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0" r:id="rId7"/>
    <p:sldId id="283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0"/>
            <p14:sldId id="283"/>
            <p14:sldId id="279"/>
            <p14:sldId id="281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Health Care Application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82592"/>
            <a:ext cx="33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Name: Timothy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09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Reema</a:t>
            </a:r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Jiyani</a:t>
            </a:r>
            <a:endParaRPr lang="en-CA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67094"/>
            <a:ext cx="698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Subject: ENSE 885as, "Topics in Computer-Supported Collaborative Work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Selection of UN goals &amp; Why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my Mental Health Care application, I decide to focus 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below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goal for Sustainable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3: Ensure healthy lives and promote well-being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at all ages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17: Revitalize the global partnership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sustainable development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Natural reaction of community because of covid-19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Drastic shifts in our everyday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Withdrawal from routine activities and </a:t>
            </a:r>
            <a:r>
              <a:rPr lang="en-US" sz="1800" dirty="0" smtClean="0"/>
              <a:t>relationships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/>
              <a:t>Complete disengagement or significant decline in performance at school (or work)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Emotional and physical wellbeing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01" y="448056"/>
            <a:ext cx="4391085" cy="48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Findings &amp;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 of problem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problem of mental issues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Lack of resources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guidance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Mental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disorders are disabling and can affect all aspects of life: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Physical health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Parenting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Finances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Care giving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Relationships with family and friends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Common daily activities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86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&amp; Solution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platform for community (Mental Health Care Application)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User-friendly Design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Positive Experience (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Positive Relationships and Connection 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through tools)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 and discuss the potential of some basic tools with members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care of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/dis information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66" y="4421156"/>
            <a:ext cx="403132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24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of researching and gathering requirements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gathering information I am following online &amp; offline method: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Online: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books, articles, latest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concerns about growing need of mental health services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Offline: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Meeting with community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Questionnaires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Surveys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Things I captured in all document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7"/>
            <a:ext cx="11005957" cy="4527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Community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characteristics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orientation: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 about community life cycle,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aspiration, community orientation</a:t>
            </a: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Technology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configuration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inventory: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Able to make tools and platform list for my application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Drafting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emerging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picture: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 can able to make emerge picture of my application by achieving integration and balancing polarities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Business Case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 In this document I work on business need, cost-benefit analysis, recommendation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Stakeholder Analysis: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Decide customer, their interest, power, level of support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Scope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Statement: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WBS (Work breakdown structure) to manage project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Requirements: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requirement and Technical requirement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Activity-Based Schedule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Includes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all the activities in detail</a:t>
            </a:r>
            <a:endParaRPr lang="en-US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58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&amp; Any Questions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352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WelcomeDoc</vt:lpstr>
      <vt:lpstr>Mobile Health Care Application</vt:lpstr>
      <vt:lpstr>Selection of UN goals &amp; Why</vt:lpstr>
      <vt:lpstr>Findings &amp; Impact of problem</vt:lpstr>
      <vt:lpstr>Focus Area</vt:lpstr>
      <vt:lpstr>Process of researching and gathering requirements</vt:lpstr>
      <vt:lpstr>Things I captured in all document</vt:lpstr>
      <vt:lpstr>Thank you &amp;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2021-05-18T20:04:46Z</dcterms:created>
  <dcterms:modified xsi:type="dcterms:W3CDTF">2021-05-19T00:29:01Z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