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80" r:id="rId7"/>
    <p:sldId id="284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0"/>
            <p14:sldId id="284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54" d="100"/>
          <a:sy n="54" d="100"/>
        </p:scale>
        <p:origin x="7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2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Health Care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b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Activity5 (Commercial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MVP-3)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182592"/>
            <a:ext cx="33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 Name: Timothy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598090"/>
            <a:ext cx="27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Reema</a:t>
            </a:r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Jiyani</a:t>
            </a:r>
            <a:endParaRPr lang="en-CA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767094"/>
            <a:ext cx="698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Subject: ENSE 885as, "Topics in Computer-Supported Collaborative Work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005957" cy="494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/>
              <a:t>Commercial</a:t>
            </a: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MVP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/>
              <a:t>Reflection</a:t>
            </a:r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5" y="1458251"/>
            <a:ext cx="4391085" cy="48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MVP &amp; Demo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MVP3: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Forum Page (New Query, Resolved Query, Add Response)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 Side Application (Adding &amp; Deleting (New Broadcast room, post, event), Dashboard)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1609" y="3594817"/>
            <a:ext cx="11008942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Scrum Date: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June to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June (7 days)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41609" y="4234897"/>
            <a:ext cx="11008942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 description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87" y="4511748"/>
            <a:ext cx="2590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My experience is good with transforming prototype into real application and flutter make this experience easier in limited time.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thing I like is that I am able to work in Agile framework and Scrum. As well as, by following professor advice to work on admin first. I am able to save time to work on forum which is good thing about this project.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future I am thinking to add AI based chat box to detect user condition and suggest them proper solution. And, try to attract more health professional to this application.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Few concept used in my project: Digital habitats, Global interaction, Dimensions of a Cop, Domain inside and outside, Practice &amp; learning- (From/with, Formal/informal, inside/outside), </a:t>
            </a:r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A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-information handling, features, platforms, configuration,etc.</a:t>
            </a:r>
            <a:endParaRPr lang="en-CA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6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&amp; Any Questions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0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236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WelcomeDoc</vt:lpstr>
      <vt:lpstr>Mobile Health Care Application Activity5 (Commercial and MVP-3) </vt:lpstr>
      <vt:lpstr>Outline</vt:lpstr>
      <vt:lpstr>Final MVP &amp; Demo</vt:lpstr>
      <vt:lpstr>Reflection</vt:lpstr>
      <vt:lpstr>Thank you &amp;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2021-05-18T20:04:46Z</dcterms:created>
  <dcterms:modified xsi:type="dcterms:W3CDTF">2021-06-15T22:36:42Z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