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9" d="100"/>
          <a:sy n="79" d="100"/>
        </p:scale>
        <p:origin x="773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FSMO Roles in Active Directory</a:t>
            </a:r>
            <a:endParaRPr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3200" dirty="0"/>
              <a:t>By Rosemarie </a:t>
            </a:r>
            <a:r>
              <a:rPr lang="en-PH" sz="3200" dirty="0" err="1"/>
              <a:t>Kpaka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A030A-3E2E-DC41-A97B-AF254BD26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DCFF87B-CA92-E9EF-7980-CA5D80CB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Importance of RID Master</a:t>
            </a:r>
            <a:endParaRPr lang="en-PH" sz="4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1CE8CD0-E826-5ED4-5F2D-2DF4D2AF5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1828800"/>
            <a:ext cx="5112568" cy="4267200"/>
          </a:xfrm>
        </p:spPr>
        <p:txBody>
          <a:bodyPr>
            <a:normAutofit/>
          </a:bodyPr>
          <a:lstStyle/>
          <a:p>
            <a:r>
              <a:rPr lang="en-US" sz="4000" dirty="0"/>
              <a:t>Ensures all new objects in the domain have unique SIDs, supporting access control and security protocols.</a:t>
            </a:r>
            <a:endParaRPr sz="4000" dirty="0"/>
          </a:p>
        </p:txBody>
      </p:sp>
      <p:pic>
        <p:nvPicPr>
          <p:cNvPr id="5122" name="Picture 2" descr="what is Relative ID (RID)in active directory and its importance">
            <a:extLst>
              <a:ext uri="{FF2B5EF4-FFF2-40B4-BE49-F238E27FC236}">
                <a16:creationId xmlns:a16="http://schemas.microsoft.com/office/drawing/2014/main" id="{EAD3906C-320E-1550-FCE2-FE14E2CB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701" y="2132856"/>
            <a:ext cx="4837931" cy="366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61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5A126-4492-F9A9-480F-CB5BA5594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3E728D3-4B72-E9C1-BDEF-6E8DB8DA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Primary Domain Controller (PDC) Emulator Role</a:t>
            </a:r>
            <a:endParaRPr lang="en-PH" sz="4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120B9B1-001F-65E9-F562-FE1DC2153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1828800"/>
            <a:ext cx="5112568" cy="42672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The PDC Emulator manages password changes, time synchronization, and provides legacy support.</a:t>
            </a:r>
          </a:p>
          <a:p>
            <a:r>
              <a:rPr lang="en-US" sz="3600" dirty="0"/>
              <a:t>Ensures smooth authentication and accurate timekeeping across the domain.</a:t>
            </a:r>
            <a:endParaRPr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0F0FA-6248-A791-32E3-EE1E4CBD7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008" y="2420888"/>
            <a:ext cx="5830500" cy="279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01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4929E-E757-D9FD-52C8-01FC7B595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456AAAF-50D8-DE43-E8A1-A4697FF7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Importance of PDC Emulator</a:t>
            </a:r>
            <a:endParaRPr lang="en-PH" sz="4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E853E1D-6F87-67F6-8C19-D35708078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1828800"/>
            <a:ext cx="5112568" cy="4267200"/>
          </a:xfrm>
        </p:spPr>
        <p:txBody>
          <a:bodyPr>
            <a:normAutofit/>
          </a:bodyPr>
          <a:lstStyle/>
          <a:p>
            <a:r>
              <a:rPr lang="en-US" sz="3600" dirty="0"/>
              <a:t>Central for legacy support, password update coordination, and secure, consistent timekeeping for security services.</a:t>
            </a:r>
            <a:endParaRPr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1C577-877B-F9D4-0F23-C3CA1D44A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008" y="2420888"/>
            <a:ext cx="5830500" cy="279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27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7BFA0-4863-985B-5E08-D240F8366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D91AABD-5914-0EA8-2880-445CABEB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Infrastructure Master Role</a:t>
            </a:r>
            <a:endParaRPr lang="en-PH" sz="4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F0081A3-7459-279F-F5B4-22ABD9142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1828800"/>
            <a:ext cx="5112568" cy="4267200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Manages cross-domain object references, keeping them updated as objects change.</a:t>
            </a:r>
          </a:p>
          <a:p>
            <a:r>
              <a:rPr lang="en-US" sz="3600" dirty="0"/>
              <a:t>Essential for maintaining directory consistency and accurate object references.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E6C203-E78E-F668-F947-613129918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162" y="3072545"/>
            <a:ext cx="5693685" cy="242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80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DD0CD-CC2A-BDD0-9ED3-550F2D35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EA78BF3-B650-1422-4B1E-17CC98EA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Importance of Infrastructure Master</a:t>
            </a:r>
            <a:endParaRPr lang="en-PH" sz="4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90348E-4F17-FF27-D295-0890E8FD6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1828800"/>
            <a:ext cx="5112568" cy="4267200"/>
          </a:xfrm>
        </p:spPr>
        <p:txBody>
          <a:bodyPr>
            <a:normAutofit/>
          </a:bodyPr>
          <a:lstStyle/>
          <a:p>
            <a:r>
              <a:rPr lang="en-US" sz="3600" dirty="0"/>
              <a:t>Ensures references to objects in other domains remain accurate, preventing directory errors and application issues.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1DCAD7-1EEF-8DDA-8D49-B43E5F4F8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162" y="3072545"/>
            <a:ext cx="5693685" cy="242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69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53354-FC0D-7DF7-0515-4E8FDD860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4CDDC80-CE6C-934C-61AD-E11F6E71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000" dirty="0"/>
              <a:t>Summary</a:t>
            </a:r>
            <a:endParaRPr lang="en-PH" sz="80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B970727-B0CD-B6B6-2B91-3FC8C02CE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1828800"/>
            <a:ext cx="10297144" cy="4267200"/>
          </a:xfrm>
        </p:spPr>
        <p:txBody>
          <a:bodyPr>
            <a:normAutofit/>
          </a:bodyPr>
          <a:lstStyle/>
          <a:p>
            <a:r>
              <a:rPr lang="en-US" sz="4400" dirty="0"/>
              <a:t>FSMO roles are essential for the stability, security, and scalability of Active Directory.</a:t>
            </a:r>
          </a:p>
          <a:p>
            <a:r>
              <a:rPr lang="en-US" sz="4400" dirty="0"/>
              <a:t>By managing specialized tasks, these roles ensure that Active Directory remains a reliable identity solution.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2934542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045CF-CE8B-C4F4-4DB2-54EBFDE6A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7D22-E9C6-3FA4-7932-E48AC959D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1200" dirty="0"/>
              <a:t>Thank You!</a:t>
            </a:r>
            <a:endParaRPr sz="11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8C5E9-BBAB-4B8A-5E2B-54CF9FFA6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3200" dirty="0"/>
              <a:t>By Rosemarie </a:t>
            </a:r>
            <a:r>
              <a:rPr lang="en-PH" sz="3200" dirty="0" err="1"/>
              <a:t>Kpaka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14573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PH" sz="4400" dirty="0"/>
              <a:t>Introduction to Active Directory</a:t>
            </a:r>
            <a:endParaRPr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15480" y="1828800"/>
            <a:ext cx="5904656" cy="426720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Active Directory (AD) is a centralized directory service essential for managing identities, securing access, and supporting IT infrastructure in organizations.</a:t>
            </a:r>
          </a:p>
          <a:p>
            <a:r>
              <a:rPr lang="en-US" sz="3200" dirty="0"/>
              <a:t>AD organizes and secures information and allows us to control user access to resources.</a:t>
            </a:r>
            <a:endParaRPr sz="3200" dirty="0"/>
          </a:p>
        </p:txBody>
      </p:sp>
      <p:pic>
        <p:nvPicPr>
          <p:cNvPr id="1026" name="Picture 2" descr="Active Directory Domain Services (AD DS ...">
            <a:extLst>
              <a:ext uri="{FF2B5EF4-FFF2-40B4-BE49-F238E27FC236}">
                <a16:creationId xmlns:a16="http://schemas.microsoft.com/office/drawing/2014/main" id="{FFD51F66-0146-07E8-BB3F-0B480448B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2233743"/>
            <a:ext cx="3865016" cy="345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8CC1C-6671-F96C-7146-23023C6D1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904BF7D-7114-2109-0A63-FECC1BF1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Purpose of FSMO Roles in AD</a:t>
            </a:r>
            <a:endParaRPr lang="en-PH" sz="4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B953A1-800F-05F2-E713-2F1BDA78C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1828800"/>
            <a:ext cx="5904656" cy="4267200"/>
          </a:xfrm>
        </p:spPr>
        <p:txBody>
          <a:bodyPr>
            <a:normAutofit/>
          </a:bodyPr>
          <a:lstStyle/>
          <a:p>
            <a:r>
              <a:rPr lang="en-US" sz="3200" dirty="0"/>
              <a:t>FSMO (Flexible Single Master Operation) roles help reduce conflicts in Active Directory by assigning specific tasks to designated domain controllers.</a:t>
            </a:r>
          </a:p>
          <a:p>
            <a:r>
              <a:rPr lang="en-US" sz="3200" dirty="0"/>
              <a:t>These roles are designed to maintain stability, consistency, and data integrity in AD.</a:t>
            </a:r>
            <a:endParaRPr sz="3200" dirty="0"/>
          </a:p>
        </p:txBody>
      </p:sp>
      <p:pic>
        <p:nvPicPr>
          <p:cNvPr id="2050" name="Picture 2" descr="Flexible Single Master Operation (FSMO) Roles">
            <a:extLst>
              <a:ext uri="{FF2B5EF4-FFF2-40B4-BE49-F238E27FC236}">
                <a16:creationId xmlns:a16="http://schemas.microsoft.com/office/drawing/2014/main" id="{797E2A1D-FFFD-6CA6-75E4-E5E7E435D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2420888"/>
            <a:ext cx="4778623" cy="280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42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987F8-9C79-7A54-A935-0A84CFFEB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70E4A4B-BAFC-34D5-4FA0-08D64121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Overview of the Five FSMO Roles</a:t>
            </a:r>
            <a:endParaRPr lang="en-PH" sz="4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9AAAC21-184A-2BFF-610B-969616D6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1828800"/>
            <a:ext cx="10225136" cy="1143000"/>
          </a:xfrm>
        </p:spPr>
        <p:txBody>
          <a:bodyPr>
            <a:normAutofit/>
          </a:bodyPr>
          <a:lstStyle/>
          <a:p>
            <a:r>
              <a:rPr lang="en-US" sz="3200" dirty="0"/>
              <a:t>AD has five FSMO roles, each with unique responsibilities for managing essential directory operations.</a:t>
            </a:r>
            <a:endParaRPr sz="3200" dirty="0"/>
          </a:p>
        </p:txBody>
      </p:sp>
      <p:pic>
        <p:nvPicPr>
          <p:cNvPr id="2050" name="Picture 2" descr="Flexible Single Master Operation (FSMO) Roles">
            <a:extLst>
              <a:ext uri="{FF2B5EF4-FFF2-40B4-BE49-F238E27FC236}">
                <a16:creationId xmlns:a16="http://schemas.microsoft.com/office/drawing/2014/main" id="{2EEE3C88-1253-559E-F3D4-697E56D1F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00" y="2971800"/>
            <a:ext cx="6362799" cy="373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08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E5D62-113F-D6C4-1CFF-1C01659A1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78A5323-2CB1-A255-83A6-96E09DB7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Schema Master Role</a:t>
            </a:r>
            <a:endParaRPr lang="en-PH" sz="4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0C15BD1-1D14-9CA4-7C79-401614AA2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1828800"/>
            <a:ext cx="5112568" cy="4267200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The Schema Master role approves changes to the AD schema, ensuring structural consistency across the forest.</a:t>
            </a:r>
          </a:p>
          <a:p>
            <a:r>
              <a:rPr lang="en-US" sz="3600" dirty="0"/>
              <a:t>Critical for applications and services depending on AD data.</a:t>
            </a:r>
            <a:endParaRPr sz="3600" dirty="0"/>
          </a:p>
        </p:txBody>
      </p:sp>
      <p:pic>
        <p:nvPicPr>
          <p:cNvPr id="3074" name="Picture 2" descr="What is Schema Master in active directory and its importance">
            <a:extLst>
              <a:ext uri="{FF2B5EF4-FFF2-40B4-BE49-F238E27FC236}">
                <a16:creationId xmlns:a16="http://schemas.microsoft.com/office/drawing/2014/main" id="{B6F175D4-F757-4C98-5261-D2BBB5FB5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2060848"/>
            <a:ext cx="5109931" cy="38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7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08797-DCE7-E9DA-51E5-955FD615E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C72E952-A499-C9C9-704D-F74B4A36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Importance of Schema Master</a:t>
            </a:r>
            <a:endParaRPr lang="en-PH" sz="4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1F750BC-A3E1-B6E9-9704-38A2D92A7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1828800"/>
            <a:ext cx="5112568" cy="42672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Maintains a uniform schema for the entire forest, preventing conflicts and schema corruption.</a:t>
            </a:r>
          </a:p>
          <a:p>
            <a:r>
              <a:rPr lang="en-US" sz="3600" dirty="0"/>
              <a:t>Enables controlled updates to directory attributes used by various systems.</a:t>
            </a:r>
            <a:endParaRPr sz="3600" dirty="0"/>
          </a:p>
        </p:txBody>
      </p:sp>
      <p:pic>
        <p:nvPicPr>
          <p:cNvPr id="3074" name="Picture 2" descr="What is Schema Master in active directory and its importance">
            <a:extLst>
              <a:ext uri="{FF2B5EF4-FFF2-40B4-BE49-F238E27FC236}">
                <a16:creationId xmlns:a16="http://schemas.microsoft.com/office/drawing/2014/main" id="{AA1A9422-2C85-52CE-4502-A96D66F31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2060848"/>
            <a:ext cx="5109931" cy="38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77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0F822-F073-D3EA-9C24-3E2A66AA5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A56B415-AEB1-5397-F277-C3D21187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Domain Naming Master Role</a:t>
            </a:r>
            <a:endParaRPr lang="en-PH" sz="4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B7D8872-5FAA-C49F-9573-57299AEB9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1828800"/>
            <a:ext cx="5112568" cy="4267200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The Domain Naming Master role manages the creation and removal of domains in the AD forest.</a:t>
            </a:r>
          </a:p>
          <a:p>
            <a:r>
              <a:rPr lang="en-US" sz="3600" dirty="0"/>
              <a:t>Prevents domain name conflicts and maintains the forest's namespace integrity.</a:t>
            </a:r>
            <a:endParaRPr sz="3600" dirty="0"/>
          </a:p>
        </p:txBody>
      </p:sp>
      <p:pic>
        <p:nvPicPr>
          <p:cNvPr id="4098" name="Picture 2" descr="Domain Naming Master in active directory">
            <a:extLst>
              <a:ext uri="{FF2B5EF4-FFF2-40B4-BE49-F238E27FC236}">
                <a16:creationId xmlns:a16="http://schemas.microsoft.com/office/drawing/2014/main" id="{8D76E4E6-7B2E-5378-C871-BF3BE2ED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000436"/>
            <a:ext cx="5231904" cy="392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9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31428-FB12-C39D-4525-81FDB38FB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5C84051-07E7-B03E-8844-90BA8AF2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Importance of Domain Naming Master</a:t>
            </a:r>
            <a:endParaRPr lang="en-PH" sz="4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62BBFCC-2348-3081-6209-01E61E294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1828800"/>
            <a:ext cx="5112568" cy="426720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Ensures each domain has a unique name, reducing risk of duplication.</a:t>
            </a:r>
          </a:p>
          <a:p>
            <a:r>
              <a:rPr lang="en-US" sz="3600" dirty="0"/>
              <a:t>Supports expansion and reorganization without disrupting directory operations.</a:t>
            </a:r>
            <a:endParaRPr sz="3600" dirty="0"/>
          </a:p>
        </p:txBody>
      </p:sp>
      <p:pic>
        <p:nvPicPr>
          <p:cNvPr id="4098" name="Picture 2" descr="Domain Naming Master in active directory">
            <a:extLst>
              <a:ext uri="{FF2B5EF4-FFF2-40B4-BE49-F238E27FC236}">
                <a16:creationId xmlns:a16="http://schemas.microsoft.com/office/drawing/2014/main" id="{C6BC0297-5B4C-C3EB-75A1-BF4B6D569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000436"/>
            <a:ext cx="5231904" cy="392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33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92552-A359-B96B-E60B-165E10467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76A6A77-1F07-F1B5-5498-8277A34A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Relative ID (RID) Master Role</a:t>
            </a:r>
            <a:endParaRPr lang="en-PH" sz="4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04B16EA-C892-A046-C899-1790E0F82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1828800"/>
            <a:ext cx="5112568" cy="42672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The RID Master assigns RID pools to domain controllers for creating unique Security Identifiers (SIDs) for objects.</a:t>
            </a:r>
          </a:p>
          <a:p>
            <a:r>
              <a:rPr lang="en-US" sz="3600" dirty="0"/>
              <a:t>Essential for security as it helps maintain unique identities within the domain.</a:t>
            </a:r>
            <a:endParaRPr sz="3600" dirty="0"/>
          </a:p>
        </p:txBody>
      </p:sp>
      <p:pic>
        <p:nvPicPr>
          <p:cNvPr id="5122" name="Picture 2" descr="what is Relative ID (RID)in active directory and its importance">
            <a:extLst>
              <a:ext uri="{FF2B5EF4-FFF2-40B4-BE49-F238E27FC236}">
                <a16:creationId xmlns:a16="http://schemas.microsoft.com/office/drawing/2014/main" id="{5D8CDFCD-EA97-304F-56D0-4C1AFB4FE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701" y="2132856"/>
            <a:ext cx="4837931" cy="366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3567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20</TotalTime>
  <Words>442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Candara</vt:lpstr>
      <vt:lpstr>Consolas</vt:lpstr>
      <vt:lpstr>Tech Computer 16x9</vt:lpstr>
      <vt:lpstr>FSMO Roles in Active Directory</vt:lpstr>
      <vt:lpstr>Introduction to Active Directory</vt:lpstr>
      <vt:lpstr>Purpose of FSMO Roles in AD</vt:lpstr>
      <vt:lpstr>Overview of the Five FSMO Roles</vt:lpstr>
      <vt:lpstr>Schema Master Role</vt:lpstr>
      <vt:lpstr>Importance of Schema Master</vt:lpstr>
      <vt:lpstr>Domain Naming Master Role</vt:lpstr>
      <vt:lpstr>Importance of Domain Naming Master</vt:lpstr>
      <vt:lpstr>Relative ID (RID) Master Role</vt:lpstr>
      <vt:lpstr>Importance of RID Master</vt:lpstr>
      <vt:lpstr>Primary Domain Controller (PDC) Emulator Role</vt:lpstr>
      <vt:lpstr>Importance of PDC Emulator</vt:lpstr>
      <vt:lpstr>Infrastructure Master Role</vt:lpstr>
      <vt:lpstr>Importance of Infrastructure Master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Cedrick Sihiyon</dc:creator>
  <cp:lastModifiedBy>Mark Cedrick Sihiyon</cp:lastModifiedBy>
  <cp:revision>1</cp:revision>
  <dcterms:created xsi:type="dcterms:W3CDTF">2024-10-31T18:02:45Z</dcterms:created>
  <dcterms:modified xsi:type="dcterms:W3CDTF">2024-10-31T18:23:31Z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