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Machine Learning in Real-Time Health Monitoring Using IoT Devices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By: Rosemarie </a:t>
            </a:r>
            <a:r>
              <a:rPr lang="en-US" sz="3200" dirty="0" err="1"/>
              <a:t>Kpaka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494D3-9BE7-C1B6-B0C4-D78FF09E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1AF705-EBF2-38B0-9D1F-B312B72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 Conclusion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FCD0F07-8376-F93B-635F-BF41687E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Key Takeaways</a:t>
            </a:r>
          </a:p>
          <a:p>
            <a:pPr lvl="1"/>
            <a:r>
              <a:rPr lang="en-US" sz="3000" dirty="0"/>
              <a:t>The integration of ML with IoT in healthcare enhances patient care and data security.</a:t>
            </a:r>
          </a:p>
          <a:p>
            <a:pPr lvl="1"/>
            <a:r>
              <a:rPr lang="en-US" sz="3000" dirty="0"/>
              <a:t>ML algorithms like HealthGuard and </a:t>
            </a:r>
            <a:r>
              <a:rPr lang="en-US" sz="3000" dirty="0" err="1"/>
              <a:t>SHChecker</a:t>
            </a:r>
            <a:r>
              <a:rPr lang="en-US" sz="3000" dirty="0"/>
              <a:t> demonstrate the potential to safeguard healthcare data (Sundas et al., 2022; Haque et al., 2021).</a:t>
            </a:r>
          </a:p>
          <a:p>
            <a:pPr lvl="1"/>
            <a:r>
              <a:rPr lang="en-US" sz="3000" dirty="0"/>
              <a:t>Future research should focus on refining ML techniques for comprehensive security in IoT-driven healthcare.</a:t>
            </a:r>
          </a:p>
          <a:p>
            <a:pPr lvl="1"/>
            <a:r>
              <a:rPr lang="en-US" sz="3000" dirty="0"/>
              <a:t>Emphasis on scalable, adaptive solutions to meet evolving healthcare challenges.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0220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660D2-4243-E951-EFDC-4A2F2CF73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05F6F8D-2BA8-0740-E5FD-22D19718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Recommendations for Future Research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C53AAF-E3D6-DB9A-C614-FC965FE7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Next Steps in ML and IoT Integration</a:t>
            </a:r>
          </a:p>
          <a:p>
            <a:pPr lvl="1"/>
            <a:r>
              <a:rPr lang="en-US" sz="3000" dirty="0"/>
              <a:t>Further development of adaptive ML algorithms to counter emerging cyber threats.</a:t>
            </a:r>
          </a:p>
          <a:p>
            <a:pPr lvl="1"/>
            <a:r>
              <a:rPr lang="en-US" sz="3000" dirty="0"/>
              <a:t>Exploration of reinforcement learning to enhance the resilience of IoT healthcare systems.</a:t>
            </a:r>
          </a:p>
          <a:p>
            <a:pPr lvl="1"/>
            <a:r>
              <a:rPr lang="en-US" sz="3000" dirty="0"/>
              <a:t>Research into privacy-preserving ML techniques to protect sensitive patient data.</a:t>
            </a:r>
          </a:p>
          <a:p>
            <a:pPr lvl="1"/>
            <a:r>
              <a:rPr lang="en-US" sz="3000" dirty="0"/>
              <a:t>Implementation of standardized security frameworks across diverse IoT devices.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06733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69416-2806-DBE5-5B9B-28E25B371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D12057E-0FAA-26A6-339B-F49F4744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References: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25EC9F-71F1-0F0F-C4BE-52CE47B1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 err="1"/>
              <a:t>Cynerio</a:t>
            </a:r>
            <a:r>
              <a:rPr lang="en-US" sz="2400" dirty="0"/>
              <a:t>. (2024). State of IoMT Device Security Report.</a:t>
            </a:r>
          </a:p>
          <a:p>
            <a:pPr marL="0" indent="0">
              <a:buNone/>
            </a:pPr>
            <a:r>
              <a:rPr lang="en-US" sz="2400" dirty="0"/>
              <a:t>Gudivada, V. N. (2016). Cognitive computing: Concepts, architectures, systems, and applications. Handbook of Statistics, 35. DOI: 10.1016/B978-0-444-63789-5.00001-5</a:t>
            </a:r>
          </a:p>
          <a:p>
            <a:pPr marL="0" indent="0">
              <a:buNone/>
            </a:pPr>
            <a:r>
              <a:rPr lang="en-US" sz="2400" dirty="0"/>
              <a:t>Haque, N., &amp; </a:t>
            </a:r>
            <a:r>
              <a:rPr lang="en-US" sz="2400" dirty="0" err="1"/>
              <a:t>Uluagac</a:t>
            </a:r>
            <a:r>
              <a:rPr lang="en-US" sz="2400" dirty="0"/>
              <a:t>, S. (2024). Formal threat analysis of machine learning-based control systems. Computers &amp; Security, 16. DOI: 10.1016/j.cose.2023.102456</a:t>
            </a:r>
          </a:p>
          <a:p>
            <a:pPr marL="0" indent="0">
              <a:buNone/>
            </a:pPr>
            <a:r>
              <a:rPr lang="en-US" sz="2400" dirty="0"/>
              <a:t>Mahesh, B. (2018). Machine learning algorithms - a review. International Journal of Science and Research. DOI: 10.21275/ART20182201</a:t>
            </a:r>
          </a:p>
          <a:p>
            <a:pPr marL="0" indent="0">
              <a:buNone/>
            </a:pPr>
            <a:r>
              <a:rPr lang="en-US" sz="2400" dirty="0"/>
              <a:t>Sundas, A., et al. (2022). HealthGuard: An intelligent healthcare system security framework. MDPI. DOI: 10.3390/s22030987</a:t>
            </a:r>
          </a:p>
          <a:p>
            <a:pPr marL="0" indent="0">
              <a:buNone/>
            </a:pPr>
            <a:r>
              <a:rPr lang="en-US" sz="2400" dirty="0" err="1"/>
              <a:t>Tallapaneni</a:t>
            </a:r>
            <a:r>
              <a:rPr lang="en-US" sz="2400" dirty="0"/>
              <a:t>, N., &amp; Venkatesan, M. (2021). IoT-based smart healthcare system. IEEE Xplore. DOI: 10.1109/ICSSS.2019.8882843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7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8F0DE-E286-FCA5-CA47-E6ACADF3F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00F-0201-3C76-87A4-517F06909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Thank You!</a:t>
            </a:r>
            <a:endParaRPr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48D1A-E169-1843-0F8C-35F03B1B9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By: Rosemarie </a:t>
            </a:r>
            <a:r>
              <a:rPr lang="en-US" sz="3200" dirty="0" err="1"/>
              <a:t>Kpaka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67116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Introduction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Overview of Machine Learning (ML) in Healthcare</a:t>
            </a:r>
          </a:p>
          <a:p>
            <a:pPr lvl="1"/>
            <a:r>
              <a:rPr lang="en-US" sz="3000" dirty="0"/>
              <a:t>ML is a branch of Artificial Intelligence (AI) that enables computers to analyze patterns and make decisions without explicit programming (Mahesh, 2018).</a:t>
            </a:r>
          </a:p>
          <a:p>
            <a:pPr lvl="1"/>
            <a:r>
              <a:rPr lang="en-US" sz="3000" dirty="0"/>
              <a:t>ML enhances patient care by utilizing IoT devices for real-time monitoring, early intervention, and personalized treatment (Gudivada, 2016).</a:t>
            </a:r>
          </a:p>
          <a:p>
            <a:pPr lvl="1"/>
            <a:r>
              <a:rPr lang="en-US" sz="3000" dirty="0"/>
              <a:t>This research explores the use of ML techniques for IoT-based health monitoring, focusing on patient data security, anomaly detection, and improving healthcare outcomes.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D702C-0872-7913-E244-C74E764B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F9F0B8-CAD6-836B-4A6D-CF8AAFC9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5400" dirty="0"/>
              <a:t>Research Problem Statement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058E2C0-B709-3C01-F5A9-BA25DB3C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Challenges in IoT-Enabled Healthcare</a:t>
            </a:r>
          </a:p>
          <a:p>
            <a:pPr lvl="1"/>
            <a:r>
              <a:rPr lang="en-US" sz="3000" dirty="0"/>
              <a:t>IoT in healthcare allows continuous patient monitoring but raises security concerns due to the sensitive nature of patient data (</a:t>
            </a:r>
            <a:r>
              <a:rPr lang="en-US" sz="3000" dirty="0" err="1"/>
              <a:t>Tallapaneni</a:t>
            </a:r>
            <a:r>
              <a:rPr lang="en-US" sz="3000" dirty="0"/>
              <a:t> &amp; Venkatesan, 2021).</a:t>
            </a:r>
          </a:p>
          <a:p>
            <a:pPr lvl="1"/>
            <a:r>
              <a:rPr lang="en-US" sz="3000" dirty="0"/>
              <a:t>Cyber threats, including ransomware attacks on IoT devices, can disrupt care and compromise patient safety (Segarra, 2022).</a:t>
            </a:r>
          </a:p>
          <a:p>
            <a:pPr lvl="1"/>
            <a:r>
              <a:rPr lang="en-US" sz="3000" dirty="0"/>
              <a:t>Objective: Develop a real-time monitoring solution that combines ML techniques with IoT data to enhance security, detect anomalies, and protect patient privacy.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17470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3A5D2-470B-B3F7-354A-E29F43010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2ECDECC-94F6-D83D-6F3F-F822763A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PH" sz="5400" dirty="0"/>
              <a:t>Purpose of the Research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028500-37D4-C0C2-F076-8DAF46CBC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Goals of the Study</a:t>
            </a:r>
          </a:p>
          <a:p>
            <a:pPr lvl="1"/>
            <a:r>
              <a:rPr lang="en-US" sz="3000" dirty="0"/>
              <a:t>Investigate ML techniques to enhance real-time IoT healthcare monitoring, focusing on detecting and preventing security breaches (Haque et al., 2021).</a:t>
            </a:r>
          </a:p>
          <a:p>
            <a:pPr lvl="1"/>
            <a:r>
              <a:rPr lang="en-US" sz="3000" dirty="0"/>
              <a:t>Leverage ML algorithms like anomaly detection and predictive modeling to identify malicious activity and secure patient data.</a:t>
            </a:r>
          </a:p>
          <a:p>
            <a:pPr lvl="1"/>
            <a:r>
              <a:rPr lang="en-US" sz="3000" dirty="0"/>
              <a:t>Aim to create robust solutions to strengthen IoT healthcare systems, ensuring a secure and efficient monitoring environment.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683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CF8B-0464-CA21-DF92-1286EB6A1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B519EA3-DFAF-E618-997C-0AEE34511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5400" dirty="0"/>
              <a:t>Significance of the Research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90963C1-FDD5-8787-8D48-1E1955A6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Impact of ML-Driven IoT Monitoring</a:t>
            </a:r>
          </a:p>
          <a:p>
            <a:pPr lvl="1"/>
            <a:r>
              <a:rPr lang="en-US" sz="3000" dirty="0"/>
              <a:t>Enhances early detection of health risks, improving clinical outcomes.</a:t>
            </a:r>
          </a:p>
          <a:p>
            <a:pPr lvl="1"/>
            <a:r>
              <a:rPr lang="en-US" sz="3000" dirty="0"/>
              <a:t>Contributes to public health by identifying population-level trends (Gudivada, 2016).</a:t>
            </a:r>
          </a:p>
          <a:p>
            <a:pPr lvl="1"/>
            <a:r>
              <a:rPr lang="en-US" sz="3000" dirty="0"/>
              <a:t>Reduces healthcare costs by streamlining monitoring and minimizing hospital visits (</a:t>
            </a:r>
            <a:r>
              <a:rPr lang="en-US" sz="3000" dirty="0" err="1"/>
              <a:t>Tallapaneni</a:t>
            </a:r>
            <a:r>
              <a:rPr lang="en-US" sz="3000" dirty="0"/>
              <a:t> &amp; Venkatesan, 2021).</a:t>
            </a:r>
          </a:p>
          <a:p>
            <a:pPr lvl="1"/>
            <a:r>
              <a:rPr lang="en-US" sz="3000" dirty="0"/>
              <a:t>Drives innovation in healthcare, leading to more accessible and secure IoT devices.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20514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D6D58-D475-E86A-8AC0-96D3DE9BE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4A61A0-2B2D-6A92-FA1F-00A57719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Case Study: Healthcare System Vulnerabilities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8A848D-8C6B-399E-3D94-CD39F00F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Cybersecurity Threats in IoT-Enabled Healthcare</a:t>
            </a:r>
          </a:p>
          <a:p>
            <a:pPr lvl="1"/>
            <a:r>
              <a:rPr lang="en-US" sz="3000" dirty="0"/>
              <a:t>In 2021, ransomware attacks targeted IoT healthcare systems, demanding up to $25 million in ransom (Segarra, 2022).</a:t>
            </a:r>
          </a:p>
          <a:p>
            <a:pPr lvl="1"/>
            <a:r>
              <a:rPr lang="en-US" sz="3000" dirty="0"/>
              <a:t>Vulnerabilities in medical devices like IV pumps and ventilators expose patient data to cyber threats (</a:t>
            </a:r>
            <a:r>
              <a:rPr lang="en-US" sz="3000" dirty="0" err="1"/>
              <a:t>Cynerio</a:t>
            </a:r>
            <a:r>
              <a:rPr lang="en-US" sz="3000" dirty="0"/>
              <a:t>, 2024).</a:t>
            </a:r>
          </a:p>
          <a:p>
            <a:pPr lvl="1"/>
            <a:r>
              <a:rPr lang="en-US" sz="3000" dirty="0"/>
              <a:t>McAfee’s research highlights the need for ML-based security frameworks to protect healthcare IoT devices (Haque &amp; </a:t>
            </a:r>
            <a:r>
              <a:rPr lang="en-US" sz="3000" dirty="0" err="1"/>
              <a:t>Uluagac</a:t>
            </a:r>
            <a:r>
              <a:rPr lang="en-US" sz="3000" dirty="0"/>
              <a:t>, 2024).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39972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8A420-9E63-51A9-49A6-E7B8C1E28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8AFC13F-1C98-57E3-BCDB-8CC003EC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Methodologies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50C74D9-0BF6-EC19-1DDF-FDBAC537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ML Techniques for Enhancing IoT Security</a:t>
            </a:r>
          </a:p>
          <a:p>
            <a:pPr lvl="1"/>
            <a:r>
              <a:rPr lang="en-US" sz="3000" dirty="0"/>
              <a:t>HealthGuard: Uses ML algorithms (ANN, Decision Trees, Random Forest) to detect malicious actions with 91% accuracy (Sundas et al., 2022).</a:t>
            </a:r>
          </a:p>
          <a:p>
            <a:pPr lvl="1"/>
            <a:r>
              <a:rPr lang="en-US" sz="3000" dirty="0" err="1"/>
              <a:t>SHChecker</a:t>
            </a:r>
            <a:r>
              <a:rPr lang="en-US" sz="3000" dirty="0"/>
              <a:t>: Focuses on safeguarding IoT medical devices by monitoring network communication and hardware integrity (Haque et al., 2021).</a:t>
            </a:r>
          </a:p>
          <a:p>
            <a:pPr lvl="1"/>
            <a:r>
              <a:rPr lang="en-US" sz="3000" dirty="0"/>
              <a:t>Apache Spark </a:t>
            </a:r>
            <a:r>
              <a:rPr lang="en-US" sz="3000" dirty="0" err="1"/>
              <a:t>MLlib</a:t>
            </a:r>
            <a:r>
              <a:rPr lang="en-US" sz="3000" dirty="0"/>
              <a:t>: Processes large datasets to detect DDoS attacks on healthcare IoT devices with high accuracy (</a:t>
            </a:r>
            <a:r>
              <a:rPr lang="en-US" sz="3000" dirty="0" err="1"/>
              <a:t>Morfino</a:t>
            </a:r>
            <a:r>
              <a:rPr lang="en-US" sz="3000" dirty="0"/>
              <a:t> &amp; </a:t>
            </a:r>
            <a:r>
              <a:rPr lang="en-US" sz="3000" dirty="0" err="1"/>
              <a:t>Rampone</a:t>
            </a:r>
            <a:r>
              <a:rPr lang="en-US" sz="3000" dirty="0"/>
              <a:t>, 2020).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6635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50E1-5FDC-FB3F-5B4E-8E7E286CB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C471E7D-3A51-A749-DE13-087D9DF4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Proposed ML Techniques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D88135-F540-341B-7BC6-45BB7186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Anomaly Detection and Predictive Modeling</a:t>
            </a:r>
          </a:p>
          <a:p>
            <a:pPr lvl="1"/>
            <a:r>
              <a:rPr lang="en-US" sz="3000" dirty="0"/>
              <a:t>Anomaly Detection: Identifies unusual patterns in data to detect security breaches.</a:t>
            </a:r>
          </a:p>
          <a:p>
            <a:pPr lvl="1"/>
            <a:r>
              <a:rPr lang="en-US" sz="3000" dirty="0"/>
              <a:t>Predictive Modeling: Uses historical data to forecast potential threats, enabling proactive measures.</a:t>
            </a:r>
          </a:p>
          <a:p>
            <a:pPr lvl="1"/>
            <a:r>
              <a:rPr lang="en-US" sz="3000" dirty="0"/>
              <a:t>Deep Learning: Enhances detection capabilities by processing complex data from multiple IoT devices.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9830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DD36-6C81-0EC4-3CCF-AEAFDDB1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F6F19E1-A168-C913-4E2A-25DF95A7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Broader Impacts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54D86DD-B5CC-9345-60C7-06176481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Benefits of ML in IoT Healthcare Monitoring</a:t>
            </a:r>
          </a:p>
          <a:p>
            <a:pPr lvl="1"/>
            <a:r>
              <a:rPr lang="en-US" sz="3000" dirty="0"/>
              <a:t>Clinical Outcomes: Enables early intervention, reducing the severity of health issues.</a:t>
            </a:r>
          </a:p>
          <a:p>
            <a:pPr lvl="1"/>
            <a:r>
              <a:rPr lang="en-US" sz="3000" dirty="0"/>
              <a:t>Economic Impact: Lowers healthcare costs by optimizing resource use and reducing hospital visits.</a:t>
            </a:r>
          </a:p>
          <a:p>
            <a:pPr lvl="1"/>
            <a:r>
              <a:rPr lang="en-US" sz="3000" dirty="0"/>
              <a:t>Public Health: Aggregated data from wearables aids in tracking disease outbreaks (Gudivada, 2016).</a:t>
            </a:r>
          </a:p>
          <a:p>
            <a:pPr lvl="1"/>
            <a:r>
              <a:rPr lang="en-US" sz="3000" dirty="0"/>
              <a:t>Patient Empowerment: Encourages self-care through real-time health monitoring.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657544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</TotalTime>
  <Words>885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Machine Learning in Real-Time Health Monitoring Using IoT Devices</vt:lpstr>
      <vt:lpstr>Introduction</vt:lpstr>
      <vt:lpstr>Research Problem Statement</vt:lpstr>
      <vt:lpstr>Purpose of the Research</vt:lpstr>
      <vt:lpstr>Significance of the Research</vt:lpstr>
      <vt:lpstr>Case Study: Healthcare System Vulnerabilities</vt:lpstr>
      <vt:lpstr>Methodologies</vt:lpstr>
      <vt:lpstr>Proposed ML Techniques</vt:lpstr>
      <vt:lpstr>Broader Impacts</vt:lpstr>
      <vt:lpstr> Conclusion</vt:lpstr>
      <vt:lpstr>Recommendations for Future Research</vt:lpstr>
      <vt:lpstr>References: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Cedrick Sihiyon</dc:creator>
  <cp:lastModifiedBy>Mark Cedrick Sihiyon</cp:lastModifiedBy>
  <cp:revision>1</cp:revision>
  <dcterms:created xsi:type="dcterms:W3CDTF">2024-11-11T09:18:19Z</dcterms:created>
  <dcterms:modified xsi:type="dcterms:W3CDTF">2024-11-11T09:25:44Z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