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9" d="100"/>
          <a:sy n="79" d="100"/>
        </p:scale>
        <p:origin x="773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Protection of Sensitive Data with Zero Trust Model and Machine Learning</a:t>
            </a:r>
            <a:endParaRPr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By: Rosemarie </a:t>
            </a:r>
            <a:r>
              <a:rPr lang="en-US" sz="3200" dirty="0" err="1"/>
              <a:t>Kpaka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D65A2-130D-DF65-3B14-39FC448F2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2B34C1-80EF-7C09-B579-9DE0E3B3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Methodology – ZT in Healthcare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96864E0-97FB-2AD9-B60E-31E360BD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Case Study Focus: ZT application in healthcare organizations for enhanced data protection.</a:t>
            </a:r>
          </a:p>
          <a:p>
            <a:r>
              <a:rPr lang="en-US" sz="3600" dirty="0"/>
              <a:t>Benefits: Improved compliance with HIPAA, secure patient data, and stronger accountability.</a:t>
            </a:r>
          </a:p>
          <a:p>
            <a:r>
              <a:rPr lang="en-US" sz="3600" dirty="0"/>
              <a:t>Challenge: Initial usability issues, overcome with training and adaptation.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32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78660-8907-7C16-89D1-6FEA74E8E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4460AB-F3A0-E7FD-A501-C30C576F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Methodology – Evaluation of ZT Tools (Cisco Duo &amp; Okta)</a:t>
            </a:r>
            <a:endParaRPr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66C2ACB-3568-AFB8-A397-61F5E86C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Tool Testing: Evaluated Cisco Duo and Okta in a virtual environment.</a:t>
            </a:r>
          </a:p>
          <a:p>
            <a:r>
              <a:rPr lang="en-US" sz="3600" dirty="0"/>
              <a:t>Findings: Cisco Duo is robust for high-security needs; Okta is effective for balanced security and resource management.</a:t>
            </a:r>
          </a:p>
          <a:p>
            <a:r>
              <a:rPr lang="en-US" sz="3600" dirty="0"/>
              <a:t>Recommendation: Choose tools based on security needs and resource constraints.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42013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6430C-6D94-56A0-B6B3-EB30FCFD7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690C778-85CE-BFC6-0234-7D05EFE4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Methodology – Machine Learning Script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D5E81B5-23A7-EDC8-5EC2-3D4F2BCE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Script Purpose: Created Python-based anomaly detection using Scikit-Learn.</a:t>
            </a:r>
          </a:p>
          <a:p>
            <a:r>
              <a:rPr lang="en-US" sz="3600" dirty="0"/>
              <a:t>Performance: High detection rate with frequent false positives, refined through threshold tuning.</a:t>
            </a:r>
          </a:p>
          <a:p>
            <a:r>
              <a:rPr lang="en-US" sz="3600" dirty="0"/>
              <a:t>Conclusion: Continuous tuning and high-quality data improve ML model accuracy.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74389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72E73-E8A3-E70C-4D28-532721554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45790DB-75F2-8C4E-4F24-93AE8544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Methodology – Simulated Attack on Live Network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FC71D4A-206E-62ED-BDC3-2612BEAB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Experiment: Simulated phishing and unauthorized log-ins in a live network.</a:t>
            </a:r>
          </a:p>
          <a:p>
            <a:r>
              <a:rPr lang="en-US" sz="3600" dirty="0"/>
              <a:t>Results: Real-time threat detection demonstrated ZT's flexibility but also showed latency issues.</a:t>
            </a:r>
          </a:p>
          <a:p>
            <a:r>
              <a:rPr lang="en-US" sz="3600" dirty="0"/>
              <a:t>Insight: Optimizing ZT in high-performance environments is crucial for effectiveness.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7926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C1129-4F9F-EA86-0D5A-196C1705E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5E0D0E2-89C2-3915-AC7A-34F0594D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Statistical Analysis – ZT Adoption in Sectors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C08F39E-D045-D2D4-516D-3341A6F0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Survey Findings: High adoption rates in finance and healthcare; smaller firms face resource limitations.</a:t>
            </a:r>
          </a:p>
          <a:p>
            <a:r>
              <a:rPr lang="en-US" sz="3600" dirty="0"/>
              <a:t>Conclusion: Tailored ZT models are needed for sectors with limited resources to support adoption.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540383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68F84-7A43-4DFE-CFFA-F15AA38F3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5E0E4FF-4F45-EA05-3DD6-22D604F2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Summary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E89A08A-9EEE-E30B-B232-C13DF9A3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Conclusion: Integrating ZT with ML creates a resilient, multi-layered security architecture.</a:t>
            </a:r>
          </a:p>
          <a:p>
            <a:r>
              <a:rPr lang="en-US" sz="3600" dirty="0"/>
              <a:t>Case Study Insight: Baltimore incident highlights the practical need for ZT and ML.</a:t>
            </a:r>
          </a:p>
          <a:p>
            <a:r>
              <a:rPr lang="en-US" sz="3600" dirty="0"/>
              <a:t>Future Directions: Address resource challenges to enable adoption across organizations of all sizes.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637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03374-B797-7B2A-4DC9-01DB0F485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FB5A8D4-27C9-8AAC-B9D7-E787CFC1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References: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C52913D-8D19-1988-9B22-5AE79846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marR="0" indent="-457200">
              <a:lnSpc>
                <a:spcPct val="120000"/>
              </a:lnSpc>
              <a:spcBef>
                <a:spcPts val="0"/>
              </a:spcBef>
            </a:pP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Anderson, J. (2023). The Zero Trust model and machine learning in cybersecurity. </a:t>
            </a:r>
            <a:r>
              <a:rPr lang="en-PH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Cybersecurity Research, 18</a:t>
            </a: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(3), 123–145. https://doi.org/10.1016/j.cyberres.2023.123145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Brown, P. (2023). Developing machine learning algorithms for anomaly detection.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Cybersecurity &amp; Data Science Review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15(2), 88–105. https://doi.org/10.1109/cdsr.2023.152088105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</a:pP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Brown, P. (2023). Developing machine learning algorithms for anomaly detection. </a:t>
            </a:r>
            <a:r>
              <a:rPr lang="en-PH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Cybersecurity &amp; Data Science Review</a:t>
            </a: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15(2), 88–105. https://doi.org/10.1109/cdsr.2023.152088105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</a:pP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Brown, T., &amp; Kim, J. (2021). Machine learning in network anomaly detection. </a:t>
            </a:r>
            <a:r>
              <a:rPr lang="en-PH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Cyber Analysis</a:t>
            </a: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8(4), 88–102. https://doi.org/10.1080/ijca.2021.08488102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</a:pP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Y. (2023). Evaluating the effectiveness of Zero Trust and machine learning in cybersecurity. </a:t>
            </a:r>
            <a:r>
              <a:rPr lang="en-PH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Digital Security</a:t>
            </a: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14(3), 100–115. https://doi.org/10.1080/jds.2023.1403100115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Y. (2023). Evaluating Zero Trust with machine learning on live networks.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Digital Security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14(3), 100–115. https://doi.org/10.1080/jds.2023.1403100115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Evans, M., &amp; Patel, S. (2022). Zero Trust implementation in healthcare: A case study.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Healthcare Data Security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6(1), 50–63. https://doi.org/10.1177/hcdsec.2022.06105063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</a:pP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Green, L., &amp; Parker, S. (2022). Implementing Zero Trust in corporate environments. </a:t>
            </a:r>
            <a:r>
              <a:rPr lang="en-PH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Cybersecurity Journal</a:t>
            </a: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12(1), 35–50. https://doi.org/10.1080/cybersec.2022.12013550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Hernandez, G., &amp; Li, T. (2024). Adoption and effectiveness of Zero Trust across sectors.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Cyber Policy and Management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11(2), 200–214. https://doi.org/10.1080/cpm.2024.1102200214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</a:pP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Johnson, T. (2023). The societal benefits of Zero Trust and machine learning in cybersecurity. </a:t>
            </a:r>
            <a:r>
              <a:rPr lang="en-PH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Cybersecurity Advances</a:t>
            </a: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10(4), 200–215. https://doi.org/10.1016/j.cyberadv.2023.204215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</a:pP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Lee, R. (2024). Exploring practical applications of Zero Trust and machine learning for cybersecurity. </a:t>
            </a:r>
            <a:r>
              <a:rPr lang="en-PH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Data Protection</a:t>
            </a: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9(1), 45–58. https://doi.org/10.1177/jdpro.2024.09104558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</a:pP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Miller, H. (2021). Baltimore’s ransomware attack and the lessons for cybersecurity. </a:t>
            </a:r>
            <a:r>
              <a:rPr lang="en-PH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 Security Journal</a:t>
            </a: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7(3), 134–150. https://doi.org/10.1080/csj.2021.0703134150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</a:pP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Smith, L. (2022). Rethinking security: How Zero Trust and machine learning protect sensitive data. </a:t>
            </a:r>
            <a:r>
              <a:rPr lang="en-PH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Cyber Defense</a:t>
            </a: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5(2), 67–82. https://doi.org/10.1080/ijcd.2022.05026782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White, D. (2022). Testing Zero Trust tools in a virtual network.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 Security Journal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4(1), 22–34. https://doi.org/10.1016/j.nsj.2022.4012234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</a:pP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White, D. (2022). Testing Zero Trust tools in a virtual network. </a:t>
            </a:r>
            <a:r>
              <a:rPr lang="en-PH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 Security Journal</a:t>
            </a:r>
            <a:r>
              <a:rPr lang="en-PH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4(1), 22–34. https://doi.org/10.1016/j.nsj.2022.4012234</a:t>
            </a:r>
            <a:endParaRPr lang="en-P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1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2A066-2E56-54B7-4D70-9FFA52F9F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B49F-E641-FBF9-E1C2-4BD6B13E3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1500" dirty="0"/>
              <a:t>Thank You!</a:t>
            </a:r>
            <a:endParaRPr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0EFF0-2161-0856-0A4E-C7C168DF5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By: Rosemarie </a:t>
            </a:r>
            <a:r>
              <a:rPr lang="en-US" sz="2800" dirty="0" err="1"/>
              <a:t>Kpaka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78894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dirty="0"/>
              <a:t>Introduction</a:t>
            </a:r>
            <a:endParaRPr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Overview: Importance of protecting sensitive data in response to rising data breaches and cyberattacks.</a:t>
            </a:r>
          </a:p>
          <a:p>
            <a:r>
              <a:rPr lang="en-US" sz="2800" dirty="0"/>
              <a:t>Traditional Approach: Perimeter-based cybersecurity model focused on external threats, which fails to address insider threats and advanced malware.</a:t>
            </a:r>
          </a:p>
          <a:p>
            <a:r>
              <a:rPr lang="en-US" sz="2800" dirty="0"/>
              <a:t>Zero Trust Model (ZT): Concept of "never trust, always verify" — uses authentication and authorization for all users and devices.</a:t>
            </a:r>
          </a:p>
          <a:p>
            <a:r>
              <a:rPr lang="en-US" sz="2800" dirty="0"/>
              <a:t>Role of Machine Learning (ML): ML enhances ZT by enabling real-time anomaly detection and threat prediction.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263BC-73BE-1578-381A-B32E9473F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F0EC66E-6EE8-5ECC-5582-D099D602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dirty="0"/>
              <a:t>Problem Statement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909A43D-7C1E-C929-C042-8367728D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Traditional Security Flaws: Trusts all entities within the perimeter, leaving the network vulnerable to insider threats.</a:t>
            </a:r>
          </a:p>
          <a:p>
            <a:r>
              <a:rPr lang="en-US" sz="3600" dirty="0"/>
              <a:t>Need for Zero Trust: Authenticates all access requests to mitigate insider and outsider threats.</a:t>
            </a:r>
          </a:p>
          <a:p>
            <a:r>
              <a:rPr lang="en-US" sz="3600" dirty="0"/>
              <a:t>Role of ML: Reduces latency and cost in ZT implementations by enhancing threat prediction and response.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9912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EBBEF-1CB4-485D-07C3-2AC5C5E94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FF3156-7595-8294-D94A-A765957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dirty="0"/>
              <a:t>Broader Impacts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C292F34-4AA4-7EA0-2F8E-F1672D62F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Enhanced Security: ZT and ML offer improved data protection and compliance with regulations like GDPR and HIPAA.</a:t>
            </a:r>
          </a:p>
          <a:p>
            <a:r>
              <a:rPr lang="en-US" sz="3600" dirty="0"/>
              <a:t>Building Trust: Secure digital environment encourages safe transactions and supports economic growth.</a:t>
            </a:r>
          </a:p>
          <a:p>
            <a:r>
              <a:rPr lang="en-US" sz="3600" dirty="0"/>
              <a:t>Transparency &amp; Accountability: Supports demand for better data handling practices in both public and private sectors.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76856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C3C4E-5029-5150-F7A7-10547A40F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21202F1-2908-A951-416E-371F71C4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dirty="0"/>
              <a:t>Purpose of the Research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BC3B0CD-2CC3-1B57-333D-E3576099E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Objective: Analyze the combined effectiveness of ZT and ML in securing sensitive data.</a:t>
            </a:r>
          </a:p>
          <a:p>
            <a:r>
              <a:rPr lang="en-US" sz="3600" dirty="0"/>
              <a:t>Focus: Explore potential benefits, challenges, and practical applications of integrating these technologies.</a:t>
            </a:r>
          </a:p>
          <a:p>
            <a:r>
              <a:rPr lang="en-US" sz="3600" dirty="0"/>
              <a:t>Goal: Provide insights to help organizations enhance their cybersecurity strategies in a digitalized world.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31202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223F8-B20F-E1FB-01F5-F35307991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EC74CA1-613B-43F8-5821-74611E66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Case Study – Baltimore Ransomware Attack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B42EB4F-1E70-6F56-47C7-4676674C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Incident: Baltimore City faced a ransomware attack in 2019, costing approximately $6 million in recovery.</a:t>
            </a:r>
          </a:p>
          <a:p>
            <a:r>
              <a:rPr lang="en-US" sz="3600" dirty="0"/>
              <a:t>Security Flaws: Lack of continuous verification and weak access controls.</a:t>
            </a:r>
          </a:p>
          <a:p>
            <a:r>
              <a:rPr lang="en-US" sz="3600" dirty="0"/>
              <a:t>Impact of ZT and ML: Could have prevented or contained the attack through strict access control and real-time threat detection.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34706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BE5BB-7254-2755-321A-A3C5F6663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891923A-08E5-10CE-50AC-3DC971A1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Methodology – Review of ZT Implementation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CE461AF-D63B-C08D-FD32-EA3A580F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Study Focus: Access controls and continuous verification in corporate environments.</a:t>
            </a:r>
          </a:p>
          <a:p>
            <a:r>
              <a:rPr lang="en-US" sz="3600" dirty="0"/>
              <a:t>Findings: Multi-factor authentication (MFA) and identity segmentation reduced unauthorized access incidents.</a:t>
            </a:r>
          </a:p>
          <a:p>
            <a:r>
              <a:rPr lang="en-US" sz="3600" dirty="0"/>
              <a:t>Challenges: High operational costs and initial resistance, which diminished with employee adaptation.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50855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94FAD-1E43-DB65-2F1B-808AB12BF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5617BA5-7C6A-A275-DA72-E9A71F00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Methodology – ML in Anomaly Detection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9B31024-02A4-4FE1-5409-30DA3EB81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Objective: Use ML to detect network anomalies and predict threats.</a:t>
            </a:r>
          </a:p>
          <a:p>
            <a:r>
              <a:rPr lang="en-US" sz="3600" dirty="0"/>
              <a:t>Results: High threat detection accuracy, though initial false positives required tuning.</a:t>
            </a:r>
          </a:p>
          <a:p>
            <a:r>
              <a:rPr lang="en-US" sz="3600" dirty="0"/>
              <a:t>Insight: Continuous model refinement and data quality are essential for effective anomaly detection.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6460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FC5EE-E79B-25CA-524B-EC6E036A2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F64B469-BF95-21A3-2715-531C563E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Methodology – Comparison of ZT and Traditional Models</a:t>
            </a:r>
            <a:endParaRPr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49388E-F695-F221-5ECF-20814014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Comparative Study: Tested ZT vs. perimeter-based models under diverse attack scenarios.</a:t>
            </a:r>
          </a:p>
          <a:p>
            <a:r>
              <a:rPr lang="en-US" sz="3600" dirty="0"/>
              <a:t>Findings: ZT provided better response to insider threats but faced scalability challenges.</a:t>
            </a:r>
          </a:p>
          <a:p>
            <a:r>
              <a:rPr lang="en-US" sz="3600" dirty="0"/>
              <a:t>Conclusion: ZT's proactive stance makes it valuable for organizations handling sensitive information.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13365940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12</TotalTime>
  <Words>1319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Candara</vt:lpstr>
      <vt:lpstr>Consolas</vt:lpstr>
      <vt:lpstr>Times New Roman</vt:lpstr>
      <vt:lpstr>Tech Computer 16x9</vt:lpstr>
      <vt:lpstr>Protection of Sensitive Data with Zero Trust Model and Machine Learning</vt:lpstr>
      <vt:lpstr>Introduction</vt:lpstr>
      <vt:lpstr>Problem Statement</vt:lpstr>
      <vt:lpstr>Broader Impacts</vt:lpstr>
      <vt:lpstr>Purpose of the Research</vt:lpstr>
      <vt:lpstr>Case Study – Baltimore Ransomware Attack</vt:lpstr>
      <vt:lpstr>Methodology – Review of ZT Implementation</vt:lpstr>
      <vt:lpstr>Methodology – ML in Anomaly Detection</vt:lpstr>
      <vt:lpstr>Methodology – Comparison of ZT and Traditional Models</vt:lpstr>
      <vt:lpstr>Methodology – ZT in Healthcare</vt:lpstr>
      <vt:lpstr>Methodology – Evaluation of ZT Tools (Cisco Duo &amp; Okta)</vt:lpstr>
      <vt:lpstr>Methodology – Machine Learning Script</vt:lpstr>
      <vt:lpstr>Methodology – Simulated Attack on Live Network</vt:lpstr>
      <vt:lpstr>Statistical Analysis – ZT Adoption in Sectors</vt:lpstr>
      <vt:lpstr>Summary</vt:lpstr>
      <vt:lpstr>References: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Cedrick Sihiyon</dc:creator>
  <cp:lastModifiedBy>Mark Cedrick Sihiyon</cp:lastModifiedBy>
  <cp:revision>1</cp:revision>
  <dcterms:created xsi:type="dcterms:W3CDTF">2024-11-11T08:14:29Z</dcterms:created>
  <dcterms:modified xsi:type="dcterms:W3CDTF">2024-11-11T08:27:07Z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