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0" r:id="rId5"/>
    <p:sldId id="308" r:id="rId6"/>
    <p:sldId id="320" r:id="rId7"/>
    <p:sldId id="309" r:id="rId8"/>
    <p:sldId id="310" r:id="rId9"/>
    <p:sldId id="311" r:id="rId10"/>
    <p:sldId id="312" r:id="rId11"/>
    <p:sldId id="313" r:id="rId12"/>
    <p:sldId id="314" r:id="rId13"/>
    <p:sldId id="321" r:id="rId14"/>
    <p:sldId id="315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165FD-0ABC-4786-A2FC-9F6BF8373642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PH"/>
        </a:p>
      </dgm:t>
    </dgm:pt>
    <dgm:pt modelId="{D51AC008-55E5-4206-9054-55193DEC2DC2}">
      <dgm:prSet phldrT="[Text]"/>
      <dgm:spPr/>
      <dgm:t>
        <a:bodyPr/>
        <a:lstStyle/>
        <a:p>
          <a:r>
            <a:rPr lang="en-US" dirty="0"/>
            <a:t>Only publicly accessible information was collected.</a:t>
          </a:r>
          <a:endParaRPr lang="en-PH" dirty="0"/>
        </a:p>
      </dgm:t>
    </dgm:pt>
    <dgm:pt modelId="{A3D76DD2-D2C6-488C-970A-EF8A9880D451}" type="parTrans" cxnId="{EB6885C9-EAE0-4111-8B2F-6BE4AAE65584}">
      <dgm:prSet/>
      <dgm:spPr/>
      <dgm:t>
        <a:bodyPr/>
        <a:lstStyle/>
        <a:p>
          <a:endParaRPr lang="en-PH"/>
        </a:p>
      </dgm:t>
    </dgm:pt>
    <dgm:pt modelId="{54E6EDA2-16DA-4FA8-8450-0296D9FF8E42}" type="sibTrans" cxnId="{EB6885C9-EAE0-4111-8B2F-6BE4AAE65584}">
      <dgm:prSet/>
      <dgm:spPr/>
      <dgm:t>
        <a:bodyPr/>
        <a:lstStyle/>
        <a:p>
          <a:endParaRPr lang="en-PH"/>
        </a:p>
      </dgm:t>
    </dgm:pt>
    <dgm:pt modelId="{268D40EB-C261-4F32-8CA2-D5B558520CDF}">
      <dgm:prSet phldrT="[Text]"/>
      <dgm:spPr/>
      <dgm:t>
        <a:bodyPr/>
        <a:lstStyle/>
        <a:p>
          <a:r>
            <a:rPr lang="en-US" dirty="0"/>
            <a:t>No attempts were made to bypass privacy settings or access restricted content.</a:t>
          </a:r>
          <a:endParaRPr lang="en-PH" dirty="0"/>
        </a:p>
      </dgm:t>
    </dgm:pt>
    <dgm:pt modelId="{B5787501-AA2F-4A00-A825-E3E5CEA43B4C}" type="parTrans" cxnId="{56C76B5E-BC48-46C7-BC93-7390536E6AEF}">
      <dgm:prSet/>
      <dgm:spPr/>
      <dgm:t>
        <a:bodyPr/>
        <a:lstStyle/>
        <a:p>
          <a:endParaRPr lang="en-PH"/>
        </a:p>
      </dgm:t>
    </dgm:pt>
    <dgm:pt modelId="{C7B4ABD6-71F8-4C3E-A0C2-E7AA83146E90}" type="sibTrans" cxnId="{56C76B5E-BC48-46C7-BC93-7390536E6AEF}">
      <dgm:prSet/>
      <dgm:spPr/>
      <dgm:t>
        <a:bodyPr/>
        <a:lstStyle/>
        <a:p>
          <a:endParaRPr lang="en-PH"/>
        </a:p>
      </dgm:t>
    </dgm:pt>
    <dgm:pt modelId="{1586745E-FF57-4706-9547-F2E08B0917A9}">
      <dgm:prSet phldrT="[Text]"/>
      <dgm:spPr/>
      <dgm:t>
        <a:bodyPr/>
        <a:lstStyle/>
        <a:p>
          <a:r>
            <a:rPr lang="en-US" dirty="0"/>
            <a:t>The information collected was used strictly for analysis and awareness purposes.</a:t>
          </a:r>
          <a:endParaRPr lang="en-PH" dirty="0"/>
        </a:p>
      </dgm:t>
    </dgm:pt>
    <dgm:pt modelId="{28FC6D48-AE19-40FA-AD5B-74E4AB3A5C97}" type="parTrans" cxnId="{0FC43EDC-5C8C-4D14-95CF-DDE0CD6C3EAB}">
      <dgm:prSet/>
      <dgm:spPr/>
      <dgm:t>
        <a:bodyPr/>
        <a:lstStyle/>
        <a:p>
          <a:endParaRPr lang="en-PH"/>
        </a:p>
      </dgm:t>
    </dgm:pt>
    <dgm:pt modelId="{817C32E9-DBCA-469F-80B0-98F512918E0F}" type="sibTrans" cxnId="{0FC43EDC-5C8C-4D14-95CF-DDE0CD6C3EAB}">
      <dgm:prSet/>
      <dgm:spPr/>
      <dgm:t>
        <a:bodyPr/>
        <a:lstStyle/>
        <a:p>
          <a:endParaRPr lang="en-PH"/>
        </a:p>
      </dgm:t>
    </dgm:pt>
    <dgm:pt modelId="{02D3AF41-26EB-4EE1-8280-7B7CDC1901C6}">
      <dgm:prSet phldrT="[Text]"/>
      <dgm:spPr/>
      <dgm:t>
        <a:bodyPr/>
        <a:lstStyle/>
        <a:p>
          <a:r>
            <a:rPr lang="en-US" dirty="0"/>
            <a:t>Respect for personal data and confidentiality was maintained throughout the project.</a:t>
          </a:r>
          <a:endParaRPr lang="en-PH" dirty="0"/>
        </a:p>
      </dgm:t>
    </dgm:pt>
    <dgm:pt modelId="{48E1128C-C8C5-49B2-B8B5-127D7A46DBD6}" type="parTrans" cxnId="{BA64BAD3-17CA-4073-8679-E5966C532527}">
      <dgm:prSet/>
      <dgm:spPr/>
      <dgm:t>
        <a:bodyPr/>
        <a:lstStyle/>
        <a:p>
          <a:endParaRPr lang="en-PH"/>
        </a:p>
      </dgm:t>
    </dgm:pt>
    <dgm:pt modelId="{F5748B98-E846-4159-9DAC-381FDA4F430C}" type="sibTrans" cxnId="{BA64BAD3-17CA-4073-8679-E5966C532527}">
      <dgm:prSet/>
      <dgm:spPr/>
      <dgm:t>
        <a:bodyPr/>
        <a:lstStyle/>
        <a:p>
          <a:endParaRPr lang="en-PH"/>
        </a:p>
      </dgm:t>
    </dgm:pt>
    <dgm:pt modelId="{B018BBB7-1679-46B9-80D3-3AB5D1C84219}" type="pres">
      <dgm:prSet presAssocID="{BAA165FD-0ABC-4786-A2FC-9F6BF8373642}" presName="Name0" presStyleCnt="0">
        <dgm:presLayoutVars>
          <dgm:chMax val="7"/>
          <dgm:chPref val="7"/>
          <dgm:dir/>
        </dgm:presLayoutVars>
      </dgm:prSet>
      <dgm:spPr/>
    </dgm:pt>
    <dgm:pt modelId="{01A3258C-418C-43C5-8916-2F1CDE7DDB8A}" type="pres">
      <dgm:prSet presAssocID="{BAA165FD-0ABC-4786-A2FC-9F6BF8373642}" presName="Name1" presStyleCnt="0"/>
      <dgm:spPr/>
    </dgm:pt>
    <dgm:pt modelId="{DA47CF05-4E85-455E-8C0F-C9FB43298927}" type="pres">
      <dgm:prSet presAssocID="{BAA165FD-0ABC-4786-A2FC-9F6BF8373642}" presName="cycle" presStyleCnt="0"/>
      <dgm:spPr/>
    </dgm:pt>
    <dgm:pt modelId="{3C44F512-3E4A-440A-9481-1827EE280EA5}" type="pres">
      <dgm:prSet presAssocID="{BAA165FD-0ABC-4786-A2FC-9F6BF8373642}" presName="srcNode" presStyleLbl="node1" presStyleIdx="0" presStyleCnt="4"/>
      <dgm:spPr/>
    </dgm:pt>
    <dgm:pt modelId="{B175C5EF-E638-442F-8DC8-B29B48DD19C0}" type="pres">
      <dgm:prSet presAssocID="{BAA165FD-0ABC-4786-A2FC-9F6BF8373642}" presName="conn" presStyleLbl="parChTrans1D2" presStyleIdx="0" presStyleCnt="1"/>
      <dgm:spPr/>
    </dgm:pt>
    <dgm:pt modelId="{5300BEBE-397A-4246-ABCC-7A972E356BA2}" type="pres">
      <dgm:prSet presAssocID="{BAA165FD-0ABC-4786-A2FC-9F6BF8373642}" presName="extraNode" presStyleLbl="node1" presStyleIdx="0" presStyleCnt="4"/>
      <dgm:spPr/>
    </dgm:pt>
    <dgm:pt modelId="{D4141BCD-CFF1-40B6-9379-EA603F309C4A}" type="pres">
      <dgm:prSet presAssocID="{BAA165FD-0ABC-4786-A2FC-9F6BF8373642}" presName="dstNode" presStyleLbl="node1" presStyleIdx="0" presStyleCnt="4"/>
      <dgm:spPr/>
    </dgm:pt>
    <dgm:pt modelId="{8869826E-1B06-42BF-9086-3D0714B3786C}" type="pres">
      <dgm:prSet presAssocID="{D51AC008-55E5-4206-9054-55193DEC2DC2}" presName="text_1" presStyleLbl="node1" presStyleIdx="0" presStyleCnt="4">
        <dgm:presLayoutVars>
          <dgm:bulletEnabled val="1"/>
        </dgm:presLayoutVars>
      </dgm:prSet>
      <dgm:spPr/>
    </dgm:pt>
    <dgm:pt modelId="{08CC981B-952C-4E77-BF8F-4392B8507CEC}" type="pres">
      <dgm:prSet presAssocID="{D51AC008-55E5-4206-9054-55193DEC2DC2}" presName="accent_1" presStyleCnt="0"/>
      <dgm:spPr/>
    </dgm:pt>
    <dgm:pt modelId="{F2886A54-1C8A-4DD0-AE7B-CFC535AB60DA}" type="pres">
      <dgm:prSet presAssocID="{D51AC008-55E5-4206-9054-55193DEC2DC2}" presName="accentRepeatNode" presStyleLbl="solidFgAcc1" presStyleIdx="0" presStyleCnt="4"/>
      <dgm:spPr/>
    </dgm:pt>
    <dgm:pt modelId="{646CCB7E-3D72-4D29-9228-589E04366496}" type="pres">
      <dgm:prSet presAssocID="{268D40EB-C261-4F32-8CA2-D5B558520CDF}" presName="text_2" presStyleLbl="node1" presStyleIdx="1" presStyleCnt="4">
        <dgm:presLayoutVars>
          <dgm:bulletEnabled val="1"/>
        </dgm:presLayoutVars>
      </dgm:prSet>
      <dgm:spPr/>
    </dgm:pt>
    <dgm:pt modelId="{E4B35D96-5DDC-4EA9-B6BE-EC500C5FCB1B}" type="pres">
      <dgm:prSet presAssocID="{268D40EB-C261-4F32-8CA2-D5B558520CDF}" presName="accent_2" presStyleCnt="0"/>
      <dgm:spPr/>
    </dgm:pt>
    <dgm:pt modelId="{765BF7E8-0619-4484-932B-E325D64C6B2E}" type="pres">
      <dgm:prSet presAssocID="{268D40EB-C261-4F32-8CA2-D5B558520CDF}" presName="accentRepeatNode" presStyleLbl="solidFgAcc1" presStyleIdx="1" presStyleCnt="4"/>
      <dgm:spPr/>
    </dgm:pt>
    <dgm:pt modelId="{6FDD9A2A-2FA3-4FB2-B492-8DE837F604C1}" type="pres">
      <dgm:prSet presAssocID="{1586745E-FF57-4706-9547-F2E08B0917A9}" presName="text_3" presStyleLbl="node1" presStyleIdx="2" presStyleCnt="4">
        <dgm:presLayoutVars>
          <dgm:bulletEnabled val="1"/>
        </dgm:presLayoutVars>
      </dgm:prSet>
      <dgm:spPr/>
    </dgm:pt>
    <dgm:pt modelId="{60C3A22D-41D1-4DBD-BAD3-A8B5FD2CFBA8}" type="pres">
      <dgm:prSet presAssocID="{1586745E-FF57-4706-9547-F2E08B0917A9}" presName="accent_3" presStyleCnt="0"/>
      <dgm:spPr/>
    </dgm:pt>
    <dgm:pt modelId="{D935791A-3F9E-449E-BB29-36089235F5A4}" type="pres">
      <dgm:prSet presAssocID="{1586745E-FF57-4706-9547-F2E08B0917A9}" presName="accentRepeatNode" presStyleLbl="solidFgAcc1" presStyleIdx="2" presStyleCnt="4"/>
      <dgm:spPr/>
    </dgm:pt>
    <dgm:pt modelId="{5E7153F3-EFA7-48A3-9D0B-3EC8112CA90B}" type="pres">
      <dgm:prSet presAssocID="{02D3AF41-26EB-4EE1-8280-7B7CDC1901C6}" presName="text_4" presStyleLbl="node1" presStyleIdx="3" presStyleCnt="4">
        <dgm:presLayoutVars>
          <dgm:bulletEnabled val="1"/>
        </dgm:presLayoutVars>
      </dgm:prSet>
      <dgm:spPr/>
    </dgm:pt>
    <dgm:pt modelId="{DCEAE02F-D549-4B06-A608-42B3B444B972}" type="pres">
      <dgm:prSet presAssocID="{02D3AF41-26EB-4EE1-8280-7B7CDC1901C6}" presName="accent_4" presStyleCnt="0"/>
      <dgm:spPr/>
    </dgm:pt>
    <dgm:pt modelId="{479E5D5D-3784-4D10-9338-BAAD3CCCF269}" type="pres">
      <dgm:prSet presAssocID="{02D3AF41-26EB-4EE1-8280-7B7CDC1901C6}" presName="accentRepeatNode" presStyleLbl="solidFgAcc1" presStyleIdx="3" presStyleCnt="4"/>
      <dgm:spPr/>
    </dgm:pt>
  </dgm:ptLst>
  <dgm:cxnLst>
    <dgm:cxn modelId="{A26E561B-C809-47A7-A2BC-912E8044DAF5}" type="presOf" srcId="{BAA165FD-0ABC-4786-A2FC-9F6BF8373642}" destId="{B018BBB7-1679-46B9-80D3-3AB5D1C84219}" srcOrd="0" destOrd="0" presId="urn:microsoft.com/office/officeart/2008/layout/VerticalCurvedList"/>
    <dgm:cxn modelId="{5A8CD521-5850-4803-93F1-E5EF281F5D62}" type="presOf" srcId="{268D40EB-C261-4F32-8CA2-D5B558520CDF}" destId="{646CCB7E-3D72-4D29-9228-589E04366496}" srcOrd="0" destOrd="0" presId="urn:microsoft.com/office/officeart/2008/layout/VerticalCurvedList"/>
    <dgm:cxn modelId="{56C76B5E-BC48-46C7-BC93-7390536E6AEF}" srcId="{BAA165FD-0ABC-4786-A2FC-9F6BF8373642}" destId="{268D40EB-C261-4F32-8CA2-D5B558520CDF}" srcOrd="1" destOrd="0" parTransId="{B5787501-AA2F-4A00-A825-E3E5CEA43B4C}" sibTransId="{C7B4ABD6-71F8-4C3E-A0C2-E7AA83146E90}"/>
    <dgm:cxn modelId="{14B8766A-991C-43FB-ABD1-D188D7D501DF}" type="presOf" srcId="{02D3AF41-26EB-4EE1-8280-7B7CDC1901C6}" destId="{5E7153F3-EFA7-48A3-9D0B-3EC8112CA90B}" srcOrd="0" destOrd="0" presId="urn:microsoft.com/office/officeart/2008/layout/VerticalCurvedList"/>
    <dgm:cxn modelId="{13C3DD6A-64DC-41B0-99BA-94FAE113385F}" type="presOf" srcId="{54E6EDA2-16DA-4FA8-8450-0296D9FF8E42}" destId="{B175C5EF-E638-442F-8DC8-B29B48DD19C0}" srcOrd="0" destOrd="0" presId="urn:microsoft.com/office/officeart/2008/layout/VerticalCurvedList"/>
    <dgm:cxn modelId="{85BC6DBC-9408-466C-9960-7B8C505B970D}" type="presOf" srcId="{D51AC008-55E5-4206-9054-55193DEC2DC2}" destId="{8869826E-1B06-42BF-9086-3D0714B3786C}" srcOrd="0" destOrd="0" presId="urn:microsoft.com/office/officeart/2008/layout/VerticalCurvedList"/>
    <dgm:cxn modelId="{EB6885C9-EAE0-4111-8B2F-6BE4AAE65584}" srcId="{BAA165FD-0ABC-4786-A2FC-9F6BF8373642}" destId="{D51AC008-55E5-4206-9054-55193DEC2DC2}" srcOrd="0" destOrd="0" parTransId="{A3D76DD2-D2C6-488C-970A-EF8A9880D451}" sibTransId="{54E6EDA2-16DA-4FA8-8450-0296D9FF8E42}"/>
    <dgm:cxn modelId="{BA64BAD3-17CA-4073-8679-E5966C532527}" srcId="{BAA165FD-0ABC-4786-A2FC-9F6BF8373642}" destId="{02D3AF41-26EB-4EE1-8280-7B7CDC1901C6}" srcOrd="3" destOrd="0" parTransId="{48E1128C-C8C5-49B2-B8B5-127D7A46DBD6}" sibTransId="{F5748B98-E846-4159-9DAC-381FDA4F430C}"/>
    <dgm:cxn modelId="{0FC43EDC-5C8C-4D14-95CF-DDE0CD6C3EAB}" srcId="{BAA165FD-0ABC-4786-A2FC-9F6BF8373642}" destId="{1586745E-FF57-4706-9547-F2E08B0917A9}" srcOrd="2" destOrd="0" parTransId="{28FC6D48-AE19-40FA-AD5B-74E4AB3A5C97}" sibTransId="{817C32E9-DBCA-469F-80B0-98F512918E0F}"/>
    <dgm:cxn modelId="{97A93FFE-05C7-4089-BBFB-0B394F3CC599}" type="presOf" srcId="{1586745E-FF57-4706-9547-F2E08B0917A9}" destId="{6FDD9A2A-2FA3-4FB2-B492-8DE837F604C1}" srcOrd="0" destOrd="0" presId="urn:microsoft.com/office/officeart/2008/layout/VerticalCurvedList"/>
    <dgm:cxn modelId="{C631F7D4-BB3E-469C-8106-330423D175A2}" type="presParOf" srcId="{B018BBB7-1679-46B9-80D3-3AB5D1C84219}" destId="{01A3258C-418C-43C5-8916-2F1CDE7DDB8A}" srcOrd="0" destOrd="0" presId="urn:microsoft.com/office/officeart/2008/layout/VerticalCurvedList"/>
    <dgm:cxn modelId="{6E1CF90F-75EA-442B-B198-B21511E15903}" type="presParOf" srcId="{01A3258C-418C-43C5-8916-2F1CDE7DDB8A}" destId="{DA47CF05-4E85-455E-8C0F-C9FB43298927}" srcOrd="0" destOrd="0" presId="urn:microsoft.com/office/officeart/2008/layout/VerticalCurvedList"/>
    <dgm:cxn modelId="{C3ED8A1C-1993-448F-A1D4-4801F8D8DDD9}" type="presParOf" srcId="{DA47CF05-4E85-455E-8C0F-C9FB43298927}" destId="{3C44F512-3E4A-440A-9481-1827EE280EA5}" srcOrd="0" destOrd="0" presId="urn:microsoft.com/office/officeart/2008/layout/VerticalCurvedList"/>
    <dgm:cxn modelId="{CCB45C06-511E-4A50-A0B5-FCEDC9B9BDA7}" type="presParOf" srcId="{DA47CF05-4E85-455E-8C0F-C9FB43298927}" destId="{B175C5EF-E638-442F-8DC8-B29B48DD19C0}" srcOrd="1" destOrd="0" presId="urn:microsoft.com/office/officeart/2008/layout/VerticalCurvedList"/>
    <dgm:cxn modelId="{70D8E721-F0B1-4091-BEEF-4098B00C93C5}" type="presParOf" srcId="{DA47CF05-4E85-455E-8C0F-C9FB43298927}" destId="{5300BEBE-397A-4246-ABCC-7A972E356BA2}" srcOrd="2" destOrd="0" presId="urn:microsoft.com/office/officeart/2008/layout/VerticalCurvedList"/>
    <dgm:cxn modelId="{0B779259-532B-4141-A912-7F2FA3DA5113}" type="presParOf" srcId="{DA47CF05-4E85-455E-8C0F-C9FB43298927}" destId="{D4141BCD-CFF1-40B6-9379-EA603F309C4A}" srcOrd="3" destOrd="0" presId="urn:microsoft.com/office/officeart/2008/layout/VerticalCurvedList"/>
    <dgm:cxn modelId="{553C6AC4-7461-4345-A0FC-043085D7923A}" type="presParOf" srcId="{01A3258C-418C-43C5-8916-2F1CDE7DDB8A}" destId="{8869826E-1B06-42BF-9086-3D0714B3786C}" srcOrd="1" destOrd="0" presId="urn:microsoft.com/office/officeart/2008/layout/VerticalCurvedList"/>
    <dgm:cxn modelId="{02B00208-F0F0-4913-8636-D542DD22DA15}" type="presParOf" srcId="{01A3258C-418C-43C5-8916-2F1CDE7DDB8A}" destId="{08CC981B-952C-4E77-BF8F-4392B8507CEC}" srcOrd="2" destOrd="0" presId="urn:microsoft.com/office/officeart/2008/layout/VerticalCurvedList"/>
    <dgm:cxn modelId="{7C8CB322-C610-4A0F-AD3B-5A717BB638EF}" type="presParOf" srcId="{08CC981B-952C-4E77-BF8F-4392B8507CEC}" destId="{F2886A54-1C8A-4DD0-AE7B-CFC535AB60DA}" srcOrd="0" destOrd="0" presId="urn:microsoft.com/office/officeart/2008/layout/VerticalCurvedList"/>
    <dgm:cxn modelId="{6D828E01-344E-4743-861C-A8516EFEC0DC}" type="presParOf" srcId="{01A3258C-418C-43C5-8916-2F1CDE7DDB8A}" destId="{646CCB7E-3D72-4D29-9228-589E04366496}" srcOrd="3" destOrd="0" presId="urn:microsoft.com/office/officeart/2008/layout/VerticalCurvedList"/>
    <dgm:cxn modelId="{FFA4AE20-4AAD-4FA8-BF54-3EF81C3C14B9}" type="presParOf" srcId="{01A3258C-418C-43C5-8916-2F1CDE7DDB8A}" destId="{E4B35D96-5DDC-4EA9-B6BE-EC500C5FCB1B}" srcOrd="4" destOrd="0" presId="urn:microsoft.com/office/officeart/2008/layout/VerticalCurvedList"/>
    <dgm:cxn modelId="{D3E0FE90-2FE8-4532-8538-1FFA1BBE4A69}" type="presParOf" srcId="{E4B35D96-5DDC-4EA9-B6BE-EC500C5FCB1B}" destId="{765BF7E8-0619-4484-932B-E325D64C6B2E}" srcOrd="0" destOrd="0" presId="urn:microsoft.com/office/officeart/2008/layout/VerticalCurvedList"/>
    <dgm:cxn modelId="{9CB7A9E5-1478-4312-BDB7-E69FC4C595E8}" type="presParOf" srcId="{01A3258C-418C-43C5-8916-2F1CDE7DDB8A}" destId="{6FDD9A2A-2FA3-4FB2-B492-8DE837F604C1}" srcOrd="5" destOrd="0" presId="urn:microsoft.com/office/officeart/2008/layout/VerticalCurvedList"/>
    <dgm:cxn modelId="{3F39C854-F90F-49AE-962A-E4483CFC5D23}" type="presParOf" srcId="{01A3258C-418C-43C5-8916-2F1CDE7DDB8A}" destId="{60C3A22D-41D1-4DBD-BAD3-A8B5FD2CFBA8}" srcOrd="6" destOrd="0" presId="urn:microsoft.com/office/officeart/2008/layout/VerticalCurvedList"/>
    <dgm:cxn modelId="{B4AC5B84-A7AB-4348-B205-83A392396532}" type="presParOf" srcId="{60C3A22D-41D1-4DBD-BAD3-A8B5FD2CFBA8}" destId="{D935791A-3F9E-449E-BB29-36089235F5A4}" srcOrd="0" destOrd="0" presId="urn:microsoft.com/office/officeart/2008/layout/VerticalCurvedList"/>
    <dgm:cxn modelId="{9F8503CB-7792-4AD3-A22C-C0C64F90F302}" type="presParOf" srcId="{01A3258C-418C-43C5-8916-2F1CDE7DDB8A}" destId="{5E7153F3-EFA7-48A3-9D0B-3EC8112CA90B}" srcOrd="7" destOrd="0" presId="urn:microsoft.com/office/officeart/2008/layout/VerticalCurvedList"/>
    <dgm:cxn modelId="{10455CA6-DF2B-4FA2-A58F-A01C48F0F3A8}" type="presParOf" srcId="{01A3258C-418C-43C5-8916-2F1CDE7DDB8A}" destId="{DCEAE02F-D549-4B06-A608-42B3B444B972}" srcOrd="8" destOrd="0" presId="urn:microsoft.com/office/officeart/2008/layout/VerticalCurvedList"/>
    <dgm:cxn modelId="{5B0E7659-A3E3-4700-9168-C057270BFFAB}" type="presParOf" srcId="{DCEAE02F-D549-4B06-A608-42B3B444B972}" destId="{479E5D5D-3784-4D10-9338-BAAD3CCCF2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50CE5-E642-4E25-9A26-FDDC7BC4D67F}" type="doc">
      <dgm:prSet loTypeId="urn:microsoft.com/office/officeart/2005/8/layout/pList2" loCatId="list" qsTypeId="urn:microsoft.com/office/officeart/2005/8/quickstyle/simple1" qsCatId="simple" csTypeId="urn:microsoft.com/office/officeart/2005/8/colors/accent2_2" csCatId="accent2" phldr="1"/>
      <dgm:spPr/>
    </dgm:pt>
    <dgm:pt modelId="{53955406-8F3C-4D26-8CCD-E73C43C5F778}">
      <dgm:prSet phldrT="[Text]"/>
      <dgm:spPr/>
      <dgm:t>
        <a:bodyPr/>
        <a:lstStyle/>
        <a:p>
          <a:r>
            <a:rPr lang="en-US" b="1" dirty="0"/>
            <a:t>Google searches: </a:t>
          </a:r>
          <a:r>
            <a:rPr lang="en-US" dirty="0"/>
            <a:t>Using advanced search operators to filter results and locate specific information.</a:t>
          </a:r>
          <a:endParaRPr lang="en-PH" dirty="0"/>
        </a:p>
      </dgm:t>
    </dgm:pt>
    <dgm:pt modelId="{E4C9B283-3F69-4B6E-BD47-491B67B6BB48}" type="parTrans" cxnId="{1A57B94F-5BBF-42DF-AAE0-02DD543AD3A5}">
      <dgm:prSet/>
      <dgm:spPr/>
      <dgm:t>
        <a:bodyPr/>
        <a:lstStyle/>
        <a:p>
          <a:endParaRPr lang="en-PH"/>
        </a:p>
      </dgm:t>
    </dgm:pt>
    <dgm:pt modelId="{66B8E078-D057-4FE1-9F4A-AE36BB816FC4}" type="sibTrans" cxnId="{1A57B94F-5BBF-42DF-AAE0-02DD543AD3A5}">
      <dgm:prSet/>
      <dgm:spPr/>
      <dgm:t>
        <a:bodyPr/>
        <a:lstStyle/>
        <a:p>
          <a:endParaRPr lang="en-PH"/>
        </a:p>
      </dgm:t>
    </dgm:pt>
    <dgm:pt modelId="{D2A2B701-6BD4-4274-95BC-A96092BCDEAE}">
      <dgm:prSet phldrT="[Text]"/>
      <dgm:spPr/>
      <dgm:t>
        <a:bodyPr/>
        <a:lstStyle/>
        <a:p>
          <a:r>
            <a:rPr lang="en-US" b="1" dirty="0"/>
            <a:t>Social media analysis: </a:t>
          </a:r>
          <a:r>
            <a:rPr lang="en-US" dirty="0"/>
            <a:t>Reviewing publicly available posts, connections, and interactions on platforms such as LinkedIn, Instagram, and Twitter.</a:t>
          </a:r>
          <a:endParaRPr lang="en-PH" dirty="0"/>
        </a:p>
      </dgm:t>
    </dgm:pt>
    <dgm:pt modelId="{7D524C7C-60FF-4254-BA3A-7131FE34137E}" type="parTrans" cxnId="{5EA21CAD-8976-4E3F-8A67-8B73C3079C0F}">
      <dgm:prSet/>
      <dgm:spPr/>
      <dgm:t>
        <a:bodyPr/>
        <a:lstStyle/>
        <a:p>
          <a:endParaRPr lang="en-PH"/>
        </a:p>
      </dgm:t>
    </dgm:pt>
    <dgm:pt modelId="{B3BCE2EF-2128-4AD2-BEE1-1F1E345B8B30}" type="sibTrans" cxnId="{5EA21CAD-8976-4E3F-8A67-8B73C3079C0F}">
      <dgm:prSet/>
      <dgm:spPr/>
      <dgm:t>
        <a:bodyPr/>
        <a:lstStyle/>
        <a:p>
          <a:endParaRPr lang="en-PH"/>
        </a:p>
      </dgm:t>
    </dgm:pt>
    <dgm:pt modelId="{33664AE0-1B2A-4C06-917D-D832BF1CD3D9}">
      <dgm:prSet phldrT="[Text]"/>
      <dgm:spPr/>
      <dgm:t>
        <a:bodyPr/>
        <a:lstStyle/>
        <a:p>
          <a:r>
            <a:rPr lang="en-US" b="1" dirty="0"/>
            <a:t>Public records and online databases: </a:t>
          </a:r>
          <a:r>
            <a:rPr lang="en-US" dirty="0"/>
            <a:t>Checking publicly accessible employment history and academic records.</a:t>
          </a:r>
          <a:endParaRPr lang="en-PH" dirty="0"/>
        </a:p>
      </dgm:t>
    </dgm:pt>
    <dgm:pt modelId="{73FFEA5F-5B6D-4F31-8135-7C27FC13A946}" type="parTrans" cxnId="{87284E1D-2CB1-444D-9126-5F8E552B7C5A}">
      <dgm:prSet/>
      <dgm:spPr/>
      <dgm:t>
        <a:bodyPr/>
        <a:lstStyle/>
        <a:p>
          <a:endParaRPr lang="en-PH"/>
        </a:p>
      </dgm:t>
    </dgm:pt>
    <dgm:pt modelId="{85249BFC-421E-46B6-A1FB-4933E74E19F9}" type="sibTrans" cxnId="{87284E1D-2CB1-444D-9126-5F8E552B7C5A}">
      <dgm:prSet/>
      <dgm:spPr/>
      <dgm:t>
        <a:bodyPr/>
        <a:lstStyle/>
        <a:p>
          <a:endParaRPr lang="en-PH"/>
        </a:p>
      </dgm:t>
    </dgm:pt>
    <dgm:pt modelId="{C120C5E8-E3ED-4D35-BCD9-6BF1CA310C1E}" type="pres">
      <dgm:prSet presAssocID="{B0250CE5-E642-4E25-9A26-FDDC7BC4D67F}" presName="Name0" presStyleCnt="0">
        <dgm:presLayoutVars>
          <dgm:dir/>
          <dgm:resizeHandles val="exact"/>
        </dgm:presLayoutVars>
      </dgm:prSet>
      <dgm:spPr/>
    </dgm:pt>
    <dgm:pt modelId="{78E331CD-9165-4955-BB84-141234716996}" type="pres">
      <dgm:prSet presAssocID="{B0250CE5-E642-4E25-9A26-FDDC7BC4D67F}" presName="bkgdShp" presStyleLbl="alignAccFollowNode1" presStyleIdx="0" presStyleCnt="1"/>
      <dgm:spPr/>
    </dgm:pt>
    <dgm:pt modelId="{4CDB196A-6069-4B82-AB45-B81D6397EC02}" type="pres">
      <dgm:prSet presAssocID="{B0250CE5-E642-4E25-9A26-FDDC7BC4D67F}" presName="linComp" presStyleCnt="0"/>
      <dgm:spPr/>
    </dgm:pt>
    <dgm:pt modelId="{F4932DBF-E3A7-4980-9F9F-CE5A9B1EBD39}" type="pres">
      <dgm:prSet presAssocID="{53955406-8F3C-4D26-8CCD-E73C43C5F778}" presName="compNode" presStyleCnt="0"/>
      <dgm:spPr/>
    </dgm:pt>
    <dgm:pt modelId="{80964A2F-45A8-4432-8CB7-C5EFCE4CFF17}" type="pres">
      <dgm:prSet presAssocID="{53955406-8F3C-4D26-8CCD-E73C43C5F778}" presName="node" presStyleLbl="node1" presStyleIdx="0" presStyleCnt="3">
        <dgm:presLayoutVars>
          <dgm:bulletEnabled val="1"/>
        </dgm:presLayoutVars>
      </dgm:prSet>
      <dgm:spPr/>
    </dgm:pt>
    <dgm:pt modelId="{4004F19C-D5F2-45F2-9666-114990556139}" type="pres">
      <dgm:prSet presAssocID="{53955406-8F3C-4D26-8CCD-E73C43C5F778}" presName="invisiNode" presStyleLbl="node1" presStyleIdx="0" presStyleCnt="3"/>
      <dgm:spPr/>
    </dgm:pt>
    <dgm:pt modelId="{AFF96886-617B-4A0E-9533-D0B40E67EE75}" type="pres">
      <dgm:prSet presAssocID="{53955406-8F3C-4D26-8CCD-E73C43C5F77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8F40E69A-1477-49C4-90F9-F993D16360B2}" type="pres">
      <dgm:prSet presAssocID="{66B8E078-D057-4FE1-9F4A-AE36BB816FC4}" presName="sibTrans" presStyleLbl="sibTrans2D1" presStyleIdx="0" presStyleCnt="0"/>
      <dgm:spPr/>
    </dgm:pt>
    <dgm:pt modelId="{3B91E6EF-74AA-4E0E-9453-732F421E7108}" type="pres">
      <dgm:prSet presAssocID="{D2A2B701-6BD4-4274-95BC-A96092BCDEAE}" presName="compNode" presStyleCnt="0"/>
      <dgm:spPr/>
    </dgm:pt>
    <dgm:pt modelId="{8FF74D37-8012-4DD8-81BC-70985B1474ED}" type="pres">
      <dgm:prSet presAssocID="{D2A2B701-6BD4-4274-95BC-A96092BCDEAE}" presName="node" presStyleLbl="node1" presStyleIdx="1" presStyleCnt="3">
        <dgm:presLayoutVars>
          <dgm:bulletEnabled val="1"/>
        </dgm:presLayoutVars>
      </dgm:prSet>
      <dgm:spPr/>
    </dgm:pt>
    <dgm:pt modelId="{D1CF08B2-2097-46B5-BE95-E1404615B589}" type="pres">
      <dgm:prSet presAssocID="{D2A2B701-6BD4-4274-95BC-A96092BCDEAE}" presName="invisiNode" presStyleLbl="node1" presStyleIdx="1" presStyleCnt="3"/>
      <dgm:spPr/>
    </dgm:pt>
    <dgm:pt modelId="{2B2C1DC1-62EC-4C24-8F8B-7961A224EDAC}" type="pres">
      <dgm:prSet presAssocID="{D2A2B701-6BD4-4274-95BC-A96092BCDEAE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</dgm:pt>
    <dgm:pt modelId="{E22771AE-791E-405A-9764-182E1158CA15}" type="pres">
      <dgm:prSet presAssocID="{B3BCE2EF-2128-4AD2-BEE1-1F1E345B8B30}" presName="sibTrans" presStyleLbl="sibTrans2D1" presStyleIdx="0" presStyleCnt="0"/>
      <dgm:spPr/>
    </dgm:pt>
    <dgm:pt modelId="{AB16392C-36F4-4D56-9C37-FE8B59C23B50}" type="pres">
      <dgm:prSet presAssocID="{33664AE0-1B2A-4C06-917D-D832BF1CD3D9}" presName="compNode" presStyleCnt="0"/>
      <dgm:spPr/>
    </dgm:pt>
    <dgm:pt modelId="{3A250AE4-D3A5-4FEE-9007-505DE826024D}" type="pres">
      <dgm:prSet presAssocID="{33664AE0-1B2A-4C06-917D-D832BF1CD3D9}" presName="node" presStyleLbl="node1" presStyleIdx="2" presStyleCnt="3">
        <dgm:presLayoutVars>
          <dgm:bulletEnabled val="1"/>
        </dgm:presLayoutVars>
      </dgm:prSet>
      <dgm:spPr/>
    </dgm:pt>
    <dgm:pt modelId="{B54A0E23-B512-4932-A35D-40F9946BB74F}" type="pres">
      <dgm:prSet presAssocID="{33664AE0-1B2A-4C06-917D-D832BF1CD3D9}" presName="invisiNode" presStyleLbl="node1" presStyleIdx="2" presStyleCnt="3"/>
      <dgm:spPr/>
    </dgm:pt>
    <dgm:pt modelId="{3EDEF74D-F226-4602-8C8C-6D4A3FCAA9B6}" type="pres">
      <dgm:prSet presAssocID="{33664AE0-1B2A-4C06-917D-D832BF1CD3D9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7906E90E-AA89-4033-B185-BBA9E4F9FB87}" type="presOf" srcId="{B0250CE5-E642-4E25-9A26-FDDC7BC4D67F}" destId="{C120C5E8-E3ED-4D35-BCD9-6BF1CA310C1E}" srcOrd="0" destOrd="0" presId="urn:microsoft.com/office/officeart/2005/8/layout/pList2"/>
    <dgm:cxn modelId="{87284E1D-2CB1-444D-9126-5F8E552B7C5A}" srcId="{B0250CE5-E642-4E25-9A26-FDDC7BC4D67F}" destId="{33664AE0-1B2A-4C06-917D-D832BF1CD3D9}" srcOrd="2" destOrd="0" parTransId="{73FFEA5F-5B6D-4F31-8135-7C27FC13A946}" sibTransId="{85249BFC-421E-46B6-A1FB-4933E74E19F9}"/>
    <dgm:cxn modelId="{7956FA5D-E3EE-42BE-96D0-60772949EE41}" type="presOf" srcId="{66B8E078-D057-4FE1-9F4A-AE36BB816FC4}" destId="{8F40E69A-1477-49C4-90F9-F993D16360B2}" srcOrd="0" destOrd="0" presId="urn:microsoft.com/office/officeart/2005/8/layout/pList2"/>
    <dgm:cxn modelId="{8AF25264-D210-4619-AC8A-B1A9EB83D601}" type="presOf" srcId="{B3BCE2EF-2128-4AD2-BEE1-1F1E345B8B30}" destId="{E22771AE-791E-405A-9764-182E1158CA15}" srcOrd="0" destOrd="0" presId="urn:microsoft.com/office/officeart/2005/8/layout/pList2"/>
    <dgm:cxn modelId="{1A57B94F-5BBF-42DF-AAE0-02DD543AD3A5}" srcId="{B0250CE5-E642-4E25-9A26-FDDC7BC4D67F}" destId="{53955406-8F3C-4D26-8CCD-E73C43C5F778}" srcOrd="0" destOrd="0" parTransId="{E4C9B283-3F69-4B6E-BD47-491B67B6BB48}" sibTransId="{66B8E078-D057-4FE1-9F4A-AE36BB816FC4}"/>
    <dgm:cxn modelId="{8F1E1696-2F09-41BB-BC8E-F9135D658CEF}" type="presOf" srcId="{53955406-8F3C-4D26-8CCD-E73C43C5F778}" destId="{80964A2F-45A8-4432-8CB7-C5EFCE4CFF17}" srcOrd="0" destOrd="0" presId="urn:microsoft.com/office/officeart/2005/8/layout/pList2"/>
    <dgm:cxn modelId="{5EA21CAD-8976-4E3F-8A67-8B73C3079C0F}" srcId="{B0250CE5-E642-4E25-9A26-FDDC7BC4D67F}" destId="{D2A2B701-6BD4-4274-95BC-A96092BCDEAE}" srcOrd="1" destOrd="0" parTransId="{7D524C7C-60FF-4254-BA3A-7131FE34137E}" sibTransId="{B3BCE2EF-2128-4AD2-BEE1-1F1E345B8B30}"/>
    <dgm:cxn modelId="{4AF8DBBB-2DC4-43DE-B13A-C3B915D570E4}" type="presOf" srcId="{33664AE0-1B2A-4C06-917D-D832BF1CD3D9}" destId="{3A250AE4-D3A5-4FEE-9007-505DE826024D}" srcOrd="0" destOrd="0" presId="urn:microsoft.com/office/officeart/2005/8/layout/pList2"/>
    <dgm:cxn modelId="{C32BDED7-BD3E-40B6-8A97-F40F62BF9B26}" type="presOf" srcId="{D2A2B701-6BD4-4274-95BC-A96092BCDEAE}" destId="{8FF74D37-8012-4DD8-81BC-70985B1474ED}" srcOrd="0" destOrd="0" presId="urn:microsoft.com/office/officeart/2005/8/layout/pList2"/>
    <dgm:cxn modelId="{CD127772-C17C-4A83-ACC4-A7F6DCBA1DA8}" type="presParOf" srcId="{C120C5E8-E3ED-4D35-BCD9-6BF1CA310C1E}" destId="{78E331CD-9165-4955-BB84-141234716996}" srcOrd="0" destOrd="0" presId="urn:microsoft.com/office/officeart/2005/8/layout/pList2"/>
    <dgm:cxn modelId="{297E6127-7E7E-4360-8284-334A94A882ED}" type="presParOf" srcId="{C120C5E8-E3ED-4D35-BCD9-6BF1CA310C1E}" destId="{4CDB196A-6069-4B82-AB45-B81D6397EC02}" srcOrd="1" destOrd="0" presId="urn:microsoft.com/office/officeart/2005/8/layout/pList2"/>
    <dgm:cxn modelId="{67C7C314-D0FC-464D-B214-CBAF87B27481}" type="presParOf" srcId="{4CDB196A-6069-4B82-AB45-B81D6397EC02}" destId="{F4932DBF-E3A7-4980-9F9F-CE5A9B1EBD39}" srcOrd="0" destOrd="0" presId="urn:microsoft.com/office/officeart/2005/8/layout/pList2"/>
    <dgm:cxn modelId="{824AC946-2DAC-4D9B-A020-37D6A052D769}" type="presParOf" srcId="{F4932DBF-E3A7-4980-9F9F-CE5A9B1EBD39}" destId="{80964A2F-45A8-4432-8CB7-C5EFCE4CFF17}" srcOrd="0" destOrd="0" presId="urn:microsoft.com/office/officeart/2005/8/layout/pList2"/>
    <dgm:cxn modelId="{D1E59F60-407D-435A-9A06-880FC64B8B3C}" type="presParOf" srcId="{F4932DBF-E3A7-4980-9F9F-CE5A9B1EBD39}" destId="{4004F19C-D5F2-45F2-9666-114990556139}" srcOrd="1" destOrd="0" presId="urn:microsoft.com/office/officeart/2005/8/layout/pList2"/>
    <dgm:cxn modelId="{BAFD6CA1-3F46-46BB-970A-93EB350BD1F9}" type="presParOf" srcId="{F4932DBF-E3A7-4980-9F9F-CE5A9B1EBD39}" destId="{AFF96886-617B-4A0E-9533-D0B40E67EE75}" srcOrd="2" destOrd="0" presId="urn:microsoft.com/office/officeart/2005/8/layout/pList2"/>
    <dgm:cxn modelId="{7B09A6DF-8B9F-4B48-B2DF-08AE515F76B2}" type="presParOf" srcId="{4CDB196A-6069-4B82-AB45-B81D6397EC02}" destId="{8F40E69A-1477-49C4-90F9-F993D16360B2}" srcOrd="1" destOrd="0" presId="urn:microsoft.com/office/officeart/2005/8/layout/pList2"/>
    <dgm:cxn modelId="{0EBA2550-74C6-4A87-80ED-5D58DCBC2211}" type="presParOf" srcId="{4CDB196A-6069-4B82-AB45-B81D6397EC02}" destId="{3B91E6EF-74AA-4E0E-9453-732F421E7108}" srcOrd="2" destOrd="0" presId="urn:microsoft.com/office/officeart/2005/8/layout/pList2"/>
    <dgm:cxn modelId="{47AB61E6-B5DB-4F32-BFB1-A173E891813C}" type="presParOf" srcId="{3B91E6EF-74AA-4E0E-9453-732F421E7108}" destId="{8FF74D37-8012-4DD8-81BC-70985B1474ED}" srcOrd="0" destOrd="0" presId="urn:microsoft.com/office/officeart/2005/8/layout/pList2"/>
    <dgm:cxn modelId="{17935D53-9E3F-41AE-9AEA-EBEBBD4D8991}" type="presParOf" srcId="{3B91E6EF-74AA-4E0E-9453-732F421E7108}" destId="{D1CF08B2-2097-46B5-BE95-E1404615B589}" srcOrd="1" destOrd="0" presId="urn:microsoft.com/office/officeart/2005/8/layout/pList2"/>
    <dgm:cxn modelId="{BEE37918-8107-46B1-8336-19FA4CF3B71B}" type="presParOf" srcId="{3B91E6EF-74AA-4E0E-9453-732F421E7108}" destId="{2B2C1DC1-62EC-4C24-8F8B-7961A224EDAC}" srcOrd="2" destOrd="0" presId="urn:microsoft.com/office/officeart/2005/8/layout/pList2"/>
    <dgm:cxn modelId="{6AC56E8C-4728-4955-9D50-B2F475E5B296}" type="presParOf" srcId="{4CDB196A-6069-4B82-AB45-B81D6397EC02}" destId="{E22771AE-791E-405A-9764-182E1158CA15}" srcOrd="3" destOrd="0" presId="urn:microsoft.com/office/officeart/2005/8/layout/pList2"/>
    <dgm:cxn modelId="{EFC00AFD-9AE9-49D1-B22B-3E2AD4AEC8CF}" type="presParOf" srcId="{4CDB196A-6069-4B82-AB45-B81D6397EC02}" destId="{AB16392C-36F4-4D56-9C37-FE8B59C23B50}" srcOrd="4" destOrd="0" presId="urn:microsoft.com/office/officeart/2005/8/layout/pList2"/>
    <dgm:cxn modelId="{AC8F37F4-B562-40E3-9A86-58516C18C20D}" type="presParOf" srcId="{AB16392C-36F4-4D56-9C37-FE8B59C23B50}" destId="{3A250AE4-D3A5-4FEE-9007-505DE826024D}" srcOrd="0" destOrd="0" presId="urn:microsoft.com/office/officeart/2005/8/layout/pList2"/>
    <dgm:cxn modelId="{07263C18-07DF-466A-A51E-8BA252AE9EC7}" type="presParOf" srcId="{AB16392C-36F4-4D56-9C37-FE8B59C23B50}" destId="{B54A0E23-B512-4932-A35D-40F9946BB74F}" srcOrd="1" destOrd="0" presId="urn:microsoft.com/office/officeart/2005/8/layout/pList2"/>
    <dgm:cxn modelId="{B8628CDF-9067-495C-ABB8-87F4BE23398C}" type="presParOf" srcId="{AB16392C-36F4-4D56-9C37-FE8B59C23B50}" destId="{3EDEF74D-F226-4602-8C8C-6D4A3FCAA9B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chevron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1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FC34D401-3B13-4BA8-AFC2-E408C81AC9A6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2</a:t>
          </a:r>
        </a:p>
      </dgm:t>
    </dgm:pt>
    <dgm:pt modelId="{0CF59DA3-8D9F-4A39-B26C-2F144651AFD0}" type="parTrans" cxnId="{A92144E3-E9A9-439B-97A9-507D7B948F6A}">
      <dgm:prSet/>
      <dgm:spPr/>
      <dgm:t>
        <a:bodyPr/>
        <a:lstStyle/>
        <a:p>
          <a:endParaRPr lang="en-PH"/>
        </a:p>
      </dgm:t>
    </dgm:pt>
    <dgm:pt modelId="{478D3504-545D-407A-9E7B-3E8760DFAEB2}" type="sibTrans" cxnId="{A92144E3-E9A9-439B-97A9-507D7B948F6A}">
      <dgm:prSet/>
      <dgm:spPr/>
      <dgm:t>
        <a:bodyPr/>
        <a:lstStyle/>
        <a:p>
          <a:endParaRPr lang="en-PH"/>
        </a:p>
      </dgm:t>
    </dgm:pt>
    <dgm:pt modelId="{76EC8A71-52C6-4F84-A573-38F100959B98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3</a:t>
          </a:r>
        </a:p>
      </dgm:t>
    </dgm:pt>
    <dgm:pt modelId="{26852A63-1570-4261-94C7-D6B9845299AE}" type="parTrans" cxnId="{5CF7B9CF-62AE-4D0A-8CBB-209BE11DEB52}">
      <dgm:prSet/>
      <dgm:spPr/>
      <dgm:t>
        <a:bodyPr/>
        <a:lstStyle/>
        <a:p>
          <a:endParaRPr lang="en-PH"/>
        </a:p>
      </dgm:t>
    </dgm:pt>
    <dgm:pt modelId="{6385E87B-8735-47CA-BDB8-667D83C16AEB}" type="sibTrans" cxnId="{5CF7B9CF-62AE-4D0A-8CBB-209BE11DEB52}">
      <dgm:prSet/>
      <dgm:spPr/>
      <dgm:t>
        <a:bodyPr/>
        <a:lstStyle/>
        <a:p>
          <a:endParaRPr lang="en-PH"/>
        </a:p>
      </dgm:t>
    </dgm:pt>
    <dgm:pt modelId="{F8274296-03AE-407B-B459-51AB9D702978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4</a:t>
          </a:r>
        </a:p>
      </dgm:t>
    </dgm:pt>
    <dgm:pt modelId="{4C7F56D5-076A-4B62-8BEE-6343125CDFB1}" type="parTrans" cxnId="{B0E20F28-434F-46D0-A791-DB3E9EAB43C4}">
      <dgm:prSet/>
      <dgm:spPr/>
      <dgm:t>
        <a:bodyPr/>
        <a:lstStyle/>
        <a:p>
          <a:endParaRPr lang="en-PH"/>
        </a:p>
      </dgm:t>
    </dgm:pt>
    <dgm:pt modelId="{9DA26916-607A-4538-BD2F-C12F13314AD1}" type="sibTrans" cxnId="{B0E20F28-434F-46D0-A791-DB3E9EAB43C4}">
      <dgm:prSet/>
      <dgm:spPr/>
      <dgm:t>
        <a:bodyPr/>
        <a:lstStyle/>
        <a:p>
          <a:endParaRPr lang="en-PH"/>
        </a:p>
      </dgm:t>
    </dgm:pt>
    <dgm:pt modelId="{80C8AE90-0E9F-463D-8A40-DB29FEFD4EE4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Regularly review and update privacy settings.</a:t>
          </a:r>
        </a:p>
      </dgm:t>
    </dgm:pt>
    <dgm:pt modelId="{E1457C81-01CE-4B1A-93EC-A9F53297F818}" type="parTrans" cxnId="{402882C4-7DDB-4AB2-862F-C265E2FF07A0}">
      <dgm:prSet/>
      <dgm:spPr/>
      <dgm:t>
        <a:bodyPr/>
        <a:lstStyle/>
        <a:p>
          <a:endParaRPr lang="en-PH"/>
        </a:p>
      </dgm:t>
    </dgm:pt>
    <dgm:pt modelId="{4280D800-DA17-4E52-B523-C8315DC73B2E}" type="sibTrans" cxnId="{402882C4-7DDB-4AB2-862F-C265E2FF07A0}">
      <dgm:prSet/>
      <dgm:spPr/>
      <dgm:t>
        <a:bodyPr/>
        <a:lstStyle/>
        <a:p>
          <a:endParaRPr lang="en-PH"/>
        </a:p>
      </dgm:t>
    </dgm:pt>
    <dgm:pt modelId="{EFE77D13-F312-46EB-A597-8E2E313FDC86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Use strong, unique passwords for different accounts.</a:t>
          </a:r>
        </a:p>
      </dgm:t>
    </dgm:pt>
    <dgm:pt modelId="{FFC2201B-48AD-4D4A-9368-CDA556250BC7}" type="parTrans" cxnId="{F2C39586-2C34-41FE-A233-A20FD15711F5}">
      <dgm:prSet/>
      <dgm:spPr/>
      <dgm:t>
        <a:bodyPr/>
        <a:lstStyle/>
        <a:p>
          <a:endParaRPr lang="en-PH"/>
        </a:p>
      </dgm:t>
    </dgm:pt>
    <dgm:pt modelId="{7D4E5E1A-A3A3-482A-B6E8-53148C0FBA00}" type="sibTrans" cxnId="{F2C39586-2C34-41FE-A233-A20FD15711F5}">
      <dgm:prSet/>
      <dgm:spPr/>
      <dgm:t>
        <a:bodyPr/>
        <a:lstStyle/>
        <a:p>
          <a:endParaRPr lang="en-PH"/>
        </a:p>
      </dgm:t>
    </dgm:pt>
    <dgm:pt modelId="{304BCA3B-DA60-403F-A0D8-E05FC8D7F225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Be mindful of what is shared online, especially on professional and personal platforms.</a:t>
          </a:r>
        </a:p>
      </dgm:t>
    </dgm:pt>
    <dgm:pt modelId="{DB6C9E48-0042-450D-B7FB-1BA0374E114A}" type="parTrans" cxnId="{333FBD21-F635-48AC-B52A-83011F9CE9B5}">
      <dgm:prSet/>
      <dgm:spPr/>
      <dgm:t>
        <a:bodyPr/>
        <a:lstStyle/>
        <a:p>
          <a:endParaRPr lang="en-PH"/>
        </a:p>
      </dgm:t>
    </dgm:pt>
    <dgm:pt modelId="{E4A6C827-22C5-40B3-8731-40B4F0EC5D03}" type="sibTrans" cxnId="{333FBD21-F635-48AC-B52A-83011F9CE9B5}">
      <dgm:prSet/>
      <dgm:spPr/>
      <dgm:t>
        <a:bodyPr/>
        <a:lstStyle/>
        <a:p>
          <a:endParaRPr lang="en-PH"/>
        </a:p>
      </dgm:t>
    </dgm:pt>
    <dgm:pt modelId="{982DFD2B-8003-4DDD-BA43-372CAA234726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Monitor online presence to detect potential impersonation attempts.</a:t>
          </a:r>
        </a:p>
      </dgm:t>
    </dgm:pt>
    <dgm:pt modelId="{BA74CB0B-8D10-4D85-8383-B28EA380ED50}" type="parTrans" cxnId="{202AD80F-4842-479E-BFB9-BA9CFABED638}">
      <dgm:prSet/>
      <dgm:spPr/>
      <dgm:t>
        <a:bodyPr/>
        <a:lstStyle/>
        <a:p>
          <a:endParaRPr lang="en-PH"/>
        </a:p>
      </dgm:t>
    </dgm:pt>
    <dgm:pt modelId="{CD0D3A67-5601-49C5-A3B4-E89E918C0DE4}" type="sibTrans" cxnId="{202AD80F-4842-479E-BFB9-BA9CFABED638}">
      <dgm:prSet/>
      <dgm:spPr/>
      <dgm:t>
        <a:bodyPr/>
        <a:lstStyle/>
        <a:p>
          <a:endParaRPr lang="en-PH"/>
        </a:p>
      </dgm:t>
    </dgm:pt>
    <dgm:pt modelId="{CF5233EA-066E-47A4-A671-16C7FAF8D60C}" type="pres">
      <dgm:prSet presAssocID="{B6A966AA-C2D0-420D-89FC-1A1AB0AD4072}" presName="linearFlow" presStyleCnt="0">
        <dgm:presLayoutVars>
          <dgm:dir/>
          <dgm:animLvl val="lvl"/>
          <dgm:resizeHandles val="exact"/>
        </dgm:presLayoutVars>
      </dgm:prSet>
      <dgm:spPr/>
    </dgm:pt>
    <dgm:pt modelId="{22342B61-B615-4869-8EC1-FA1DFE8B2E10}" type="pres">
      <dgm:prSet presAssocID="{45D50368-372D-4F79-95B9-B27BD239F0F6}" presName="composite" presStyleCnt="0"/>
      <dgm:spPr/>
    </dgm:pt>
    <dgm:pt modelId="{60FCF01D-0C5C-486F-9347-45FDB37769EE}" type="pres">
      <dgm:prSet presAssocID="{45D50368-372D-4F79-95B9-B27BD239F0F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9503439-4925-4952-A309-C0E633EA4A8E}" type="pres">
      <dgm:prSet presAssocID="{45D50368-372D-4F79-95B9-B27BD239F0F6}" presName="descendantText" presStyleLbl="alignAcc1" presStyleIdx="0" presStyleCnt="4">
        <dgm:presLayoutVars>
          <dgm:bulletEnabled val="1"/>
        </dgm:presLayoutVars>
      </dgm:prSet>
      <dgm:spPr/>
    </dgm:pt>
    <dgm:pt modelId="{3D336CAA-DFD9-4D40-B30B-0C42A64D75A0}" type="pres">
      <dgm:prSet presAssocID="{508ABF25-4B40-405C-9E88-248ED8B31B83}" presName="sp" presStyleCnt="0"/>
      <dgm:spPr/>
    </dgm:pt>
    <dgm:pt modelId="{81802647-36D5-4A88-B170-20A61A4FDFEC}" type="pres">
      <dgm:prSet presAssocID="{FC34D401-3B13-4BA8-AFC2-E408C81AC9A6}" presName="composite" presStyleCnt="0"/>
      <dgm:spPr/>
    </dgm:pt>
    <dgm:pt modelId="{15724D19-6F6E-487E-BF5E-B18D420E47CD}" type="pres">
      <dgm:prSet presAssocID="{FC34D401-3B13-4BA8-AFC2-E408C81AC9A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41C58D5-15D5-4772-B1DF-4FD53EE3A02C}" type="pres">
      <dgm:prSet presAssocID="{FC34D401-3B13-4BA8-AFC2-E408C81AC9A6}" presName="descendantText" presStyleLbl="alignAcc1" presStyleIdx="1" presStyleCnt="4">
        <dgm:presLayoutVars>
          <dgm:bulletEnabled val="1"/>
        </dgm:presLayoutVars>
      </dgm:prSet>
      <dgm:spPr/>
    </dgm:pt>
    <dgm:pt modelId="{4E9AD032-5B68-4C71-9D52-9E23EE5BDEB3}" type="pres">
      <dgm:prSet presAssocID="{478D3504-545D-407A-9E7B-3E8760DFAEB2}" presName="sp" presStyleCnt="0"/>
      <dgm:spPr/>
    </dgm:pt>
    <dgm:pt modelId="{C02827B6-3FF0-4B5B-8062-1443CB88C046}" type="pres">
      <dgm:prSet presAssocID="{76EC8A71-52C6-4F84-A573-38F100959B98}" presName="composite" presStyleCnt="0"/>
      <dgm:spPr/>
    </dgm:pt>
    <dgm:pt modelId="{4987AA90-136C-4BFD-93A8-7F7BF5D0B9FD}" type="pres">
      <dgm:prSet presAssocID="{76EC8A71-52C6-4F84-A573-38F100959B9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F997C3A-2071-4EF2-A977-AE45C1874D96}" type="pres">
      <dgm:prSet presAssocID="{76EC8A71-52C6-4F84-A573-38F100959B98}" presName="descendantText" presStyleLbl="alignAcc1" presStyleIdx="2" presStyleCnt="4">
        <dgm:presLayoutVars>
          <dgm:bulletEnabled val="1"/>
        </dgm:presLayoutVars>
      </dgm:prSet>
      <dgm:spPr/>
    </dgm:pt>
    <dgm:pt modelId="{915BC03C-8199-46F1-AC6A-10C717A4D4DE}" type="pres">
      <dgm:prSet presAssocID="{6385E87B-8735-47CA-BDB8-667D83C16AEB}" presName="sp" presStyleCnt="0"/>
      <dgm:spPr/>
    </dgm:pt>
    <dgm:pt modelId="{21FACB31-12BB-4B0D-8749-2D3D95213E2E}" type="pres">
      <dgm:prSet presAssocID="{F8274296-03AE-407B-B459-51AB9D702978}" presName="composite" presStyleCnt="0"/>
      <dgm:spPr/>
    </dgm:pt>
    <dgm:pt modelId="{C0522735-08CD-4A54-B984-2B65D180EF43}" type="pres">
      <dgm:prSet presAssocID="{F8274296-03AE-407B-B459-51AB9D70297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D52EC18-F6DC-422B-99AB-775C6549463E}" type="pres">
      <dgm:prSet presAssocID="{F8274296-03AE-407B-B459-51AB9D70297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6610801-7163-4C91-BDAB-F2929E93DBD2}" type="presOf" srcId="{982DFD2B-8003-4DDD-BA43-372CAA234726}" destId="{7D52EC18-F6DC-422B-99AB-775C6549463E}" srcOrd="0" destOrd="0" presId="urn:microsoft.com/office/officeart/2005/8/layout/chevron2"/>
    <dgm:cxn modelId="{9BAFCD0C-C695-42D8-8356-BBB9F99CA279}" type="presOf" srcId="{304BCA3B-DA60-403F-A0D8-E05FC8D7F225}" destId="{0F997C3A-2071-4EF2-A977-AE45C1874D96}" srcOrd="0" destOrd="0" presId="urn:microsoft.com/office/officeart/2005/8/layout/chevron2"/>
    <dgm:cxn modelId="{202AD80F-4842-479E-BFB9-BA9CFABED638}" srcId="{F8274296-03AE-407B-B459-51AB9D702978}" destId="{982DFD2B-8003-4DDD-BA43-372CAA234726}" srcOrd="0" destOrd="0" parTransId="{BA74CB0B-8D10-4D85-8383-B28EA380ED50}" sibTransId="{CD0D3A67-5601-49C5-A3B4-E89E918C0DE4}"/>
    <dgm:cxn modelId="{3C2AFE1C-836D-4AAE-9496-DD9ED5355B58}" type="presOf" srcId="{FC34D401-3B13-4BA8-AFC2-E408C81AC9A6}" destId="{15724D19-6F6E-487E-BF5E-B18D420E47CD}" srcOrd="0" destOrd="0" presId="urn:microsoft.com/office/officeart/2005/8/layout/chevron2"/>
    <dgm:cxn modelId="{333FBD21-F635-48AC-B52A-83011F9CE9B5}" srcId="{76EC8A71-52C6-4F84-A573-38F100959B98}" destId="{304BCA3B-DA60-403F-A0D8-E05FC8D7F225}" srcOrd="0" destOrd="0" parTransId="{DB6C9E48-0042-450D-B7FB-1BA0374E114A}" sibTransId="{E4A6C827-22C5-40B3-8731-40B4F0EC5D03}"/>
    <dgm:cxn modelId="{B0E20F28-434F-46D0-A791-DB3E9EAB43C4}" srcId="{B6A966AA-C2D0-420D-89FC-1A1AB0AD4072}" destId="{F8274296-03AE-407B-B459-51AB9D702978}" srcOrd="3" destOrd="0" parTransId="{4C7F56D5-076A-4B62-8BEE-6343125CDFB1}" sibTransId="{9DA26916-607A-4538-BD2F-C12F13314AD1}"/>
    <dgm:cxn modelId="{944A4530-2629-4C32-86A2-18BFD82E2430}" type="presOf" srcId="{EFE77D13-F312-46EB-A597-8E2E313FDC86}" destId="{741C58D5-15D5-4772-B1DF-4FD53EE3A02C}" srcOrd="0" destOrd="0" presId="urn:microsoft.com/office/officeart/2005/8/layout/chevron2"/>
    <dgm:cxn modelId="{8C59934D-5867-439E-A010-1DEF361371CB}" type="presOf" srcId="{76EC8A71-52C6-4F84-A573-38F100959B98}" destId="{4987AA90-136C-4BFD-93A8-7F7BF5D0B9FD}" srcOrd="0" destOrd="0" presId="urn:microsoft.com/office/officeart/2005/8/layout/chevron2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7DD42483-BCB4-4D9F-9792-FB15E14AA7FC}" type="presOf" srcId="{B6A966AA-C2D0-420D-89FC-1A1AB0AD4072}" destId="{CF5233EA-066E-47A4-A671-16C7FAF8D60C}" srcOrd="0" destOrd="0" presId="urn:microsoft.com/office/officeart/2005/8/layout/chevron2"/>
    <dgm:cxn modelId="{F2C39586-2C34-41FE-A233-A20FD15711F5}" srcId="{FC34D401-3B13-4BA8-AFC2-E408C81AC9A6}" destId="{EFE77D13-F312-46EB-A597-8E2E313FDC86}" srcOrd="0" destOrd="0" parTransId="{FFC2201B-48AD-4D4A-9368-CDA556250BC7}" sibTransId="{7D4E5E1A-A3A3-482A-B6E8-53148C0FBA00}"/>
    <dgm:cxn modelId="{113019AC-692F-48F0-BF89-42D0B678D632}" type="presOf" srcId="{F8274296-03AE-407B-B459-51AB9D702978}" destId="{C0522735-08CD-4A54-B984-2B65D180EF43}" srcOrd="0" destOrd="0" presId="urn:microsoft.com/office/officeart/2005/8/layout/chevron2"/>
    <dgm:cxn modelId="{3D8B14B2-5118-4C7B-9E68-0A4A3A62581B}" type="presOf" srcId="{45D50368-372D-4F79-95B9-B27BD239F0F6}" destId="{60FCF01D-0C5C-486F-9347-45FDB37769EE}" srcOrd="0" destOrd="0" presId="urn:microsoft.com/office/officeart/2005/8/layout/chevron2"/>
    <dgm:cxn modelId="{402882C4-7DDB-4AB2-862F-C265E2FF07A0}" srcId="{45D50368-372D-4F79-95B9-B27BD239F0F6}" destId="{80C8AE90-0E9F-463D-8A40-DB29FEFD4EE4}" srcOrd="0" destOrd="0" parTransId="{E1457C81-01CE-4B1A-93EC-A9F53297F818}" sibTransId="{4280D800-DA17-4E52-B523-C8315DC73B2E}"/>
    <dgm:cxn modelId="{709D27CB-6AC3-40A4-89A1-DB9F90F23D6A}" type="presOf" srcId="{80C8AE90-0E9F-463D-8A40-DB29FEFD4EE4}" destId="{89503439-4925-4952-A309-C0E633EA4A8E}" srcOrd="0" destOrd="0" presId="urn:microsoft.com/office/officeart/2005/8/layout/chevron2"/>
    <dgm:cxn modelId="{5CF7B9CF-62AE-4D0A-8CBB-209BE11DEB52}" srcId="{B6A966AA-C2D0-420D-89FC-1A1AB0AD4072}" destId="{76EC8A71-52C6-4F84-A573-38F100959B98}" srcOrd="2" destOrd="0" parTransId="{26852A63-1570-4261-94C7-D6B9845299AE}" sibTransId="{6385E87B-8735-47CA-BDB8-667D83C16AEB}"/>
    <dgm:cxn modelId="{A92144E3-E9A9-439B-97A9-507D7B948F6A}" srcId="{B6A966AA-C2D0-420D-89FC-1A1AB0AD4072}" destId="{FC34D401-3B13-4BA8-AFC2-E408C81AC9A6}" srcOrd="1" destOrd="0" parTransId="{0CF59DA3-8D9F-4A39-B26C-2F144651AFD0}" sibTransId="{478D3504-545D-407A-9E7B-3E8760DFAEB2}"/>
    <dgm:cxn modelId="{C60EADC0-B7C3-4D7F-A842-4228DF61D350}" type="presParOf" srcId="{CF5233EA-066E-47A4-A671-16C7FAF8D60C}" destId="{22342B61-B615-4869-8EC1-FA1DFE8B2E10}" srcOrd="0" destOrd="0" presId="urn:microsoft.com/office/officeart/2005/8/layout/chevron2"/>
    <dgm:cxn modelId="{FC4A7C76-602C-4BB4-9EFE-D86FEC1A610A}" type="presParOf" srcId="{22342B61-B615-4869-8EC1-FA1DFE8B2E10}" destId="{60FCF01D-0C5C-486F-9347-45FDB37769EE}" srcOrd="0" destOrd="0" presId="urn:microsoft.com/office/officeart/2005/8/layout/chevron2"/>
    <dgm:cxn modelId="{0B015583-B6E4-4D75-9B5D-CC9E3B457E4F}" type="presParOf" srcId="{22342B61-B615-4869-8EC1-FA1DFE8B2E10}" destId="{89503439-4925-4952-A309-C0E633EA4A8E}" srcOrd="1" destOrd="0" presId="urn:microsoft.com/office/officeart/2005/8/layout/chevron2"/>
    <dgm:cxn modelId="{CB3A6F03-A2E7-46E9-A8F6-4878C9F02482}" type="presParOf" srcId="{CF5233EA-066E-47A4-A671-16C7FAF8D60C}" destId="{3D336CAA-DFD9-4D40-B30B-0C42A64D75A0}" srcOrd="1" destOrd="0" presId="urn:microsoft.com/office/officeart/2005/8/layout/chevron2"/>
    <dgm:cxn modelId="{0E291995-D2B6-4D86-9439-065186985548}" type="presParOf" srcId="{CF5233EA-066E-47A4-A671-16C7FAF8D60C}" destId="{81802647-36D5-4A88-B170-20A61A4FDFEC}" srcOrd="2" destOrd="0" presId="urn:microsoft.com/office/officeart/2005/8/layout/chevron2"/>
    <dgm:cxn modelId="{CE51D974-827A-4192-9453-15C9B9A4518D}" type="presParOf" srcId="{81802647-36D5-4A88-B170-20A61A4FDFEC}" destId="{15724D19-6F6E-487E-BF5E-B18D420E47CD}" srcOrd="0" destOrd="0" presId="urn:microsoft.com/office/officeart/2005/8/layout/chevron2"/>
    <dgm:cxn modelId="{1BF4EF7F-C02D-4FDB-8240-D7E120153830}" type="presParOf" srcId="{81802647-36D5-4A88-B170-20A61A4FDFEC}" destId="{741C58D5-15D5-4772-B1DF-4FD53EE3A02C}" srcOrd="1" destOrd="0" presId="urn:microsoft.com/office/officeart/2005/8/layout/chevron2"/>
    <dgm:cxn modelId="{5F667751-8D71-4C79-88A1-38605DCFAD6A}" type="presParOf" srcId="{CF5233EA-066E-47A4-A671-16C7FAF8D60C}" destId="{4E9AD032-5B68-4C71-9D52-9E23EE5BDEB3}" srcOrd="3" destOrd="0" presId="urn:microsoft.com/office/officeart/2005/8/layout/chevron2"/>
    <dgm:cxn modelId="{846E3794-B01F-488E-B797-34D063BA1053}" type="presParOf" srcId="{CF5233EA-066E-47A4-A671-16C7FAF8D60C}" destId="{C02827B6-3FF0-4B5B-8062-1443CB88C046}" srcOrd="4" destOrd="0" presId="urn:microsoft.com/office/officeart/2005/8/layout/chevron2"/>
    <dgm:cxn modelId="{16100D3C-6FD6-4561-B906-628CCEF5C6EA}" type="presParOf" srcId="{C02827B6-3FF0-4B5B-8062-1443CB88C046}" destId="{4987AA90-136C-4BFD-93A8-7F7BF5D0B9FD}" srcOrd="0" destOrd="0" presId="urn:microsoft.com/office/officeart/2005/8/layout/chevron2"/>
    <dgm:cxn modelId="{99F18A61-DB34-4E07-A3E5-2C0CF4BF3927}" type="presParOf" srcId="{C02827B6-3FF0-4B5B-8062-1443CB88C046}" destId="{0F997C3A-2071-4EF2-A977-AE45C1874D96}" srcOrd="1" destOrd="0" presId="urn:microsoft.com/office/officeart/2005/8/layout/chevron2"/>
    <dgm:cxn modelId="{ABA7024A-4065-4FCF-B180-0250C63C1D58}" type="presParOf" srcId="{CF5233EA-066E-47A4-A671-16C7FAF8D60C}" destId="{915BC03C-8199-46F1-AC6A-10C717A4D4DE}" srcOrd="5" destOrd="0" presId="urn:microsoft.com/office/officeart/2005/8/layout/chevron2"/>
    <dgm:cxn modelId="{4F2300BC-BCC9-44AE-B4FF-0E026345CA71}" type="presParOf" srcId="{CF5233EA-066E-47A4-A671-16C7FAF8D60C}" destId="{21FACB31-12BB-4B0D-8749-2D3D95213E2E}" srcOrd="6" destOrd="0" presId="urn:microsoft.com/office/officeart/2005/8/layout/chevron2"/>
    <dgm:cxn modelId="{C13BA572-8812-4DB4-9F15-1797560F85A8}" type="presParOf" srcId="{21FACB31-12BB-4B0D-8749-2D3D95213E2E}" destId="{C0522735-08CD-4A54-B984-2B65D180EF43}" srcOrd="0" destOrd="0" presId="urn:microsoft.com/office/officeart/2005/8/layout/chevron2"/>
    <dgm:cxn modelId="{2F2B5CBA-73F6-4BD4-89B9-770F0A008917}" type="presParOf" srcId="{21FACB31-12BB-4B0D-8749-2D3D95213E2E}" destId="{7D52EC18-F6DC-422B-99AB-775C6549463E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5C5EF-E638-442F-8DC8-B29B48DD19C0}">
      <dsp:nvSpPr>
        <dsp:cNvPr id="0" name=""/>
        <dsp:cNvSpPr/>
      </dsp:nvSpPr>
      <dsp:spPr>
        <a:xfrm>
          <a:off x="-5603414" y="-857814"/>
          <a:ext cx="6671528" cy="6671528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9826E-1B06-42BF-9086-3D0714B3786C}">
      <dsp:nvSpPr>
        <dsp:cNvPr id="0" name=""/>
        <dsp:cNvSpPr/>
      </dsp:nvSpPr>
      <dsp:spPr>
        <a:xfrm>
          <a:off x="559134" y="381009"/>
          <a:ext cx="10181832" cy="7624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1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Only publicly accessible information was collected.</a:t>
          </a:r>
          <a:endParaRPr lang="en-PH" sz="2400" kern="1200" dirty="0"/>
        </a:p>
      </dsp:txBody>
      <dsp:txXfrm>
        <a:off x="559134" y="381009"/>
        <a:ext cx="10181832" cy="762415"/>
      </dsp:txXfrm>
    </dsp:sp>
    <dsp:sp modelId="{F2886A54-1C8A-4DD0-AE7B-CFC535AB60DA}">
      <dsp:nvSpPr>
        <dsp:cNvPr id="0" name=""/>
        <dsp:cNvSpPr/>
      </dsp:nvSpPr>
      <dsp:spPr>
        <a:xfrm>
          <a:off x="82625" y="285707"/>
          <a:ext cx="953019" cy="9530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CCB7E-3D72-4D29-9228-589E04366496}">
      <dsp:nvSpPr>
        <dsp:cNvPr id="0" name=""/>
        <dsp:cNvSpPr/>
      </dsp:nvSpPr>
      <dsp:spPr>
        <a:xfrm>
          <a:off x="996245" y="1524831"/>
          <a:ext cx="9744721" cy="7624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1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attempts were made to bypass privacy settings or access restricted content.</a:t>
          </a:r>
          <a:endParaRPr lang="en-PH" sz="2400" kern="1200" dirty="0"/>
        </a:p>
      </dsp:txBody>
      <dsp:txXfrm>
        <a:off x="996245" y="1524831"/>
        <a:ext cx="9744721" cy="762415"/>
      </dsp:txXfrm>
    </dsp:sp>
    <dsp:sp modelId="{765BF7E8-0619-4484-932B-E325D64C6B2E}">
      <dsp:nvSpPr>
        <dsp:cNvPr id="0" name=""/>
        <dsp:cNvSpPr/>
      </dsp:nvSpPr>
      <dsp:spPr>
        <a:xfrm>
          <a:off x="519735" y="1429529"/>
          <a:ext cx="953019" cy="9530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D9A2A-2FA3-4FB2-B492-8DE837F604C1}">
      <dsp:nvSpPr>
        <dsp:cNvPr id="0" name=""/>
        <dsp:cNvSpPr/>
      </dsp:nvSpPr>
      <dsp:spPr>
        <a:xfrm>
          <a:off x="996245" y="2668652"/>
          <a:ext cx="9744721" cy="7624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1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information collected was used strictly for analysis and awareness purposes.</a:t>
          </a:r>
          <a:endParaRPr lang="en-PH" sz="2400" kern="1200" dirty="0"/>
        </a:p>
      </dsp:txBody>
      <dsp:txXfrm>
        <a:off x="996245" y="2668652"/>
        <a:ext cx="9744721" cy="762415"/>
      </dsp:txXfrm>
    </dsp:sp>
    <dsp:sp modelId="{D935791A-3F9E-449E-BB29-36089235F5A4}">
      <dsp:nvSpPr>
        <dsp:cNvPr id="0" name=""/>
        <dsp:cNvSpPr/>
      </dsp:nvSpPr>
      <dsp:spPr>
        <a:xfrm>
          <a:off x="519735" y="2573350"/>
          <a:ext cx="953019" cy="9530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153F3-EFA7-48A3-9D0B-3EC8112CA90B}">
      <dsp:nvSpPr>
        <dsp:cNvPr id="0" name=""/>
        <dsp:cNvSpPr/>
      </dsp:nvSpPr>
      <dsp:spPr>
        <a:xfrm>
          <a:off x="559134" y="3812473"/>
          <a:ext cx="10181832" cy="7624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1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Respect for personal data and confidentiality was maintained throughout the project.</a:t>
          </a:r>
          <a:endParaRPr lang="en-PH" sz="2400" kern="1200" dirty="0"/>
        </a:p>
      </dsp:txBody>
      <dsp:txXfrm>
        <a:off x="559134" y="3812473"/>
        <a:ext cx="10181832" cy="762415"/>
      </dsp:txXfrm>
    </dsp:sp>
    <dsp:sp modelId="{479E5D5D-3784-4D10-9338-BAAD3CCCF269}">
      <dsp:nvSpPr>
        <dsp:cNvPr id="0" name=""/>
        <dsp:cNvSpPr/>
      </dsp:nvSpPr>
      <dsp:spPr>
        <a:xfrm>
          <a:off x="82625" y="3717172"/>
          <a:ext cx="953019" cy="9530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331CD-9165-4955-BB84-141234716996}">
      <dsp:nvSpPr>
        <dsp:cNvPr id="0" name=""/>
        <dsp:cNvSpPr/>
      </dsp:nvSpPr>
      <dsp:spPr>
        <a:xfrm>
          <a:off x="0" y="0"/>
          <a:ext cx="5671114" cy="2438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96886-617B-4A0E-9533-D0B40E67EE75}">
      <dsp:nvSpPr>
        <dsp:cNvPr id="0" name=""/>
        <dsp:cNvSpPr/>
      </dsp:nvSpPr>
      <dsp:spPr>
        <a:xfrm>
          <a:off x="170133" y="325120"/>
          <a:ext cx="1665889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64A2F-45A8-4432-8CB7-C5EFCE4CFF17}">
      <dsp:nvSpPr>
        <dsp:cNvPr id="0" name=""/>
        <dsp:cNvSpPr/>
      </dsp:nvSpPr>
      <dsp:spPr>
        <a:xfrm rot="10800000">
          <a:off x="170133" y="2438400"/>
          <a:ext cx="1665889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Google searches: </a:t>
          </a:r>
          <a:r>
            <a:rPr lang="en-US" sz="1500" kern="1200" dirty="0"/>
            <a:t>Using advanced search operators to filter results and locate specific information.</a:t>
          </a:r>
          <a:endParaRPr lang="en-PH" sz="1500" kern="1200" dirty="0"/>
        </a:p>
      </dsp:txBody>
      <dsp:txXfrm rot="10800000">
        <a:off x="221365" y="2438400"/>
        <a:ext cx="1563425" cy="2929034"/>
      </dsp:txXfrm>
    </dsp:sp>
    <dsp:sp modelId="{2B2C1DC1-62EC-4C24-8F8B-7961A224EDAC}">
      <dsp:nvSpPr>
        <dsp:cNvPr id="0" name=""/>
        <dsp:cNvSpPr/>
      </dsp:nvSpPr>
      <dsp:spPr>
        <a:xfrm>
          <a:off x="2002612" y="325120"/>
          <a:ext cx="1665889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4D37-8012-4DD8-81BC-70985B1474ED}">
      <dsp:nvSpPr>
        <dsp:cNvPr id="0" name=""/>
        <dsp:cNvSpPr/>
      </dsp:nvSpPr>
      <dsp:spPr>
        <a:xfrm rot="10800000">
          <a:off x="2002612" y="2438400"/>
          <a:ext cx="1665889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Social media analysis: </a:t>
          </a:r>
          <a:r>
            <a:rPr lang="en-US" sz="1500" kern="1200" dirty="0"/>
            <a:t>Reviewing publicly available posts, connections, and interactions on platforms such as LinkedIn, Instagram, and Twitter.</a:t>
          </a:r>
          <a:endParaRPr lang="en-PH" sz="1500" kern="1200" dirty="0"/>
        </a:p>
      </dsp:txBody>
      <dsp:txXfrm rot="10800000">
        <a:off x="2053844" y="2438400"/>
        <a:ext cx="1563425" cy="2929034"/>
      </dsp:txXfrm>
    </dsp:sp>
    <dsp:sp modelId="{3EDEF74D-F226-4602-8C8C-6D4A3FCAA9B6}">
      <dsp:nvSpPr>
        <dsp:cNvPr id="0" name=""/>
        <dsp:cNvSpPr/>
      </dsp:nvSpPr>
      <dsp:spPr>
        <a:xfrm>
          <a:off x="3835090" y="325120"/>
          <a:ext cx="1665889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50AE4-D3A5-4FEE-9007-505DE826024D}">
      <dsp:nvSpPr>
        <dsp:cNvPr id="0" name=""/>
        <dsp:cNvSpPr/>
      </dsp:nvSpPr>
      <dsp:spPr>
        <a:xfrm rot="10800000">
          <a:off x="3835090" y="2438400"/>
          <a:ext cx="1665889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Public records and online databases: </a:t>
          </a:r>
          <a:r>
            <a:rPr lang="en-US" sz="1500" kern="1200" dirty="0"/>
            <a:t>Checking publicly accessible employment history and academic records.</a:t>
          </a:r>
          <a:endParaRPr lang="en-PH" sz="1500" kern="1200" dirty="0"/>
        </a:p>
      </dsp:txBody>
      <dsp:txXfrm rot="10800000">
        <a:off x="3886322" y="2438400"/>
        <a:ext cx="1563425" cy="2929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F01D-0C5C-486F-9347-45FDB37769EE}">
      <dsp:nvSpPr>
        <dsp:cNvPr id="0" name=""/>
        <dsp:cNvSpPr/>
      </dsp:nvSpPr>
      <dsp:spPr>
        <a:xfrm rot="5400000">
          <a:off x="-211279" y="217402"/>
          <a:ext cx="1408531" cy="98597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1</a:t>
          </a:r>
        </a:p>
      </dsp:txBody>
      <dsp:txXfrm rot="-5400000">
        <a:off x="1" y="499108"/>
        <a:ext cx="985972" cy="422559"/>
      </dsp:txXfrm>
    </dsp:sp>
    <dsp:sp modelId="{89503439-4925-4952-A309-C0E633EA4A8E}">
      <dsp:nvSpPr>
        <dsp:cNvPr id="0" name=""/>
        <dsp:cNvSpPr/>
      </dsp:nvSpPr>
      <dsp:spPr>
        <a:xfrm rot="5400000">
          <a:off x="3802033" y="-2809938"/>
          <a:ext cx="915545" cy="6547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Regularly review and update privacy settings.</a:t>
          </a:r>
        </a:p>
      </dsp:txBody>
      <dsp:txXfrm rot="-5400000">
        <a:off x="985973" y="50815"/>
        <a:ext cx="6502974" cy="826159"/>
      </dsp:txXfrm>
    </dsp:sp>
    <dsp:sp modelId="{15724D19-6F6E-487E-BF5E-B18D420E47CD}">
      <dsp:nvSpPr>
        <dsp:cNvPr id="0" name=""/>
        <dsp:cNvSpPr/>
      </dsp:nvSpPr>
      <dsp:spPr>
        <a:xfrm rot="5400000">
          <a:off x="-211279" y="1481170"/>
          <a:ext cx="1408531" cy="98597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2</a:t>
          </a:r>
        </a:p>
      </dsp:txBody>
      <dsp:txXfrm rot="-5400000">
        <a:off x="1" y="1762876"/>
        <a:ext cx="985972" cy="422559"/>
      </dsp:txXfrm>
    </dsp:sp>
    <dsp:sp modelId="{741C58D5-15D5-4772-B1DF-4FD53EE3A02C}">
      <dsp:nvSpPr>
        <dsp:cNvPr id="0" name=""/>
        <dsp:cNvSpPr/>
      </dsp:nvSpPr>
      <dsp:spPr>
        <a:xfrm rot="5400000">
          <a:off x="3802033" y="-1546170"/>
          <a:ext cx="915545" cy="6547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Use strong, unique passwords for different accounts.</a:t>
          </a:r>
        </a:p>
      </dsp:txBody>
      <dsp:txXfrm rot="-5400000">
        <a:off x="985973" y="1314583"/>
        <a:ext cx="6502974" cy="826159"/>
      </dsp:txXfrm>
    </dsp:sp>
    <dsp:sp modelId="{4987AA90-136C-4BFD-93A8-7F7BF5D0B9FD}">
      <dsp:nvSpPr>
        <dsp:cNvPr id="0" name=""/>
        <dsp:cNvSpPr/>
      </dsp:nvSpPr>
      <dsp:spPr>
        <a:xfrm rot="5400000">
          <a:off x="-211279" y="2744937"/>
          <a:ext cx="1408531" cy="98597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3</a:t>
          </a:r>
        </a:p>
      </dsp:txBody>
      <dsp:txXfrm rot="-5400000">
        <a:off x="1" y="3026643"/>
        <a:ext cx="985972" cy="422559"/>
      </dsp:txXfrm>
    </dsp:sp>
    <dsp:sp modelId="{0F997C3A-2071-4EF2-A977-AE45C1874D96}">
      <dsp:nvSpPr>
        <dsp:cNvPr id="0" name=""/>
        <dsp:cNvSpPr/>
      </dsp:nvSpPr>
      <dsp:spPr>
        <a:xfrm rot="5400000">
          <a:off x="3802033" y="-282403"/>
          <a:ext cx="915545" cy="6547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Be mindful of what is shared online, especially on professional and personal platforms.</a:t>
          </a:r>
        </a:p>
      </dsp:txBody>
      <dsp:txXfrm rot="-5400000">
        <a:off x="985973" y="2578350"/>
        <a:ext cx="6502974" cy="826159"/>
      </dsp:txXfrm>
    </dsp:sp>
    <dsp:sp modelId="{C0522735-08CD-4A54-B984-2B65D180EF43}">
      <dsp:nvSpPr>
        <dsp:cNvPr id="0" name=""/>
        <dsp:cNvSpPr/>
      </dsp:nvSpPr>
      <dsp:spPr>
        <a:xfrm rot="5400000">
          <a:off x="-211279" y="4008705"/>
          <a:ext cx="1408531" cy="98597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4</a:t>
          </a:r>
        </a:p>
      </dsp:txBody>
      <dsp:txXfrm rot="-5400000">
        <a:off x="1" y="4290411"/>
        <a:ext cx="985972" cy="422559"/>
      </dsp:txXfrm>
    </dsp:sp>
    <dsp:sp modelId="{7D52EC18-F6DC-422B-99AB-775C6549463E}">
      <dsp:nvSpPr>
        <dsp:cNvPr id="0" name=""/>
        <dsp:cNvSpPr/>
      </dsp:nvSpPr>
      <dsp:spPr>
        <a:xfrm rot="5400000">
          <a:off x="3802033" y="981364"/>
          <a:ext cx="915545" cy="65476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Monitor online presence to detect potential impersonation attempts.</a:t>
          </a:r>
        </a:p>
      </dsp:txBody>
      <dsp:txXfrm rot="-5400000">
        <a:off x="985973" y="3842118"/>
        <a:ext cx="6502974" cy="826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54" y="1154854"/>
            <a:ext cx="4898206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Social Engineering Project: Understanding Digital Footprints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048BD92-647F-33AD-A0B3-2AB2D7BE46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r="10770"/>
          <a:stretch/>
        </p:blipFill>
        <p:spPr>
          <a:xfrm>
            <a:off x="920158" y="1741488"/>
            <a:ext cx="5394960" cy="399732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B7D5CB-F89A-32F8-3076-42EC010A52B3}"/>
              </a:ext>
            </a:extLst>
          </p:cNvPr>
          <p:cNvSpPr txBox="1">
            <a:spLocks/>
          </p:cNvSpPr>
          <p:nvPr/>
        </p:nvSpPr>
        <p:spPr>
          <a:xfrm>
            <a:off x="6643554" y="4864049"/>
            <a:ext cx="4898206" cy="556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By: Rosemarie Kpaka</a:t>
            </a:r>
          </a:p>
        </p:txBody>
      </p:sp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E618-E2D4-B7BA-0C24-BAD55887B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5034F-9705-A881-1C98-02CE250D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Recommendations for Security Improvement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658A-0A64-64A4-00E1-2691BCBF4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706562"/>
            <a:ext cx="9912588" cy="4770438"/>
          </a:xfrm>
          <a:solidFill>
            <a:srgbClr val="31463F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To minimize security risks and protect personal information, the following measures are recommended:</a:t>
            </a:r>
          </a:p>
          <a:p>
            <a:pPr lvl="1"/>
            <a:r>
              <a:rPr lang="en-US" sz="2400" dirty="0"/>
              <a:t>Restrict Personal Information: Avoid posting identifiable details such as birthdate, address, and full employment history on public platforms.</a:t>
            </a:r>
          </a:p>
          <a:p>
            <a:pPr lvl="1"/>
            <a:r>
              <a:rPr lang="en-US" sz="2400" dirty="0"/>
              <a:t>Improve Privacy Settings: Adjust social media privacy controls to limit who can view personal information and posts.</a:t>
            </a:r>
          </a:p>
          <a:p>
            <a:pPr lvl="1"/>
            <a:r>
              <a:rPr lang="en-US" sz="2400" dirty="0"/>
              <a:t>Limit Oversharing Online: Be cautious when posting about daily activities, travel plans, and personal achievements.</a:t>
            </a:r>
          </a:p>
          <a:p>
            <a:pPr lvl="1"/>
            <a:r>
              <a:rPr lang="en-US" sz="2400" dirty="0"/>
              <a:t>Be Cautious of Online Interactions: Verify job offers and messages from unknown contacts before engaging.</a:t>
            </a:r>
          </a:p>
          <a:p>
            <a:pPr lvl="1"/>
            <a:r>
              <a:rPr lang="en-US" sz="2400" dirty="0"/>
              <a:t>Enable Two-Factor Authentication (2FA): Add an extra layer of security to prevent unauthorized access.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56EAD-6299-2927-AEF7-8473EF5BBB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5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65FC3-5E5A-2CB6-EF6D-0D31842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D7CA-E9C7-0293-D696-D1D3BCE5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0240"/>
            <a:ext cx="3525772" cy="4351338"/>
          </a:xfrm>
          <a:solidFill>
            <a:srgbClr val="31463F"/>
          </a:solidFill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Information posted online can remain accessible indefinitely.</a:t>
            </a:r>
          </a:p>
          <a:p>
            <a:r>
              <a:rPr lang="en-US" sz="2800" dirty="0"/>
              <a:t>Even seemingly harmless data can be exploited for social engineering attacks.</a:t>
            </a:r>
          </a:p>
          <a:p>
            <a:r>
              <a:rPr lang="en-US" sz="2800" dirty="0"/>
              <a:t>Cybercriminals rely on publicly available information to craft convincing scams.</a:t>
            </a:r>
          </a:p>
        </p:txBody>
      </p:sp>
      <p:graphicFrame>
        <p:nvGraphicFramePr>
          <p:cNvPr id="14" name="Content Placeholder 4" descr="SmartArt Graphic">
            <a:extLst>
              <a:ext uri="{FF2B5EF4-FFF2-40B4-BE49-F238E27FC236}">
                <a16:creationId xmlns:a16="http://schemas.microsoft.com/office/drawing/2014/main" id="{8C65152D-687F-6CA3-E835-627C4C06923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20435565"/>
              </p:ext>
            </p:extLst>
          </p:nvPr>
        </p:nvGraphicFramePr>
        <p:xfrm>
          <a:off x="4277361" y="1442720"/>
          <a:ext cx="753364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76580-2AD8-C4C1-30CB-9530F6DE72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Conclusion &amp; Reflection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19EFF1-9F86-1854-8186-FDB03F7B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825625"/>
            <a:ext cx="10576560" cy="4517302"/>
          </a:xfrm>
          <a:solidFill>
            <a:srgbClr val="31463F"/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Lessons Learned: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project highlighted how easy it is to gather personal information from publicly available sources.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Social engineering threats rely heavily on information that people willingly share online.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Taking proactive steps to secure digital footprints can significantly reduce security risks.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Final Thoughts: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Awareness is key to cybersecurity: Individuals must be mindful of their online activities and digital exposure.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Digital footprints should be managed regularly: Reviewing and updating online profiles can help minimize risks.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Adopting cybersecurity best practices is essential: Protecting personal data is crucial in preventing identity theft and fraud.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760" y="1751759"/>
            <a:ext cx="4936682" cy="2719337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0452C6F-947C-89F5-F589-F6759321BB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/>
        </p:blipFill>
        <p:spPr>
          <a:xfrm>
            <a:off x="911745" y="1751759"/>
            <a:ext cx="5394960" cy="39973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18F-D769-F666-B1AD-B03C82DA1B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45876" y="4869117"/>
            <a:ext cx="4368450" cy="758047"/>
          </a:xfrm>
        </p:spPr>
        <p:txBody>
          <a:bodyPr/>
          <a:lstStyle/>
          <a:p>
            <a:pPr algn="ctr"/>
            <a:r>
              <a:rPr lang="en-US" dirty="0"/>
              <a:t>By: Rosemarie Kpaka</a:t>
            </a:r>
          </a:p>
        </p:txBody>
      </p:sp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5222460" cy="2266121"/>
          </a:xfrm>
        </p:spPr>
        <p:txBody>
          <a:bodyPr/>
          <a:lstStyle/>
          <a:p>
            <a:pPr algn="ctr"/>
            <a:r>
              <a:rPr lang="en-US" dirty="0"/>
              <a:t>What is Digital Footprint?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139" y="2848873"/>
            <a:ext cx="5222461" cy="3478944"/>
          </a:xfrm>
          <a:solidFill>
            <a:srgbClr val="31463F"/>
          </a:solidFill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digital footprint refers to the traces of personal data left online through various activities, including social media interactions, online transactions, website visits, and employment profiles.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Every action taken on the internet contributes to a person’s digital footprint, making it crucial to understand its implications.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1" r="12041"/>
          <a:stretch/>
        </p:blipFill>
        <p:spPr>
          <a:xfrm>
            <a:off x="5890039" y="1751216"/>
            <a:ext cx="5394960" cy="3997325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49E6-4FA0-CA20-C9A2-AC7A2CE8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B06C72-7DC9-290E-873D-96E436C22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5222460" cy="2266121"/>
          </a:xfrm>
        </p:spPr>
        <p:txBody>
          <a:bodyPr/>
          <a:lstStyle/>
          <a:p>
            <a:pPr algn="ctr"/>
            <a:r>
              <a:rPr lang="en-US" dirty="0"/>
              <a:t>Objective of the Project: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2A8044-1589-0F94-6DE5-B4917D3A87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139" y="2848873"/>
            <a:ext cx="5222461" cy="3478944"/>
          </a:xfrm>
          <a:solidFill>
            <a:srgbClr val="31463F"/>
          </a:solidFill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objective of this project is to analyze a peer’s digital footprint to assess the type of personal information available publicly, determine potential security risks, and recommend protective measures.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exercise aims to increase awareness of online privacy, demonstrate the vulnerabilities associated with personal data exposure, and encourage best practices in digital security.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100146-EA23-3B4F-4EB5-8FD64756B6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8" r="20038"/>
          <a:stretch/>
        </p:blipFill>
        <p:spPr>
          <a:xfrm>
            <a:off x="5890039" y="1751216"/>
            <a:ext cx="5394960" cy="3997325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787FDF0-D99A-711B-3587-B919D24BC7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9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1713933"/>
          </a:xfrm>
        </p:spPr>
        <p:txBody>
          <a:bodyPr/>
          <a:lstStyle/>
          <a:p>
            <a:pPr algn="ctr"/>
            <a:r>
              <a:rPr lang="en-US" dirty="0"/>
              <a:t>Ethical Considerations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r="9102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0675" y="2472414"/>
            <a:ext cx="4591567" cy="3855403"/>
          </a:xfrm>
          <a:solidFill>
            <a:srgbClr val="31463F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Before conducting any research, consent was obtained from all participants to ensure ethical standards were met.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research focused strictly on publicly available information, and any sensitive details were anonymized to protect privacy.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study was conducted for educational purposes only, and no unauthorized access methods were used.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5"/>
            <a:ext cx="9143999" cy="1047236"/>
          </a:xfrm>
        </p:spPr>
        <p:txBody>
          <a:bodyPr/>
          <a:lstStyle/>
          <a:p>
            <a:pPr algn="ctr"/>
            <a:r>
              <a:rPr lang="en-US" dirty="0"/>
              <a:t>Ethical Research Guidelines: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4D93-CBC8-E70B-5147-AEC324F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C4C297A-A816-4845-9683-715F3C7F0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807841"/>
              </p:ext>
            </p:extLst>
          </p:nvPr>
        </p:nvGraphicFramePr>
        <p:xfrm>
          <a:off x="690880" y="1554481"/>
          <a:ext cx="10810240" cy="4955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9A0-AB25-231D-F1BE-533B41CC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7523" y="750316"/>
            <a:ext cx="5469591" cy="2066052"/>
          </a:xfrm>
        </p:spPr>
        <p:txBody>
          <a:bodyPr/>
          <a:lstStyle/>
          <a:p>
            <a:pPr algn="ctr"/>
            <a:r>
              <a:rPr lang="en-US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B449-06A6-DA15-9625-E5279E21ED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research was conducted using various open-source intelligence (OSINT) techniques.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primary methods of data collection included: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2A93-B05D-F902-E82F-647AA5B895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4AC290-D16F-6F03-D0D1-3F21A24CC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001563"/>
              </p:ext>
            </p:extLst>
          </p:nvPr>
        </p:nvGraphicFramePr>
        <p:xfrm>
          <a:off x="424886" y="909150"/>
          <a:ext cx="56711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29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B9F9E-EC8A-09BD-BA33-8D977519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67" y="405113"/>
            <a:ext cx="4505155" cy="1586247"/>
          </a:xfrm>
        </p:spPr>
        <p:txBody>
          <a:bodyPr/>
          <a:lstStyle/>
          <a:p>
            <a:pPr algn="ctr"/>
            <a:r>
              <a:rPr lang="en-US" dirty="0"/>
              <a:t>Collected Information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08CD24D-C0C6-B502-7021-059C9800BBB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9" r="16259"/>
          <a:stretch/>
        </p:blipFill>
        <p:spPr>
          <a:xfrm>
            <a:off x="5876079" y="1748992"/>
            <a:ext cx="5394960" cy="399732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617AD-09E2-07D1-0572-86BE7139B9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7B548F9-AE9F-9E70-D2A8-C193FCB26D39}"/>
              </a:ext>
            </a:extLst>
          </p:cNvPr>
          <p:cNvSpPr txBox="1">
            <a:spLocks/>
          </p:cNvSpPr>
          <p:nvPr/>
        </p:nvSpPr>
        <p:spPr>
          <a:xfrm>
            <a:off x="477635" y="1991360"/>
            <a:ext cx="5303405" cy="4358640"/>
          </a:xfrm>
          <a:prstGeom prst="rect">
            <a:avLst/>
          </a:prstGeom>
          <a:solidFill>
            <a:srgbClr val="31463F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Basic Details: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Name: Ansley Jean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Birthdate: April 2, 2001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Address: Hagerstown, MD (Generalized for privacy)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Contact Information: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Email: (Anonymized for privacy)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Phone number: (Anonymized for privacy)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Employment and Education: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Current Employer: BJ’s Wholesale Club (Front End Associate)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Previous Employer: TJ Maxx (Cashier/Sales Associate)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Education: Studied at Bowie State University (2019 - 2023)</a:t>
            </a:r>
          </a:p>
        </p:txBody>
      </p:sp>
    </p:spTree>
    <p:extLst>
      <p:ext uri="{BB962C8B-B14F-4D97-AF65-F5344CB8AC3E}">
        <p14:creationId xmlns:p14="http://schemas.microsoft.com/office/powerpoint/2010/main" val="106782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DA9D2C-79E5-25CF-E4A6-2AA9C1BE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1481180"/>
          </a:xfrm>
        </p:spPr>
        <p:txBody>
          <a:bodyPr/>
          <a:lstStyle/>
          <a:p>
            <a:pPr algn="ctr"/>
            <a:r>
              <a:rPr lang="en-US" dirty="0"/>
              <a:t>Social Media Presence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326D26B-3D67-152D-1D62-B066AE8093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0" r="14010"/>
          <a:stretch/>
        </p:blipFill>
        <p:spPr>
          <a:xfrm>
            <a:off x="900170" y="1751759"/>
            <a:ext cx="5394960" cy="39973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87FC-D1FD-80FF-11CA-504D9B1DB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99930" y="2032001"/>
            <a:ext cx="5163939" cy="4275922"/>
          </a:xfrm>
          <a:solidFill>
            <a:srgbClr val="31463F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Platforms Found:</a:t>
            </a:r>
          </a:p>
          <a:p>
            <a:pPr lvl="1"/>
            <a:r>
              <a:rPr lang="en-US" dirty="0"/>
              <a:t>LinkedIn: Active profile detailing employment history and career interests.</a:t>
            </a:r>
          </a:p>
          <a:p>
            <a:pPr lvl="1"/>
            <a:r>
              <a:rPr lang="en-US" dirty="0"/>
              <a:t>Instagram &amp; Twitter: Two public accounts under different usernames.</a:t>
            </a:r>
          </a:p>
          <a:p>
            <a:r>
              <a:rPr lang="en-US" dirty="0"/>
              <a:t>Online Activities:</a:t>
            </a:r>
          </a:p>
          <a:p>
            <a:pPr lvl="1"/>
            <a:r>
              <a:rPr lang="en-US" dirty="0"/>
              <a:t>Posts related to job experiences and interests: Shared posts about employment at Adobe and BJ’s Wholesale Club.</a:t>
            </a:r>
          </a:p>
          <a:p>
            <a:pPr lvl="1"/>
            <a:r>
              <a:rPr lang="en-US" dirty="0"/>
              <a:t>Participation in discussions and forums: Engaged in conversations related to computer technology and software engineering.</a:t>
            </a:r>
          </a:p>
          <a:p>
            <a:pPr lvl="1"/>
            <a:r>
              <a:rPr lang="en-US" dirty="0"/>
              <a:t>Professional Networking: Openly seeking job opportunities and internships in software engineering.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2F5D22-6C73-5967-E35C-917445CF13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6599B-92EE-DA04-9056-C282E455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Risk Analysis &amp; Vulnerabilities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3533C-26FD-AEBE-6ACB-A4F973AC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9912588" cy="4351338"/>
          </a:xfrm>
          <a:solidFill>
            <a:srgbClr val="31463F"/>
          </a:solidFill>
        </p:spPr>
        <p:txBody>
          <a:bodyPr>
            <a:normAutofit fontScale="92500"/>
          </a:bodyPr>
          <a:lstStyle/>
          <a:p>
            <a:r>
              <a:rPr lang="en-US" sz="2400" b="1" dirty="0"/>
              <a:t>Publicly visible personal information: </a:t>
            </a:r>
            <a:r>
              <a:rPr lang="en-US" sz="2400" dirty="0"/>
              <a:t>Birthdate, location, employment history, and contact details make identity theft and phishing attacks easier.</a:t>
            </a:r>
          </a:p>
          <a:p>
            <a:r>
              <a:rPr lang="en-US" sz="2400" b="1" dirty="0"/>
              <a:t>Potential for phishing attacks: </a:t>
            </a:r>
            <a:r>
              <a:rPr lang="en-US" sz="2400" dirty="0"/>
              <a:t>Since the individual is actively seeking employment, scammers could impersonate recruiters with fraudulent job offers.</a:t>
            </a:r>
          </a:p>
          <a:p>
            <a:r>
              <a:rPr lang="en-US" sz="2400" b="1" dirty="0"/>
              <a:t>Social media exposure: </a:t>
            </a:r>
            <a:r>
              <a:rPr lang="en-US" sz="2400" dirty="0"/>
              <a:t>Public posts, location tags, and connections provide cybercriminals with patterns of behavior and social interactions that can be exploited.</a:t>
            </a:r>
          </a:p>
          <a:p>
            <a:r>
              <a:rPr lang="en-US" sz="2400" b="1" dirty="0"/>
              <a:t>Risk of impersonation and identity theft: </a:t>
            </a:r>
            <a:r>
              <a:rPr lang="en-US" sz="2400" dirty="0"/>
              <a:t>With personal details easily accessible, an attacker could create fake accounts or use the information for fraudulent activities.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32BDC-58BE-5669-7C02-6227C42B53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1462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Vivid circles presentation</Template>
  <TotalTime>35</TotalTime>
  <Words>890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Madison</vt:lpstr>
      <vt:lpstr>Social Engineering Project: Understanding Digital Footprints</vt:lpstr>
      <vt:lpstr>What is Digital Footprint?</vt:lpstr>
      <vt:lpstr>Objective of the Project:</vt:lpstr>
      <vt:lpstr>Ethical Considerations</vt:lpstr>
      <vt:lpstr>Ethical Research Guidelines:</vt:lpstr>
      <vt:lpstr>Research Methodology</vt:lpstr>
      <vt:lpstr>Collected Information</vt:lpstr>
      <vt:lpstr>Social Media Presence</vt:lpstr>
      <vt:lpstr>Risk Analysis &amp; Vulnerabilities</vt:lpstr>
      <vt:lpstr>Recommendations for Security Improvement</vt:lpstr>
      <vt:lpstr>Key Takeaways</vt:lpstr>
      <vt:lpstr>Conclusion &amp; Reflection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Babakhanian</dc:creator>
  <cp:lastModifiedBy>Emanuel Babakhanian</cp:lastModifiedBy>
  <cp:revision>6</cp:revision>
  <dcterms:created xsi:type="dcterms:W3CDTF">2025-03-12T02:15:05Z</dcterms:created>
  <dcterms:modified xsi:type="dcterms:W3CDTF">2025-03-12T02:50:23Z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