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79" d="100"/>
          <a:sy n="79" d="100"/>
        </p:scale>
        <p:origin x="773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Synthetic Network Traffic Anomaly Detection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PH" dirty="0"/>
              <a:t>By: Rosemarie </a:t>
            </a:r>
            <a:r>
              <a:rPr lang="en-PH" dirty="0" err="1"/>
              <a:t>Kpaka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13C3-8E6B-4008-6207-9D697EC9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58B546A-3299-397E-B348-EAD57A1D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Training the Model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A87A4EF-BD82-BD07-47A4-173913419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800"/>
            <a:ext cx="12192000" cy="4267200"/>
          </a:xfrm>
        </p:spPr>
        <p:txBody>
          <a:bodyPr>
            <a:normAutofit/>
          </a:bodyPr>
          <a:lstStyle/>
          <a:p>
            <a:r>
              <a:rPr lang="en-US" sz="3200" dirty="0"/>
              <a:t>Training process details:</a:t>
            </a:r>
          </a:p>
          <a:p>
            <a:pPr lvl="1"/>
            <a:r>
              <a:rPr lang="en-US" sz="2800" dirty="0"/>
              <a:t>Number of epochs: 50</a:t>
            </a:r>
          </a:p>
          <a:p>
            <a:pPr lvl="1"/>
            <a:r>
              <a:rPr lang="en-US" sz="2800" dirty="0"/>
              <a:t>Early stopping implemented to prevent overfitting.</a:t>
            </a:r>
          </a:p>
          <a:p>
            <a:pPr lvl="1"/>
            <a:r>
              <a:rPr lang="en-US" sz="2800" dirty="0"/>
              <a:t>Validation data was used during training for performance monitoring.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5B826-4BF0-729C-3EE5-E05EA83B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924861"/>
            <a:ext cx="10478962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9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92A17-77BC-202A-4DE8-28BE7FA2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DB72B3D-697A-A440-35DC-2B5676511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Training Results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99E77BC-E04D-4FA3-7DBB-EED076DC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109" y="1871464"/>
            <a:ext cx="5400600" cy="4267200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The model showed improvement in accuracy over epochs.</a:t>
            </a:r>
          </a:p>
          <a:p>
            <a:r>
              <a:rPr lang="en-US" sz="4400" dirty="0"/>
              <a:t>Observed a decrease in loss during training.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74416-4486-FBB8-E2AF-E144F9B3EE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3" t="4762" r="51680"/>
          <a:stretch/>
        </p:blipFill>
        <p:spPr>
          <a:xfrm>
            <a:off x="6013853" y="1583476"/>
            <a:ext cx="3075202" cy="28803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CD2C55-5392-B49E-86FD-21364952D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78" t="5107" r="8200" b="415"/>
          <a:stretch/>
        </p:blipFill>
        <p:spPr>
          <a:xfrm>
            <a:off x="9032592" y="4005064"/>
            <a:ext cx="3161362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17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27E3A-03C3-8A05-5401-1E08C0A5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B049B8A-9B11-5431-00C3-8A8DACF2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Model Evaluation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31A473E-6605-9D47-5607-D708F03BB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Evaluation metrics included test accuracy and loss.</a:t>
            </a:r>
          </a:p>
          <a:p>
            <a:r>
              <a:rPr lang="en-US" sz="3200" dirty="0"/>
              <a:t>High accuracy indicates effective model performance in detecting anomalies.</a:t>
            </a:r>
          </a:p>
        </p:txBody>
      </p:sp>
    </p:spTree>
    <p:extLst>
      <p:ext uri="{BB962C8B-B14F-4D97-AF65-F5344CB8AC3E}">
        <p14:creationId xmlns:p14="http://schemas.microsoft.com/office/powerpoint/2010/main" val="64266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E5EC-ABAF-17D5-682A-E65164D5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D71F728-2647-9288-C3B8-D2555ED10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5400" dirty="0"/>
              <a:t>Accuracy and Loss Plots</a:t>
            </a:r>
            <a:endParaRPr sz="54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000E76F-C4A5-2825-A31A-01202B0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44824"/>
            <a:ext cx="4860032" cy="4267200"/>
          </a:xfrm>
        </p:spPr>
        <p:txBody>
          <a:bodyPr>
            <a:normAutofit/>
          </a:bodyPr>
          <a:lstStyle/>
          <a:p>
            <a:r>
              <a:rPr lang="en-US" sz="3200" dirty="0"/>
              <a:t>Display accuracy and loss plots (include visuals).</a:t>
            </a:r>
          </a:p>
          <a:p>
            <a:r>
              <a:rPr lang="en-US" sz="3200" dirty="0"/>
              <a:t>Accuracy plot shows model performance over epochs.</a:t>
            </a:r>
          </a:p>
          <a:p>
            <a:r>
              <a:rPr lang="en-US" sz="3200" dirty="0"/>
              <a:t>Loss plot indicates model learning and error reduction.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856C-E8A0-4BDB-EDCF-10D0E29A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3" t="4762" r="51680"/>
          <a:stretch/>
        </p:blipFill>
        <p:spPr>
          <a:xfrm>
            <a:off x="5447928" y="1600200"/>
            <a:ext cx="3312368" cy="3102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63D489-13C4-D3A2-ECA3-C8DF554F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78" t="5107" r="8200" b="415"/>
          <a:stretch/>
        </p:blipFill>
        <p:spPr>
          <a:xfrm>
            <a:off x="8760296" y="3729254"/>
            <a:ext cx="3466989" cy="312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0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61EB-CFE6-25A6-7811-1FA2E327B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F9296E5-75D5-D11C-60FA-77CE8A7A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Key Findings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EB1D7E5-9D17-B1EF-0164-E819A18C5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model effectively detects network anomalies.</a:t>
            </a:r>
          </a:p>
          <a:p>
            <a:r>
              <a:rPr lang="en-US" sz="3200" dirty="0"/>
              <a:t>Machine learning provides significant advantages in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185312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81B1-BF60-0CF6-BE60-76049FB0A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5F26280-9230-9ADE-5D03-1872F0D2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Challenges Faced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AE21AC-432D-A0EC-94C6-52DAC6E62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quality and preprocessing presented initial challenges.</a:t>
            </a:r>
          </a:p>
          <a:p>
            <a:r>
              <a:rPr lang="en-US" sz="3200" dirty="0"/>
              <a:t>Model tuning was necessary to achieve optimal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00196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B1C2-64FE-1C74-AF96-8F06D47BD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9C0815B-95A8-6EA6-C924-AF99016E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Future Work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1DC0E5E-BCE7-AE0D-0807-C2AFD023D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Potential improvements:</a:t>
            </a:r>
          </a:p>
          <a:p>
            <a:pPr lvl="1"/>
            <a:r>
              <a:rPr lang="en-US" sz="3000" dirty="0"/>
              <a:t>Experiment with different algorithms (e.g., decision trees, ensemble methods).</a:t>
            </a:r>
          </a:p>
          <a:p>
            <a:pPr lvl="1"/>
            <a:r>
              <a:rPr lang="en-US" sz="3200" dirty="0"/>
              <a:t>Use more complex datasets for enhanced training.</a:t>
            </a:r>
          </a:p>
          <a:p>
            <a:pPr lvl="1"/>
            <a:r>
              <a:rPr lang="en-US" sz="3200" dirty="0"/>
              <a:t>Fine-tune hyperparameters for better results.</a:t>
            </a:r>
          </a:p>
        </p:txBody>
      </p:sp>
    </p:spTree>
    <p:extLst>
      <p:ext uri="{BB962C8B-B14F-4D97-AF65-F5344CB8AC3E}">
        <p14:creationId xmlns:p14="http://schemas.microsoft.com/office/powerpoint/2010/main" val="331177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E484B-C1CC-ABDA-9EAA-9CA53DE17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E9B3277-837A-E872-F2EB-E219E937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Conclusion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4F2783E-6A25-2409-B623-80E043DA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Recap of objectives: Develop an effective anomaly detection model.</a:t>
            </a:r>
          </a:p>
          <a:p>
            <a:r>
              <a:rPr lang="en-US" sz="3200" dirty="0"/>
              <a:t>Highlighted the significance of the project in enhancing cybersecurity.</a:t>
            </a:r>
          </a:p>
        </p:txBody>
      </p:sp>
    </p:spTree>
    <p:extLst>
      <p:ext uri="{BB962C8B-B14F-4D97-AF65-F5344CB8AC3E}">
        <p14:creationId xmlns:p14="http://schemas.microsoft.com/office/powerpoint/2010/main" val="903663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54BF1-865B-6ADF-25BE-AAC1CF84B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11EC-6A49-05D5-E62C-70E42881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/>
              <a:t>Thank you to the collaborators and mentors who supported this project.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A9B41-4F8F-7C99-D8A5-EC73F8AABF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PH" dirty="0"/>
              <a:t>By: Rosemarie </a:t>
            </a:r>
            <a:r>
              <a:rPr lang="en-PH" dirty="0" err="1"/>
              <a:t>Kpaka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88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8000" dirty="0"/>
              <a:t>Agenda</a:t>
            </a:r>
            <a:endParaRPr sz="8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5400" dirty="0"/>
              <a:t>Introduction</a:t>
            </a:r>
          </a:p>
          <a:p>
            <a:r>
              <a:rPr lang="en-US" sz="5400" dirty="0"/>
              <a:t>Problem Statement</a:t>
            </a:r>
          </a:p>
          <a:p>
            <a:r>
              <a:rPr lang="en-US" sz="5400" dirty="0"/>
              <a:t>Methodology</a:t>
            </a:r>
          </a:p>
          <a:p>
            <a:r>
              <a:rPr lang="en-US" sz="5400" dirty="0"/>
              <a:t>Results</a:t>
            </a:r>
          </a:p>
          <a:p>
            <a:r>
              <a:rPr lang="en-US" sz="5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BC753-EDCF-0A80-0A7C-274D3E93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862982A-8CB4-7CE1-46E2-7EFF46C0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8000" dirty="0"/>
              <a:t>Introduction</a:t>
            </a:r>
            <a:endParaRPr sz="8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616032A-743B-BBFA-637B-66BCF8B7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Network traffic analysis is crucial for identifying cybersecurity threats.</a:t>
            </a:r>
          </a:p>
          <a:p>
            <a:r>
              <a:rPr lang="en-US" sz="3200" dirty="0"/>
              <a:t>Detecting anomalies helps prevent potential attacks and breaches.</a:t>
            </a:r>
          </a:p>
          <a:p>
            <a:r>
              <a:rPr lang="en-US" sz="3200" dirty="0"/>
              <a:t>Objective: Build a machine learning model to classify normal vs. anomalous traffic.</a:t>
            </a:r>
          </a:p>
        </p:txBody>
      </p:sp>
    </p:spTree>
    <p:extLst>
      <p:ext uri="{BB962C8B-B14F-4D97-AF65-F5344CB8AC3E}">
        <p14:creationId xmlns:p14="http://schemas.microsoft.com/office/powerpoint/2010/main" val="268460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AE81-2D4D-E78A-7645-42A6F5B12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43F9BA3-7FAB-7E00-91E7-C85D7F054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8000" dirty="0"/>
              <a:t>Problem Statement</a:t>
            </a:r>
            <a:endParaRPr sz="8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D7BB030-15A4-047B-62EB-6B08440B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Cybersecurity threats are increasing, making anomaly detection essential.</a:t>
            </a:r>
          </a:p>
          <a:p>
            <a:r>
              <a:rPr lang="en-US" sz="3200" dirty="0"/>
              <a:t>Traditional methods may struggle with complex and large datasets.</a:t>
            </a:r>
          </a:p>
          <a:p>
            <a:r>
              <a:rPr lang="en-US" sz="3200" dirty="0"/>
              <a:t>This project aims to leverage machine learning for improved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357107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D01EF-0965-DD2F-B6DB-9F9EEF476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0014E7F-F4BB-D78E-5B7B-8A39D7AE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8000" dirty="0"/>
              <a:t>Dataset Overview</a:t>
            </a:r>
            <a:endParaRPr sz="8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276AA1-88AB-C8F6-8516-72569AAD6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Source: Synthetic network traffic dataset.</a:t>
            </a:r>
          </a:p>
          <a:p>
            <a:r>
              <a:rPr lang="en-US" sz="1600" dirty="0"/>
              <a:t>Features include:</a:t>
            </a:r>
          </a:p>
          <a:p>
            <a:pPr lvl="1"/>
            <a:r>
              <a:rPr lang="en-US" sz="1600" dirty="0"/>
              <a:t>Source IP</a:t>
            </a:r>
          </a:p>
          <a:p>
            <a:pPr lvl="1"/>
            <a:r>
              <a:rPr lang="en-US" sz="1600" dirty="0"/>
              <a:t>Destination IP</a:t>
            </a:r>
          </a:p>
          <a:p>
            <a:pPr lvl="1"/>
            <a:r>
              <a:rPr lang="en-US" sz="1600" dirty="0"/>
              <a:t>Source Port</a:t>
            </a:r>
          </a:p>
          <a:p>
            <a:pPr lvl="1"/>
            <a:r>
              <a:rPr lang="en-US" sz="1600" dirty="0"/>
              <a:t>Destination Port</a:t>
            </a:r>
          </a:p>
          <a:p>
            <a:pPr lvl="1"/>
            <a:r>
              <a:rPr lang="en-US" sz="1600" dirty="0"/>
              <a:t>Protocol</a:t>
            </a:r>
          </a:p>
          <a:p>
            <a:pPr lvl="1"/>
            <a:r>
              <a:rPr lang="en-US" sz="1600" dirty="0"/>
              <a:t>Bytes Sent</a:t>
            </a:r>
          </a:p>
          <a:p>
            <a:pPr lvl="1"/>
            <a:r>
              <a:rPr lang="en-US" sz="1600" dirty="0"/>
              <a:t>Bytes Received</a:t>
            </a:r>
          </a:p>
          <a:p>
            <a:pPr lvl="1"/>
            <a:r>
              <a:rPr lang="en-US" sz="1600" dirty="0"/>
              <a:t>Packets Sent</a:t>
            </a:r>
          </a:p>
          <a:p>
            <a:pPr lvl="1"/>
            <a:r>
              <a:rPr lang="en-US" sz="1600" dirty="0"/>
              <a:t>Packets Received</a:t>
            </a:r>
          </a:p>
          <a:p>
            <a:pPr lvl="1"/>
            <a:r>
              <a:rPr lang="en-US" sz="1600" dirty="0"/>
              <a:t>Duration</a:t>
            </a:r>
          </a:p>
          <a:p>
            <a:r>
              <a:rPr lang="en-US" sz="1600" dirty="0"/>
              <a:t>Target Variable: </a:t>
            </a:r>
            <a:r>
              <a:rPr lang="en-US" sz="1600" dirty="0" err="1"/>
              <a:t>IsAnomaly</a:t>
            </a:r>
            <a:r>
              <a:rPr lang="en-US" sz="1600" dirty="0"/>
              <a:t> (1 for anomaly, 0 for normal)</a:t>
            </a:r>
          </a:p>
        </p:txBody>
      </p:sp>
    </p:spTree>
    <p:extLst>
      <p:ext uri="{BB962C8B-B14F-4D97-AF65-F5344CB8AC3E}">
        <p14:creationId xmlns:p14="http://schemas.microsoft.com/office/powerpoint/2010/main" val="1669682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A369D-5F73-71D3-2DAA-1BA62EC08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4B810C0-E53E-7272-01F8-361E3ED4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PH" sz="8000" dirty="0"/>
              <a:t>Data Loading</a:t>
            </a:r>
            <a:endParaRPr sz="80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C6E0C08-9603-97CB-FA60-DB9C1B875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8800"/>
            <a:ext cx="11665296" cy="4267200"/>
          </a:xfrm>
        </p:spPr>
        <p:txBody>
          <a:bodyPr>
            <a:normAutofit/>
          </a:bodyPr>
          <a:lstStyle/>
          <a:p>
            <a:r>
              <a:rPr lang="en-US" sz="3200" dirty="0"/>
              <a:t>Loaded dataset using Pandas.</a:t>
            </a:r>
          </a:p>
          <a:p>
            <a:r>
              <a:rPr lang="en-US" sz="3200" dirty="0"/>
              <a:t>File path: </a:t>
            </a:r>
          </a:p>
          <a:p>
            <a:r>
              <a:rPr lang="en-US" sz="3200" dirty="0"/>
              <a:t>  C:\Users\Rosemarie\Documents\Rosemarie\CTEC 402 Class Fall 2024\synthetic_network_traffic.csv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32E8A-F5E1-21A2-3011-02F748632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466998"/>
            <a:ext cx="10431331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0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4E8F9-387A-7FFD-EF9A-2CB8D74B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CB49A86-A247-DC26-D536-A48B8FA0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Data Preprocessing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876F134-5710-9489-AE97-D0A712BD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828800"/>
            <a:ext cx="11377264" cy="4267200"/>
          </a:xfrm>
        </p:spPr>
        <p:txBody>
          <a:bodyPr>
            <a:normAutofit/>
          </a:bodyPr>
          <a:lstStyle/>
          <a:p>
            <a:r>
              <a:rPr lang="en-US" sz="3200" dirty="0"/>
              <a:t>Dropped the target column '</a:t>
            </a:r>
            <a:r>
              <a:rPr lang="en-US" sz="3200" dirty="0" err="1"/>
              <a:t>IsAnomaly</a:t>
            </a:r>
            <a:r>
              <a:rPr lang="en-US" sz="3200" dirty="0"/>
              <a:t>' from features.</a:t>
            </a:r>
          </a:p>
          <a:p>
            <a:r>
              <a:rPr lang="en-US" sz="3200" dirty="0"/>
              <a:t>Standardized feature values for improved model performance.</a:t>
            </a:r>
          </a:p>
          <a:p>
            <a:r>
              <a:rPr lang="en-US" sz="3200" dirty="0"/>
              <a:t>Split data into training (80%) and test sets (20%).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E648D8-86FD-30A0-6449-262FEF626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755" y="4365104"/>
            <a:ext cx="10488489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9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ED803-E7A3-6C73-5733-CA39F76E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2A24E52-88EF-CE33-E532-C0FACA5E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Model Architecture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D286A66-41F0-8339-F647-2902DD7DC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Neural network model structure:</a:t>
            </a:r>
          </a:p>
          <a:p>
            <a:pPr lvl="1"/>
            <a:r>
              <a:rPr lang="en-US" sz="3200" dirty="0"/>
              <a:t>Input layer: 64 neurons, </a:t>
            </a:r>
            <a:r>
              <a:rPr lang="en-US" sz="3200" dirty="0" err="1"/>
              <a:t>ReLU</a:t>
            </a:r>
            <a:r>
              <a:rPr lang="en-US" sz="3200" dirty="0"/>
              <a:t> activation.</a:t>
            </a:r>
          </a:p>
          <a:p>
            <a:pPr lvl="1"/>
            <a:r>
              <a:rPr lang="en-US" sz="3200" dirty="0"/>
              <a:t>Hidden layer: 32 neurons, </a:t>
            </a:r>
            <a:r>
              <a:rPr lang="en-US" sz="3200" dirty="0" err="1"/>
              <a:t>ReLU</a:t>
            </a:r>
            <a:r>
              <a:rPr lang="en-US" sz="3200" dirty="0"/>
              <a:t> activation.</a:t>
            </a:r>
          </a:p>
          <a:p>
            <a:pPr lvl="1"/>
            <a:r>
              <a:rPr lang="en-US" sz="3200" dirty="0"/>
              <a:t>Output layer: 1 neuron, Sigmoid activation.</a:t>
            </a:r>
            <a:endParaRPr 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F8733-D76E-1BD1-2DB5-FF8F93EE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4221088"/>
            <a:ext cx="9721080" cy="25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36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65379-09E3-70D0-2966-AC8638CC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A1D15B5-E89F-07BC-29F5-7FEBAF5A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PH" sz="6600" dirty="0"/>
              <a:t>Model Compilation</a:t>
            </a:r>
            <a:endParaRPr sz="660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5B3EE3D-0C77-AD4A-00F2-9DF9DDC3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Optimizer: Adam</a:t>
            </a:r>
          </a:p>
          <a:p>
            <a:r>
              <a:rPr lang="en-US" sz="3200" dirty="0"/>
              <a:t>Loss function: Binary cross-entropy</a:t>
            </a:r>
          </a:p>
          <a:p>
            <a:r>
              <a:rPr lang="en-US" sz="3200" dirty="0"/>
              <a:t>Metrics: Accuracy</a:t>
            </a:r>
          </a:p>
        </p:txBody>
      </p:sp>
    </p:spTree>
    <p:extLst>
      <p:ext uri="{BB962C8B-B14F-4D97-AF65-F5344CB8AC3E}">
        <p14:creationId xmlns:p14="http://schemas.microsoft.com/office/powerpoint/2010/main" val="1365128081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18</TotalTime>
  <Words>447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Candara</vt:lpstr>
      <vt:lpstr>Consolas</vt:lpstr>
      <vt:lpstr>Tech Computer 16x9</vt:lpstr>
      <vt:lpstr>Synthetic Network Traffic Anomaly Detection</vt:lpstr>
      <vt:lpstr>Agenda</vt:lpstr>
      <vt:lpstr>Introduction</vt:lpstr>
      <vt:lpstr>Problem Statement</vt:lpstr>
      <vt:lpstr>Dataset Overview</vt:lpstr>
      <vt:lpstr>Data Loading</vt:lpstr>
      <vt:lpstr>Data Preprocessing</vt:lpstr>
      <vt:lpstr>Model Architecture</vt:lpstr>
      <vt:lpstr>Model Compilation</vt:lpstr>
      <vt:lpstr>Training the Model</vt:lpstr>
      <vt:lpstr>Training Results</vt:lpstr>
      <vt:lpstr>Model Evaluation</vt:lpstr>
      <vt:lpstr>Accuracy and Loss Plots</vt:lpstr>
      <vt:lpstr>Key Findings</vt:lpstr>
      <vt:lpstr>Challenges Faced</vt:lpstr>
      <vt:lpstr>Future Work</vt:lpstr>
      <vt:lpstr>Conclusion</vt:lpstr>
      <vt:lpstr>Thank you to the collaborators and mentors who supported this project.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Cedrick Sihiyon</dc:creator>
  <cp:lastModifiedBy>Mark Cedrick Sihiyon</cp:lastModifiedBy>
  <cp:revision>4</cp:revision>
  <dcterms:created xsi:type="dcterms:W3CDTF">2024-11-03T19:00:39Z</dcterms:created>
  <dcterms:modified xsi:type="dcterms:W3CDTF">2024-11-03T19:19:36Z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