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9" r:id="rId4"/>
    <p:sldId id="267" r:id="rId5"/>
    <p:sldId id="265" r:id="rId6"/>
    <p:sldId id="262" r:id="rId7"/>
    <p:sldId id="266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4462D-71F4-4B51-BA37-15FF036B6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248D03-5F62-411A-AEF0-BEC5962D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DB57B-B1A6-4D27-9E5E-C344AB04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FE415-CE96-4B37-9A8F-764910DC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B3E32-B1CF-4CA3-8FF5-70B43D50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05DD9-0D3D-4A84-B718-A70A974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98DEF0-2927-4A52-9DBD-4FEE3706A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51B8D-F2AE-4AB8-8D3C-493AD6FC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017F0-9C6D-4190-AB65-DB03870F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3C626-EEB8-445F-B0DD-D9EF1407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1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822AEC-A09A-441E-AAA4-B5EAE8EB4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327E00-D657-472F-BBF9-2EC9D0F2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ED709-D817-4B61-927A-EAC430BC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DE50C-78D1-43CB-A315-EC3AC9E0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E0623-E831-4576-9232-B76D48A1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4C45B-A917-430A-8D75-20119607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BAE09-C017-4CB7-908C-87FF50B4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A9A90-440B-49E3-B021-34ECB5BA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721C4-B0ED-4A9F-8051-C4462C27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E90A3-83BB-451C-9C5C-BE092C55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CC37E-0F94-4770-9768-381BBD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2E76-9367-4A1D-BE68-CDC4094B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C5AED-6A4C-46A0-B0D6-D746CE8C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E8A8F-C5E5-45F9-80D1-A5E6EF50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45EE3-8FCF-4125-9392-8FFC7133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3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143C6-5483-47F9-9F81-54C320A0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70056-D51F-4D05-9346-ECCB0F16D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90140-E2AD-4D07-A271-65F1046F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0EA085-DC45-4D20-833F-9DC760C0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34119-CF2C-48A7-A667-A3CD3C64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09463-A9D5-4EC5-B230-7B3D7356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3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16CAA-812B-4B8A-9200-CDCD6D2D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198D70-EBE2-4D53-BADF-2248C2352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7CEA9-0BC8-4A24-B023-CC216D24C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C30A06-D715-4B7A-A86F-390AC1B80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5640FC-B661-4DF4-B57F-8DC3EE9F4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F1FF24-0D76-433C-8014-7BCF98C0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21D87-0294-4973-8BEF-C025C2E7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6D3671-5B9C-4715-98B7-E8B90A9E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00847-35D4-430D-A3F5-53EBD44F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4E7EC-783F-43DB-B903-9C31019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EDCC41-626A-4CD6-8E31-B1052669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7DC03-9AC8-4F37-B5DB-91085549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49BD3C-9184-43F1-89B9-DB9593DB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DF032F-92D0-41E6-A4C7-4C6D2195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98260-0A91-4C14-B143-9BC0904B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A6B1D-0B46-458F-A720-93D57466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ECC51-1F9B-430F-A676-70886814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C9D403-C7D4-4E46-A75E-8F438DAE5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8766FB-4DD9-43CE-8F2A-0BF223B2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E4FEB2-2945-4858-9B8A-3C8BE295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CA8F7-1684-4F11-AA07-1D9A17E0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C5E91-7698-42F6-8C79-3D2EA133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5FC2AD-C039-4F25-BEBE-9CE478122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CEBBB-B7DB-4082-B26C-EF892A4A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4B93B-A7FC-4319-8D37-9EE2B413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FF1-E2EC-46FB-9F05-A7D4AC0D42C6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AC313-2FEC-4D17-9FED-5188FE3E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EEB7F2-455B-4384-A612-FC582F2E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3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971E31-5324-4D80-B47D-76588550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3AF43-6B10-4601-8449-792CC876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1F8BD-0290-41BE-B832-E22935FDE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6FF1-E2EC-46FB-9F05-A7D4AC0D42C6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4BD55-F953-46B1-BE2B-F3D38F90E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EBA67-23D7-489A-8A7F-496B12DA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A0D3-3BF0-4EE0-8D23-FC5712964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832AE1-7A1E-48DA-8351-A1126E52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14" y="2044831"/>
            <a:ext cx="6371572" cy="2768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Anaconda </a:t>
            </a:r>
            <a:r>
              <a:rPr lang="ko-KR" altLang="en-US" sz="320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17CA-B23B-4C90-9F98-AE1678AD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386"/>
            <a:ext cx="10515600" cy="307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600"/>
              <a:t>다운로드 링크 </a:t>
            </a:r>
            <a:r>
              <a:rPr lang="en-US" altLang="ko-KR" sz="1600"/>
              <a:t>: https://www.anaconda.com/download</a:t>
            </a:r>
            <a:endParaRPr lang="ko-KR" altLang="en-US" sz="16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F56FA7-4CB2-47B5-8F61-E4D5B86A919F}"/>
              </a:ext>
            </a:extLst>
          </p:cNvPr>
          <p:cNvSpPr/>
          <p:nvPr/>
        </p:nvSpPr>
        <p:spPr>
          <a:xfrm>
            <a:off x="7559458" y="4208745"/>
            <a:ext cx="632564" cy="212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D5E787-70B7-4853-BFA5-0F2B5A37CD4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192022" y="4315216"/>
            <a:ext cx="46972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FDD858-50A3-47F3-98DC-CAF9D82C0B9E}"/>
              </a:ext>
            </a:extLst>
          </p:cNvPr>
          <p:cNvSpPr txBox="1"/>
          <p:nvPr/>
        </p:nvSpPr>
        <p:spPr>
          <a:xfrm>
            <a:off x="8630433" y="41618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가입 건너뛰기 가능</a:t>
            </a:r>
          </a:p>
        </p:txBody>
      </p:sp>
    </p:spTree>
    <p:extLst>
      <p:ext uri="{BB962C8B-B14F-4D97-AF65-F5344CB8AC3E}">
        <p14:creationId xmlns:p14="http://schemas.microsoft.com/office/powerpoint/2010/main" val="159715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0DA07F1-1862-4F27-9EB5-AB434995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62" y="1718158"/>
            <a:ext cx="6116876" cy="34216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Anaconda </a:t>
            </a:r>
            <a:r>
              <a:rPr lang="ko-KR" altLang="en-US" sz="3200"/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F56FA7-4CB2-47B5-8F61-E4D5B86A919F}"/>
              </a:ext>
            </a:extLst>
          </p:cNvPr>
          <p:cNvSpPr/>
          <p:nvPr/>
        </p:nvSpPr>
        <p:spPr>
          <a:xfrm>
            <a:off x="3037562" y="3327537"/>
            <a:ext cx="532358" cy="2530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4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Anaconda prompt </a:t>
            </a:r>
            <a:r>
              <a:rPr lang="ko-KR" altLang="en-US" sz="320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C53F5C-B41F-46E2-8DF1-4218132F3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39"/>
          <a:stretch/>
        </p:blipFill>
        <p:spPr>
          <a:xfrm>
            <a:off x="838200" y="1690688"/>
            <a:ext cx="1346644" cy="458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1F59F7-74D1-4764-8AEA-B45D8C26A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" t="432" r="385" b="965"/>
          <a:stretch/>
        </p:blipFill>
        <p:spPr>
          <a:xfrm>
            <a:off x="838200" y="2303243"/>
            <a:ext cx="4628375" cy="2406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16F82-6408-42CC-AC4C-3FA029CE1837}"/>
              </a:ext>
            </a:extLst>
          </p:cNvPr>
          <p:cNvSpPr txBox="1"/>
          <p:nvPr/>
        </p:nvSpPr>
        <p:spPr>
          <a:xfrm>
            <a:off x="5476461" y="2303243"/>
            <a:ext cx="6563015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sz="1600"/>
              <a:t>하단 명령어 순서대로 입력</a:t>
            </a:r>
            <a:endParaRPr lang="en-US" altLang="ko-KR" sz="1600"/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ko-KR" altLang="en-US" sz="1050"/>
              <a:t>가상환경 생성 </a:t>
            </a:r>
            <a:r>
              <a:rPr lang="en-US" altLang="ko-KR" sz="1050"/>
              <a:t>: conda</a:t>
            </a:r>
            <a:r>
              <a:rPr lang="ko-KR" altLang="en-US" sz="1050"/>
              <a:t> </a:t>
            </a:r>
            <a:r>
              <a:rPr lang="en-US" altLang="ko-KR" sz="1050"/>
              <a:t>create</a:t>
            </a:r>
            <a:r>
              <a:rPr lang="ko-KR" altLang="en-US" sz="1050"/>
              <a:t> </a:t>
            </a:r>
            <a:r>
              <a:rPr lang="en-US" altLang="ko-KR" sz="1050"/>
              <a:t>--name</a:t>
            </a:r>
            <a:r>
              <a:rPr lang="ko-KR" altLang="en-US" sz="1050"/>
              <a:t> </a:t>
            </a:r>
            <a:r>
              <a:rPr lang="en-US" altLang="ko-KR" sz="1050"/>
              <a:t>cnn_edu python=3.10 -y</a:t>
            </a:r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r>
              <a:rPr lang="ko-KR" altLang="en-US" sz="1050"/>
              <a:t>가상환경 활성화 </a:t>
            </a:r>
            <a:r>
              <a:rPr lang="en-US" altLang="ko-KR" sz="1050"/>
              <a:t>: conda activate cnn_edu</a:t>
            </a:r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r>
              <a:rPr lang="ko-KR" altLang="en-US" sz="1050"/>
              <a:t>필수 라이브러리 </a:t>
            </a:r>
            <a:r>
              <a:rPr lang="en-US" altLang="ko-KR" sz="1050"/>
              <a:t>: CPU,</a:t>
            </a:r>
            <a:r>
              <a:rPr lang="ko-KR" altLang="en-US" sz="1050"/>
              <a:t> </a:t>
            </a:r>
            <a:r>
              <a:rPr lang="en-US" altLang="ko-KR" sz="1050"/>
              <a:t>GPU</a:t>
            </a:r>
            <a:r>
              <a:rPr lang="ko-KR" altLang="en-US" sz="1050"/>
              <a:t> 둘 중 선택 </a:t>
            </a:r>
            <a:r>
              <a:rPr lang="en-US" altLang="ko-KR" sz="1050"/>
              <a:t>**CUDA </a:t>
            </a:r>
            <a:r>
              <a:rPr lang="ko-KR" altLang="en-US" sz="1050"/>
              <a:t>미지원 그래픽 카드의 경우 </a:t>
            </a:r>
            <a:r>
              <a:rPr lang="en-US" altLang="ko-KR" sz="1050"/>
              <a:t>CPU</a:t>
            </a:r>
            <a:r>
              <a:rPr lang="ko-KR" altLang="en-US" sz="1050"/>
              <a:t>로 설치</a:t>
            </a:r>
            <a:r>
              <a:rPr lang="en-US" altLang="ko-KR" sz="1050"/>
              <a:t>**</a:t>
            </a:r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r>
              <a:rPr lang="en-US" altLang="ko-KR" sz="1050"/>
              <a:t>CPU </a:t>
            </a:r>
            <a:r>
              <a:rPr lang="ko-KR" altLang="en-US" sz="1050"/>
              <a:t>기반 학습 </a:t>
            </a:r>
            <a:r>
              <a:rPr lang="en-US" altLang="ko-KR" sz="1050"/>
              <a:t>(CUDA </a:t>
            </a:r>
            <a:r>
              <a:rPr lang="ko-KR" altLang="en-US" sz="1050"/>
              <a:t>미사용</a:t>
            </a:r>
            <a:r>
              <a:rPr lang="en-US" altLang="ko-KR" sz="1050"/>
              <a:t>) :</a:t>
            </a:r>
          </a:p>
          <a:p>
            <a:pPr marL="0" indent="0">
              <a:buNone/>
            </a:pPr>
            <a:r>
              <a:rPr lang="en-US" altLang="ko-KR" sz="1050"/>
              <a:t>pip install tensorflow matplotlib numpy pandas scikit-learn opencv-python split-folders requests</a:t>
            </a:r>
          </a:p>
          <a:p>
            <a:pPr marL="0" indent="0">
              <a:buNone/>
            </a:pPr>
            <a:endParaRPr lang="en-US" altLang="ko-KR" sz="1050"/>
          </a:p>
          <a:p>
            <a:pPr marL="0" indent="0">
              <a:buNone/>
            </a:pPr>
            <a:r>
              <a:rPr lang="en-US" altLang="ko-KR" sz="1050"/>
              <a:t>GPU </a:t>
            </a:r>
            <a:r>
              <a:rPr lang="ko-KR" altLang="en-US" sz="1050"/>
              <a:t>기반 학습 </a:t>
            </a:r>
            <a:r>
              <a:rPr lang="en-US" altLang="ko-KR" sz="1050"/>
              <a:t>(CUDA </a:t>
            </a:r>
            <a:r>
              <a:rPr lang="ko-KR" altLang="en-US" sz="1050"/>
              <a:t>사용</a:t>
            </a:r>
            <a:r>
              <a:rPr lang="en-US" altLang="ko-KR" sz="1050"/>
              <a:t>, </a:t>
            </a:r>
            <a:r>
              <a:rPr lang="ko-KR" altLang="en-US" sz="1050"/>
              <a:t>아래 명령어 순차적으로 입력</a:t>
            </a:r>
            <a:r>
              <a:rPr lang="en-US" altLang="ko-KR" sz="1050"/>
              <a:t>) :</a:t>
            </a:r>
          </a:p>
          <a:p>
            <a:pPr marL="0" indent="0">
              <a:buNone/>
            </a:pPr>
            <a:r>
              <a:rPr lang="en-US" altLang="ko-KR" sz="1050"/>
              <a:t>conda install -c conda-forge cudatoolkit=11.2 cudnn=8.1.0 -y</a:t>
            </a:r>
          </a:p>
          <a:p>
            <a:pPr marL="0" indent="0">
              <a:buNone/>
            </a:pPr>
            <a:r>
              <a:rPr lang="en-US" altLang="ko-KR" sz="1050"/>
              <a:t>pip install "tensorflow&lt;2.11" matplotlib numpy pandas scikit-learn opencv-python split-folders requests</a:t>
            </a:r>
          </a:p>
        </p:txBody>
      </p:sp>
    </p:spTree>
    <p:extLst>
      <p:ext uri="{BB962C8B-B14F-4D97-AF65-F5344CB8AC3E}">
        <p14:creationId xmlns:p14="http://schemas.microsoft.com/office/powerpoint/2010/main" val="151659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CDD8A3-CC23-449E-84DF-916CF416D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43" y="1544293"/>
            <a:ext cx="3532943" cy="46607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</a:t>
            </a:r>
            <a:r>
              <a:rPr lang="ko-KR" altLang="en-US" sz="3200"/>
              <a:t>프로젝트 폴더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17CA-B23B-4C90-9F98-AE1678AD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/>
              <a:t>경로 </a:t>
            </a:r>
            <a:r>
              <a:rPr lang="en-US" altLang="ko-KR" sz="1200"/>
              <a:t>: C:\Users\</a:t>
            </a:r>
            <a:r>
              <a:rPr lang="ko-KR" altLang="en-US" sz="1200"/>
              <a:t>사용자 이름</a:t>
            </a:r>
            <a:endParaRPr lang="en-US" altLang="ko-KR" sz="1200"/>
          </a:p>
          <a:p>
            <a:pPr marL="0" indent="0">
              <a:buNone/>
            </a:pPr>
            <a:r>
              <a:rPr lang="ko-KR" altLang="en-US" sz="1200"/>
              <a:t>폴더 생성 </a:t>
            </a:r>
            <a:r>
              <a:rPr lang="en-US" altLang="ko-KR" sz="1200"/>
              <a:t>: cnn_edu</a:t>
            </a:r>
          </a:p>
        </p:txBody>
      </p:sp>
    </p:spTree>
    <p:extLst>
      <p:ext uri="{BB962C8B-B14F-4D97-AF65-F5344CB8AC3E}">
        <p14:creationId xmlns:p14="http://schemas.microsoft.com/office/powerpoint/2010/main" val="358876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</a:t>
            </a:r>
            <a:r>
              <a:rPr lang="ko-KR" altLang="en-US" sz="3200"/>
              <a:t>프로젝트 폴더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17CA-B23B-4C90-9F98-AE1678AD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/>
              <a:t>교안 파일 </a:t>
            </a:r>
            <a:r>
              <a:rPr lang="en-US" altLang="ko-KR" sz="1200"/>
              <a:t>(CNN</a:t>
            </a:r>
            <a:r>
              <a:rPr lang="ko-KR" altLang="en-US" sz="1200"/>
              <a:t>강의교안</a:t>
            </a:r>
            <a:r>
              <a:rPr lang="en-US" altLang="ko-KR" sz="1200"/>
              <a:t>.ipynb)</a:t>
            </a:r>
            <a:r>
              <a:rPr lang="ko-KR" altLang="en-US" sz="1200"/>
              <a:t> 프로젝트 폴더에 업로드</a:t>
            </a:r>
            <a:endParaRPr lang="en-US" altLang="ko-KR" sz="12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2F2CD5-2801-4B25-B63B-2B0A7E536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80" y="3103415"/>
            <a:ext cx="6040640" cy="6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1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Anaconda Navigator </a:t>
            </a:r>
            <a:r>
              <a:rPr lang="ko-KR" altLang="en-US" sz="3200"/>
              <a:t>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49CC6-6DB0-4BC5-82AE-980203C2C6B1}"/>
              </a:ext>
            </a:extLst>
          </p:cNvPr>
          <p:cNvSpPr txBox="1"/>
          <p:nvPr/>
        </p:nvSpPr>
        <p:spPr>
          <a:xfrm>
            <a:off x="847594" y="4650241"/>
            <a:ext cx="256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환경 변경 </a:t>
            </a:r>
            <a:r>
              <a:rPr lang="en-US" altLang="ko-KR" sz="1200"/>
              <a:t>: base(root) -&gt; cnn_edu</a:t>
            </a:r>
            <a:endParaRPr lang="ko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085F17-F0B3-4FB9-8F1E-F11A7ABF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44" y="1689009"/>
            <a:ext cx="1725604" cy="53907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AC8723-A921-4B1E-A0AC-16A62CFB070C}"/>
              </a:ext>
            </a:extLst>
          </p:cNvPr>
          <p:cNvGrpSpPr/>
          <p:nvPr/>
        </p:nvGrpSpPr>
        <p:grpSpPr>
          <a:xfrm>
            <a:off x="838200" y="2362688"/>
            <a:ext cx="4763165" cy="2152950"/>
            <a:chOff x="6230850" y="2497291"/>
            <a:chExt cx="4763165" cy="21529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B41DD45-EAB3-4E76-A741-D922F8728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0850" y="2497291"/>
              <a:ext cx="4763165" cy="215295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B75478-E732-4352-94DC-07D2D003AF3E}"/>
                </a:ext>
              </a:extLst>
            </p:cNvPr>
            <p:cNvSpPr/>
            <p:nvPr/>
          </p:nvSpPr>
          <p:spPr>
            <a:xfrm>
              <a:off x="8605381" y="4280768"/>
              <a:ext cx="538619" cy="2098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A64182-3CB3-421B-A230-3A0F40B4E66E}"/>
                </a:ext>
              </a:extLst>
            </p:cNvPr>
            <p:cNvSpPr/>
            <p:nvPr/>
          </p:nvSpPr>
          <p:spPr>
            <a:xfrm>
              <a:off x="6415414" y="4069911"/>
              <a:ext cx="1241317" cy="4206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43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A1466A-FE99-425E-8CB7-B338D706F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19" y="1602966"/>
            <a:ext cx="4141940" cy="45539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Jupyter Notebook </a:t>
            </a:r>
            <a:r>
              <a:rPr lang="ko-KR" altLang="en-US" sz="3200"/>
              <a:t>설치 및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89F83C-AC14-48BF-B918-48ADA20FD87E}"/>
              </a:ext>
            </a:extLst>
          </p:cNvPr>
          <p:cNvSpPr/>
          <p:nvPr/>
        </p:nvSpPr>
        <p:spPr>
          <a:xfrm>
            <a:off x="1803749" y="4773082"/>
            <a:ext cx="1139868" cy="12707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75D3AC-0CD8-4927-A360-B194765BC039}"/>
              </a:ext>
            </a:extLst>
          </p:cNvPr>
          <p:cNvSpPr/>
          <p:nvPr/>
        </p:nvSpPr>
        <p:spPr>
          <a:xfrm>
            <a:off x="875185" y="1938075"/>
            <a:ext cx="446312" cy="2098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6F49D-CC8E-4C1B-9C28-CADBACEC2723}"/>
              </a:ext>
            </a:extLst>
          </p:cNvPr>
          <p:cNvSpPr txBox="1"/>
          <p:nvPr/>
        </p:nvSpPr>
        <p:spPr>
          <a:xfrm>
            <a:off x="838200" y="6156908"/>
            <a:ext cx="2388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설치 및 실행 </a:t>
            </a:r>
            <a:r>
              <a:rPr lang="en-US" altLang="ko-KR" sz="1200"/>
              <a:t>: Install -&gt; Launch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061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273A3-381C-427F-8D0D-BE39BFE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사전 환경 설정 </a:t>
            </a:r>
            <a:r>
              <a:rPr lang="en-US" altLang="ko-KR" sz="3200"/>
              <a:t>: CNN</a:t>
            </a:r>
            <a:r>
              <a:rPr lang="ko-KR" altLang="en-US" sz="3200"/>
              <a:t>강의교안</a:t>
            </a:r>
            <a:r>
              <a:rPr lang="en-US" altLang="ko-KR" sz="3200"/>
              <a:t>.ipynb </a:t>
            </a:r>
            <a:r>
              <a:rPr lang="ko-KR" altLang="en-US" sz="3200"/>
              <a:t>실행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97BD74-A198-4104-A178-68284104B1DD}"/>
              </a:ext>
            </a:extLst>
          </p:cNvPr>
          <p:cNvSpPr txBox="1"/>
          <p:nvPr/>
        </p:nvSpPr>
        <p:spPr>
          <a:xfrm>
            <a:off x="4437145" y="3976575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 후</a:t>
            </a:r>
            <a:r>
              <a:rPr lang="en-US" altLang="ko-KR"/>
              <a:t>, </a:t>
            </a:r>
            <a:r>
              <a:rPr lang="ko-KR" altLang="en-US"/>
              <a:t>교안 가이드라인에 따라 실습 진행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AB5C0C5-4A94-445F-AE51-9F717800E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49446" cy="31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8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228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사전 환경 설정 : Anaconda 설치</vt:lpstr>
      <vt:lpstr>사전 환경 설정 : Anaconda 설치</vt:lpstr>
      <vt:lpstr>사전 환경 설정 : Anaconda prompt 실행</vt:lpstr>
      <vt:lpstr>사전 환경 설정 : 프로젝트 폴더 생성</vt:lpstr>
      <vt:lpstr>사전 환경 설정 : 프로젝트 폴더 생성</vt:lpstr>
      <vt:lpstr>사전 환경 설정 : Anaconda Navigator 실행</vt:lpstr>
      <vt:lpstr>사전 환경 설정 : Jupyter Notebook 설치 및 실행</vt:lpstr>
      <vt:lpstr>사전 환경 설정 : CNN강의교안.ipynb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성준 강</dc:creator>
  <cp:lastModifiedBy>성준 강</cp:lastModifiedBy>
  <cp:revision>59</cp:revision>
  <dcterms:created xsi:type="dcterms:W3CDTF">2025-07-21T09:00:04Z</dcterms:created>
  <dcterms:modified xsi:type="dcterms:W3CDTF">2025-09-04T10:43:26Z</dcterms:modified>
</cp:coreProperties>
</file>