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9" r:id="rId4"/>
    <p:sldId id="260" r:id="rId5"/>
    <p:sldId id="267" r:id="rId6"/>
    <p:sldId id="265" r:id="rId7"/>
    <p:sldId id="262" r:id="rId8"/>
    <p:sldId id="266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4462D-71F4-4B51-BA37-15FF036B6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248D03-5F62-411A-AEF0-BEC5962D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DB57B-B1A6-4D27-9E5E-C344AB04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6FF1-E2EC-46FB-9F05-A7D4AC0D42C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FE415-CE96-4B37-9A8F-764910DC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B3E32-B1CF-4CA3-8FF5-70B43D50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0D3-3BF0-4EE0-8D23-FC5712964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7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05DD9-0D3D-4A84-B718-A70A9740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98DEF0-2927-4A52-9DBD-4FEE3706A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51B8D-F2AE-4AB8-8D3C-493AD6FC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6FF1-E2EC-46FB-9F05-A7D4AC0D42C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017F0-9C6D-4190-AB65-DB03870F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3C626-EEB8-445F-B0DD-D9EF1407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0D3-3BF0-4EE0-8D23-FC5712964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1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822AEC-A09A-441E-AAA4-B5EAE8EB4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327E00-D657-472F-BBF9-2EC9D0F25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ED709-D817-4B61-927A-EAC430BC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6FF1-E2EC-46FB-9F05-A7D4AC0D42C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DE50C-78D1-43CB-A315-EC3AC9E0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E0623-E831-4576-9232-B76D48A1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0D3-3BF0-4EE0-8D23-FC5712964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77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4C45B-A917-430A-8D75-20119607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BAE09-C017-4CB7-908C-87FF50B4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A9A90-440B-49E3-B021-34ECB5BA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6FF1-E2EC-46FB-9F05-A7D4AC0D42C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721C4-B0ED-4A9F-8051-C4462C27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E90A3-83BB-451C-9C5C-BE092C55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0D3-3BF0-4EE0-8D23-FC5712964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9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CC37E-0F94-4770-9768-381BBD56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2E76-9367-4A1D-BE68-CDC4094BB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C5AED-6A4C-46A0-B0D6-D746CE8C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6FF1-E2EC-46FB-9F05-A7D4AC0D42C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E8A8F-C5E5-45F9-80D1-A5E6EF50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45EE3-8FCF-4125-9392-8FFC7133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0D3-3BF0-4EE0-8D23-FC5712964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3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143C6-5483-47F9-9F81-54C320A0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70056-D51F-4D05-9346-ECCB0F16D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90140-E2AD-4D07-A271-65F1046F3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0EA085-DC45-4D20-833F-9DC760C0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6FF1-E2EC-46FB-9F05-A7D4AC0D42C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34119-CF2C-48A7-A667-A3CD3C64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09463-A9D5-4EC5-B230-7B3D7356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0D3-3BF0-4EE0-8D23-FC5712964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3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16CAA-812B-4B8A-9200-CDCD6D2D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198D70-EBE2-4D53-BADF-2248C2352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7CEA9-0BC8-4A24-B023-CC216D24C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C30A06-D715-4B7A-A86F-390AC1B80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5640FC-B661-4DF4-B57F-8DC3EE9F4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F1FF24-0D76-433C-8014-7BCF98C0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6FF1-E2EC-46FB-9F05-A7D4AC0D42C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C21D87-0294-4973-8BEF-C025C2E7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6D3671-5B9C-4715-98B7-E8B90A9E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0D3-3BF0-4EE0-8D23-FC5712964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8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00847-35D4-430D-A3F5-53EBD44F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54E7EC-783F-43DB-B903-9C310196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6FF1-E2EC-46FB-9F05-A7D4AC0D42C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EDCC41-626A-4CD6-8E31-B1052669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7DC03-9AC8-4F37-B5DB-91085549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0D3-3BF0-4EE0-8D23-FC5712964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4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49BD3C-9184-43F1-89B9-DB9593DB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6FF1-E2EC-46FB-9F05-A7D4AC0D42C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DF032F-92D0-41E6-A4C7-4C6D2195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98260-0A91-4C14-B143-9BC0904B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0D3-3BF0-4EE0-8D23-FC5712964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57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A6B1D-0B46-458F-A720-93D57466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ECC51-1F9B-430F-A676-70886814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C9D403-C7D4-4E46-A75E-8F438DAE5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8766FB-4DD9-43CE-8F2A-0BF223B2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6FF1-E2EC-46FB-9F05-A7D4AC0D42C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E4FEB2-2945-4858-9B8A-3C8BE295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CA8F7-1684-4F11-AA07-1D9A17E0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0D3-3BF0-4EE0-8D23-FC5712964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9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C5E91-7698-42F6-8C79-3D2EA133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5FC2AD-C039-4F25-BEBE-9CE478122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BCEBBB-B7DB-4082-B26C-EF892A4AF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4B93B-A7FC-4319-8D37-9EE2B413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6FF1-E2EC-46FB-9F05-A7D4AC0D42C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4AC313-2FEC-4D17-9FED-5188FE3E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EEB7F2-455B-4384-A612-FC582F2E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0D3-3BF0-4EE0-8D23-FC5712964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3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971E31-5324-4D80-B47D-76588550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3AF43-6B10-4601-8449-792CC876C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1F8BD-0290-41BE-B832-E22935FDE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46FF1-E2EC-46FB-9F05-A7D4AC0D42C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4BD55-F953-46B1-BE2B-F3D38F90E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EBA67-23D7-489A-8A7F-496B12DA2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A0D3-3BF0-4EE0-8D23-FC5712964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9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832AE1-7A1E-48DA-8351-A1126E522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14" y="2044831"/>
            <a:ext cx="6371572" cy="2768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89273A3-381C-427F-8D0D-BE39BFE1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사전 환경 설정 </a:t>
            </a:r>
            <a:r>
              <a:rPr lang="en-US" altLang="ko-KR" sz="3200"/>
              <a:t>: Anaconda </a:t>
            </a:r>
            <a:r>
              <a:rPr lang="ko-KR" altLang="en-US" sz="320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117CA-B23B-4C90-9F98-AE1678AD6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386"/>
            <a:ext cx="10515600" cy="3077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600"/>
              <a:t>다운로드 링크 </a:t>
            </a:r>
            <a:r>
              <a:rPr lang="en-US" altLang="ko-KR" sz="1600"/>
              <a:t>: https://www.anaconda.com/download</a:t>
            </a:r>
            <a:endParaRPr lang="ko-KR" altLang="en-US" sz="16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F56FA7-4CB2-47B5-8F61-E4D5B86A919F}"/>
              </a:ext>
            </a:extLst>
          </p:cNvPr>
          <p:cNvSpPr/>
          <p:nvPr/>
        </p:nvSpPr>
        <p:spPr>
          <a:xfrm>
            <a:off x="7559458" y="4208745"/>
            <a:ext cx="632564" cy="212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D5E787-70B7-4853-BFA5-0F2B5A37CD4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8192022" y="4315216"/>
            <a:ext cx="46972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FDD858-50A3-47F3-98DC-CAF9D82C0B9E}"/>
              </a:ext>
            </a:extLst>
          </p:cNvPr>
          <p:cNvSpPr txBox="1"/>
          <p:nvPr/>
        </p:nvSpPr>
        <p:spPr>
          <a:xfrm>
            <a:off x="8630433" y="416186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가입 건너뛰기 가능</a:t>
            </a:r>
          </a:p>
        </p:txBody>
      </p:sp>
    </p:spTree>
    <p:extLst>
      <p:ext uri="{BB962C8B-B14F-4D97-AF65-F5344CB8AC3E}">
        <p14:creationId xmlns:p14="http://schemas.microsoft.com/office/powerpoint/2010/main" val="159715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0DA07F1-1862-4F27-9EB5-AB4349955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62" y="1718158"/>
            <a:ext cx="6116876" cy="34216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89273A3-381C-427F-8D0D-BE39BFE1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사전 환경 설정 </a:t>
            </a:r>
            <a:r>
              <a:rPr lang="en-US" altLang="ko-KR" sz="3200"/>
              <a:t>: Anaconda </a:t>
            </a:r>
            <a:r>
              <a:rPr lang="ko-KR" altLang="en-US" sz="3200"/>
              <a:t>설치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F56FA7-4CB2-47B5-8F61-E4D5B86A919F}"/>
              </a:ext>
            </a:extLst>
          </p:cNvPr>
          <p:cNvSpPr/>
          <p:nvPr/>
        </p:nvSpPr>
        <p:spPr>
          <a:xfrm>
            <a:off x="3037562" y="3327537"/>
            <a:ext cx="532358" cy="2530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84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273A3-381C-427F-8D0D-BE39BFE1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사전 환경 설정 </a:t>
            </a:r>
            <a:r>
              <a:rPr lang="en-US" altLang="ko-KR" sz="3200"/>
              <a:t>: Anaconda prompt </a:t>
            </a:r>
            <a:r>
              <a:rPr lang="ko-KR" altLang="en-US" sz="3200"/>
              <a:t>실행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16F82-6408-42CC-AC4C-3FA029CE1837}"/>
              </a:ext>
            </a:extLst>
          </p:cNvPr>
          <p:cNvSpPr txBox="1"/>
          <p:nvPr/>
        </p:nvSpPr>
        <p:spPr>
          <a:xfrm>
            <a:off x="5470198" y="2303243"/>
            <a:ext cx="5782352" cy="325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ko-KR" altLang="en-US" sz="1600"/>
              <a:t>하단 명령어 순서대로 입력</a:t>
            </a:r>
            <a:endParaRPr lang="en-US" altLang="ko-KR" sz="1600"/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ko-KR" altLang="en-US" sz="1050"/>
              <a:t>가상환경 생성 </a:t>
            </a:r>
            <a:r>
              <a:rPr lang="en-US" altLang="ko-KR" sz="1050"/>
              <a:t>: conda</a:t>
            </a:r>
            <a:r>
              <a:rPr lang="ko-KR" altLang="en-US" sz="1050"/>
              <a:t> </a:t>
            </a:r>
            <a:r>
              <a:rPr lang="en-US" altLang="ko-KR" sz="1050"/>
              <a:t>create</a:t>
            </a:r>
            <a:r>
              <a:rPr lang="ko-KR" altLang="en-US" sz="1050"/>
              <a:t> </a:t>
            </a:r>
            <a:r>
              <a:rPr lang="en-US" altLang="ko-KR" sz="1050"/>
              <a:t>--name</a:t>
            </a:r>
            <a:r>
              <a:rPr lang="ko-KR" altLang="en-US" sz="1050"/>
              <a:t> </a:t>
            </a:r>
            <a:r>
              <a:rPr lang="en-US" altLang="ko-KR" sz="1050"/>
              <a:t>yolo_edu python=3.10 -y</a:t>
            </a:r>
          </a:p>
          <a:p>
            <a:pPr marL="0" indent="0">
              <a:buNone/>
            </a:pPr>
            <a:endParaRPr lang="en-US" altLang="ko-KR" sz="1050"/>
          </a:p>
          <a:p>
            <a:pPr marL="0" indent="0">
              <a:buNone/>
            </a:pPr>
            <a:endParaRPr lang="en-US" altLang="ko-KR" sz="1050"/>
          </a:p>
          <a:p>
            <a:pPr marL="0" indent="0">
              <a:buNone/>
            </a:pPr>
            <a:r>
              <a:rPr lang="ko-KR" altLang="en-US" sz="1050"/>
              <a:t>가상환경 활성화 </a:t>
            </a:r>
            <a:r>
              <a:rPr lang="en-US" altLang="ko-KR" sz="1050"/>
              <a:t>: conda activate yolo_edu</a:t>
            </a:r>
          </a:p>
          <a:p>
            <a:pPr marL="0" indent="0">
              <a:buNone/>
            </a:pPr>
            <a:endParaRPr lang="en-US" altLang="ko-KR" sz="1050"/>
          </a:p>
          <a:p>
            <a:pPr marL="0" indent="0">
              <a:buNone/>
            </a:pPr>
            <a:endParaRPr lang="en-US" altLang="ko-KR" sz="1050"/>
          </a:p>
          <a:p>
            <a:pPr marL="0" indent="0">
              <a:buNone/>
            </a:pPr>
            <a:r>
              <a:rPr lang="ko-KR" altLang="en-US" sz="1050"/>
              <a:t>필수 라이브러리 </a:t>
            </a:r>
            <a:r>
              <a:rPr lang="en-US" altLang="ko-KR" sz="1050"/>
              <a:t>: </a:t>
            </a:r>
          </a:p>
          <a:p>
            <a:pPr marL="0" indent="0">
              <a:buNone/>
            </a:pPr>
            <a:endParaRPr lang="en-US" altLang="ko-KR" sz="1050"/>
          </a:p>
          <a:p>
            <a:pPr marL="0" indent="0">
              <a:buNone/>
            </a:pPr>
            <a:r>
              <a:rPr lang="en-US" altLang="ko-KR" sz="1050"/>
              <a:t>pip install ultralytics opencv-python requests</a:t>
            </a:r>
          </a:p>
          <a:p>
            <a:pPr marL="0" indent="0">
              <a:buNone/>
            </a:pPr>
            <a:endParaRPr lang="en-US" altLang="ko-KR" sz="1050"/>
          </a:p>
          <a:p>
            <a:pPr marL="0" indent="0">
              <a:buNone/>
            </a:pPr>
            <a:r>
              <a:rPr lang="en-US" altLang="ko-KR" sz="1050"/>
              <a:t>CPU </a:t>
            </a:r>
            <a:r>
              <a:rPr lang="ko-KR" altLang="en-US" sz="1050"/>
              <a:t>기반 학습 </a:t>
            </a:r>
            <a:r>
              <a:rPr lang="en-US" altLang="ko-KR" sz="1050"/>
              <a:t>(CUDA </a:t>
            </a:r>
            <a:r>
              <a:rPr lang="ko-KR" altLang="en-US" sz="1050"/>
              <a:t>미사용</a:t>
            </a:r>
            <a:r>
              <a:rPr lang="en-US" altLang="ko-KR" sz="1050"/>
              <a:t>) :</a:t>
            </a:r>
          </a:p>
          <a:p>
            <a:pPr marL="0" indent="0">
              <a:buNone/>
            </a:pPr>
            <a:r>
              <a:rPr lang="en-US" altLang="ko-KR" sz="1050"/>
              <a:t>pip install torch torchvision torchaudio</a:t>
            </a:r>
          </a:p>
          <a:p>
            <a:pPr marL="0" indent="0">
              <a:buNone/>
            </a:pPr>
            <a:endParaRPr lang="en-US" altLang="ko-KR" sz="1050"/>
          </a:p>
          <a:p>
            <a:pPr marL="0" indent="0">
              <a:buNone/>
            </a:pPr>
            <a:r>
              <a:rPr lang="en-US" altLang="ko-KR" sz="1050"/>
              <a:t>GPU </a:t>
            </a:r>
            <a:r>
              <a:rPr lang="ko-KR" altLang="en-US" sz="1050"/>
              <a:t>기반 학습 </a:t>
            </a:r>
            <a:r>
              <a:rPr lang="en-US" altLang="ko-KR" sz="1050"/>
              <a:t>:</a:t>
            </a:r>
          </a:p>
          <a:p>
            <a:pPr marL="0" indent="0">
              <a:buNone/>
            </a:pPr>
            <a:r>
              <a:rPr lang="en-US" altLang="ko-KR" sz="1050"/>
              <a:t>pip install torch torchvision torchaudio --index-url https://download.pytorch.org/whl/cu118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823C9E-2002-43C5-ADF2-E01A0FB2E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39"/>
          <a:stretch/>
        </p:blipFill>
        <p:spPr>
          <a:xfrm>
            <a:off x="838200" y="1690688"/>
            <a:ext cx="1346644" cy="4581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69F973-3C7A-40AC-AC2F-D5ED8EC9B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" t="432" r="385" b="965"/>
          <a:stretch/>
        </p:blipFill>
        <p:spPr>
          <a:xfrm>
            <a:off x="838200" y="2303243"/>
            <a:ext cx="4628375" cy="240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9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273A3-381C-427F-8D0D-BE39BFE1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사전 환경 설정 </a:t>
            </a:r>
            <a:r>
              <a:rPr lang="en-US" altLang="ko-KR" sz="3200"/>
              <a:t>: </a:t>
            </a:r>
            <a:r>
              <a:rPr lang="ko-KR" altLang="en-US" sz="3200"/>
              <a:t>프로젝트 폴더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117CA-B23B-4C90-9F98-AE1678AD6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8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/>
              <a:t>경로 </a:t>
            </a:r>
            <a:r>
              <a:rPr lang="en-US" altLang="ko-KR" sz="1200"/>
              <a:t>: C:\Users\</a:t>
            </a:r>
            <a:r>
              <a:rPr lang="ko-KR" altLang="en-US" sz="1200"/>
              <a:t>사용자 이름</a:t>
            </a:r>
            <a:endParaRPr lang="en-US" altLang="ko-KR" sz="1200"/>
          </a:p>
          <a:p>
            <a:pPr marL="0" indent="0">
              <a:buNone/>
            </a:pPr>
            <a:r>
              <a:rPr lang="ko-KR" altLang="en-US" sz="1200"/>
              <a:t>폴더 생성 </a:t>
            </a:r>
            <a:r>
              <a:rPr lang="en-US" altLang="ko-KR" sz="1200"/>
              <a:t>: yolo_edu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03ECEED-ABD5-491D-B0C2-ED8422D6D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800" y="1690688"/>
            <a:ext cx="589101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6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273A3-381C-427F-8D0D-BE39BFE1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사전 환경 설정 </a:t>
            </a:r>
            <a:r>
              <a:rPr lang="en-US" altLang="ko-KR" sz="3200"/>
              <a:t>: </a:t>
            </a:r>
            <a:r>
              <a:rPr lang="ko-KR" altLang="en-US" sz="3200"/>
              <a:t>프로젝트 폴더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117CA-B23B-4C90-9F98-AE1678AD6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8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/>
              <a:t>경로 </a:t>
            </a:r>
            <a:r>
              <a:rPr lang="en-US" altLang="ko-KR" sz="1200"/>
              <a:t>: C:\Users\</a:t>
            </a:r>
            <a:r>
              <a:rPr lang="ko-KR" altLang="en-US" sz="1200"/>
              <a:t>사용자 이름</a:t>
            </a:r>
            <a:endParaRPr lang="en-US" altLang="ko-KR" sz="1200"/>
          </a:p>
          <a:p>
            <a:pPr marL="0" indent="0">
              <a:buNone/>
            </a:pPr>
            <a:r>
              <a:rPr lang="ko-KR" altLang="en-US" sz="1200"/>
              <a:t>폴더 생성 </a:t>
            </a:r>
            <a:r>
              <a:rPr lang="en-US" altLang="ko-KR" sz="1200"/>
              <a:t>: yolo_edu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03ECEED-ABD5-491D-B0C2-ED8422D6D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800" y="1690688"/>
            <a:ext cx="589101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6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273A3-381C-427F-8D0D-BE39BFE1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사전 환경 설정 </a:t>
            </a:r>
            <a:r>
              <a:rPr lang="en-US" altLang="ko-KR" sz="3200"/>
              <a:t>: </a:t>
            </a:r>
            <a:r>
              <a:rPr lang="ko-KR" altLang="en-US" sz="3200"/>
              <a:t>프로젝트 폴더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117CA-B23B-4C90-9F98-AE1678AD6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8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/>
              <a:t>교안 파일 </a:t>
            </a:r>
            <a:r>
              <a:rPr lang="en-US" altLang="ko-KR" sz="1200"/>
              <a:t>(YOLO</a:t>
            </a:r>
            <a:r>
              <a:rPr lang="ko-KR" altLang="en-US" sz="1200"/>
              <a:t>강의교안</a:t>
            </a:r>
            <a:r>
              <a:rPr lang="en-US" altLang="ko-KR" sz="1200"/>
              <a:t>.ipynb)</a:t>
            </a:r>
            <a:r>
              <a:rPr lang="ko-KR" altLang="en-US" sz="1200"/>
              <a:t> 프로젝트 폴더에 업로드</a:t>
            </a:r>
            <a:endParaRPr lang="en-US" altLang="ko-KR" sz="12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B050D0F-8982-415A-BB90-C7A19C4C9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31" y="3078476"/>
            <a:ext cx="7099138" cy="70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1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273A3-381C-427F-8D0D-BE39BFE1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사전 환경 설정 </a:t>
            </a:r>
            <a:r>
              <a:rPr lang="en-US" altLang="ko-KR" sz="3200"/>
              <a:t>: Anaconda Navigator </a:t>
            </a:r>
            <a:r>
              <a:rPr lang="ko-KR" altLang="en-US" sz="3200"/>
              <a:t>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4ADE7C-C419-47D2-BBE1-A2AF9C19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94" y="2454774"/>
            <a:ext cx="4763165" cy="2172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149CC6-6DB0-4BC5-82AE-980203C2C6B1}"/>
              </a:ext>
            </a:extLst>
          </p:cNvPr>
          <p:cNvSpPr txBox="1"/>
          <p:nvPr/>
        </p:nvSpPr>
        <p:spPr>
          <a:xfrm>
            <a:off x="847594" y="4650241"/>
            <a:ext cx="260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환경 변경 </a:t>
            </a:r>
            <a:r>
              <a:rPr lang="en-US" altLang="ko-KR" sz="1200"/>
              <a:t>: base(root) -&gt; yolo_edu</a:t>
            </a:r>
            <a:endParaRPr lang="ko-KR" altLang="en-US" sz="12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89F83C-AC14-48BF-B918-48ADA20FD87E}"/>
              </a:ext>
            </a:extLst>
          </p:cNvPr>
          <p:cNvSpPr/>
          <p:nvPr/>
        </p:nvSpPr>
        <p:spPr>
          <a:xfrm>
            <a:off x="1027134" y="4045905"/>
            <a:ext cx="1252604" cy="4196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75D3AC-0CD8-4927-A360-B194765BC039}"/>
              </a:ext>
            </a:extLst>
          </p:cNvPr>
          <p:cNvSpPr/>
          <p:nvPr/>
        </p:nvSpPr>
        <p:spPr>
          <a:xfrm>
            <a:off x="3229176" y="4261979"/>
            <a:ext cx="572473" cy="2098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085F17-F0B3-4FB9-8F1E-F11A7ABF7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44" y="1689009"/>
            <a:ext cx="1725604" cy="5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3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A1466A-FE99-425E-8CB7-B338D706F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19" y="1602966"/>
            <a:ext cx="4141940" cy="45539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89273A3-381C-427F-8D0D-BE39BFE1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사전 환경 설정 </a:t>
            </a:r>
            <a:r>
              <a:rPr lang="en-US" altLang="ko-KR" sz="3200"/>
              <a:t>: Jupyter Notebook </a:t>
            </a:r>
            <a:r>
              <a:rPr lang="ko-KR" altLang="en-US" sz="3200"/>
              <a:t>설치 및 실행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89F83C-AC14-48BF-B918-48ADA20FD87E}"/>
              </a:ext>
            </a:extLst>
          </p:cNvPr>
          <p:cNvSpPr/>
          <p:nvPr/>
        </p:nvSpPr>
        <p:spPr>
          <a:xfrm>
            <a:off x="1803749" y="4773082"/>
            <a:ext cx="1139868" cy="12707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75D3AC-0CD8-4927-A360-B194765BC039}"/>
              </a:ext>
            </a:extLst>
          </p:cNvPr>
          <p:cNvSpPr/>
          <p:nvPr/>
        </p:nvSpPr>
        <p:spPr>
          <a:xfrm>
            <a:off x="875185" y="1938075"/>
            <a:ext cx="446312" cy="2098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6F49D-CC8E-4C1B-9C28-CADBACEC2723}"/>
              </a:ext>
            </a:extLst>
          </p:cNvPr>
          <p:cNvSpPr txBox="1"/>
          <p:nvPr/>
        </p:nvSpPr>
        <p:spPr>
          <a:xfrm>
            <a:off x="838200" y="6156908"/>
            <a:ext cx="2388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설치 및 실행 </a:t>
            </a:r>
            <a:r>
              <a:rPr lang="en-US" altLang="ko-KR" sz="1200"/>
              <a:t>: Install -&gt; Launch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00619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273A3-381C-427F-8D0D-BE39BFE1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사전 환경 설정 </a:t>
            </a:r>
            <a:r>
              <a:rPr lang="en-US" altLang="ko-KR" sz="3200"/>
              <a:t>: YOLO</a:t>
            </a:r>
            <a:r>
              <a:rPr lang="ko-KR" altLang="en-US" sz="3200"/>
              <a:t>강의교안</a:t>
            </a:r>
            <a:r>
              <a:rPr lang="en-US" altLang="ko-KR" sz="3200"/>
              <a:t>.ipynb </a:t>
            </a:r>
            <a:r>
              <a:rPr lang="ko-KR" altLang="en-US" sz="3200"/>
              <a:t>실행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00D8A50-6B12-4116-AD0A-B54969E04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2966"/>
            <a:ext cx="5924261" cy="35883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397BD74-A198-4104-A178-68284104B1DD}"/>
              </a:ext>
            </a:extLst>
          </p:cNvPr>
          <p:cNvSpPr txBox="1"/>
          <p:nvPr/>
        </p:nvSpPr>
        <p:spPr>
          <a:xfrm>
            <a:off x="4437145" y="3976575"/>
            <a:ext cx="465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실행 후</a:t>
            </a:r>
            <a:r>
              <a:rPr lang="en-US" altLang="ko-KR"/>
              <a:t>, </a:t>
            </a:r>
            <a:r>
              <a:rPr lang="ko-KR" altLang="en-US"/>
              <a:t>교안 가이드라인에 따라 실습 진행</a:t>
            </a:r>
          </a:p>
        </p:txBody>
      </p:sp>
    </p:spTree>
    <p:extLst>
      <p:ext uri="{BB962C8B-B14F-4D97-AF65-F5344CB8AC3E}">
        <p14:creationId xmlns:p14="http://schemas.microsoft.com/office/powerpoint/2010/main" val="205638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215</Words>
  <Application>Microsoft Office PowerPoint</Application>
  <PresentationFormat>와이드스크린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사전 환경 설정 : Anaconda 설치</vt:lpstr>
      <vt:lpstr>사전 환경 설정 : Anaconda 설치</vt:lpstr>
      <vt:lpstr>사전 환경 설정 : Anaconda prompt 실행</vt:lpstr>
      <vt:lpstr>사전 환경 설정 : 프로젝트 폴더 생성</vt:lpstr>
      <vt:lpstr>사전 환경 설정 : 프로젝트 폴더 생성</vt:lpstr>
      <vt:lpstr>사전 환경 설정 : 프로젝트 폴더 생성</vt:lpstr>
      <vt:lpstr>사전 환경 설정 : Anaconda Navigator 실행</vt:lpstr>
      <vt:lpstr>사전 환경 설정 : Jupyter Notebook 설치 및 실행</vt:lpstr>
      <vt:lpstr>사전 환경 설정 : YOLO강의교안.ipynb 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성준 강</dc:creator>
  <cp:lastModifiedBy>성준 강</cp:lastModifiedBy>
  <cp:revision>45</cp:revision>
  <dcterms:created xsi:type="dcterms:W3CDTF">2025-07-21T09:00:04Z</dcterms:created>
  <dcterms:modified xsi:type="dcterms:W3CDTF">2025-09-04T10:19:54Z</dcterms:modified>
</cp:coreProperties>
</file>