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47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676" y="913090"/>
            <a:ext cx="3994785" cy="356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080" indent="-579120">
              <a:lnSpc>
                <a:spcPts val="3000"/>
              </a:lnSpc>
            </a:pP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Project</a:t>
            </a:r>
            <a:r>
              <a:rPr sz="1350" spc="8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Title:</a:t>
            </a:r>
            <a:r>
              <a:rPr sz="1350" spc="114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Smoke</a:t>
            </a:r>
            <a:r>
              <a:rPr sz="1350" spc="-1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2A2828"/>
                </a:solidFill>
                <a:latin typeface="Times New Roman"/>
                <a:cs typeface="Times New Roman"/>
              </a:rPr>
              <a:t>detector</a:t>
            </a:r>
            <a:r>
              <a:rPr sz="1350" spc="11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System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Using</a:t>
            </a:r>
            <a:r>
              <a:rPr sz="1350" spc="114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Gas</a:t>
            </a:r>
            <a:r>
              <a:rPr sz="1350" spc="8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Sensor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2A2828"/>
                </a:solidFill>
                <a:latin typeface="Times New Roman"/>
                <a:cs typeface="Times New Roman"/>
              </a:rPr>
              <a:t>Course</a:t>
            </a:r>
            <a:r>
              <a:rPr sz="1350" spc="7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Code:</a:t>
            </a:r>
            <a:r>
              <a:rPr sz="1350" spc="3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BSD</a:t>
            </a:r>
            <a:r>
              <a:rPr sz="1350" spc="8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2A2828"/>
                </a:solidFill>
                <a:latin typeface="Times New Roman"/>
                <a:cs typeface="Times New Roman"/>
              </a:rPr>
              <a:t>3205</a:t>
            </a:r>
            <a:endParaRPr sz="1350">
              <a:latin typeface="Times New Roman"/>
              <a:cs typeface="Times New Roman"/>
            </a:endParaRPr>
          </a:p>
          <a:p>
            <a:pPr marL="588645" marR="1601470">
              <a:lnSpc>
                <a:spcPts val="3000"/>
              </a:lnSpc>
              <a:spcBef>
                <a:spcPts val="20"/>
              </a:spcBef>
            </a:pP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Unit:</a:t>
            </a:r>
            <a:r>
              <a:rPr sz="1350" spc="10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Embedded </a:t>
            </a:r>
            <a:r>
              <a:rPr sz="1350" spc="-14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Systems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Members:</a:t>
            </a:r>
            <a:endParaRPr sz="1350">
              <a:latin typeface="Times New Roman"/>
              <a:cs typeface="Times New Roman"/>
            </a:endParaRPr>
          </a:p>
          <a:p>
            <a:pPr marL="1609725" indent="-210185">
              <a:lnSpc>
                <a:spcPts val="1614"/>
              </a:lnSpc>
              <a:spcBef>
                <a:spcPts val="1070"/>
              </a:spcBef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spc="10" dirty="0">
                <a:solidFill>
                  <a:srgbClr val="2A2828"/>
                </a:solidFill>
                <a:latin typeface="Times New Roman"/>
                <a:cs typeface="Times New Roman"/>
              </a:rPr>
              <a:t>Rose</a:t>
            </a:r>
            <a:r>
              <a:rPr sz="1350" spc="5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Maina</a:t>
            </a:r>
            <a:r>
              <a:rPr sz="1350" spc="10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-20/02855</a:t>
            </a:r>
            <a:endParaRPr sz="1350">
              <a:latin typeface="Times New Roman"/>
              <a:cs typeface="Times New Roman"/>
            </a:endParaRPr>
          </a:p>
          <a:p>
            <a:pPr marL="1612900" indent="-228600">
              <a:lnSpc>
                <a:spcPts val="1610"/>
              </a:lnSpc>
              <a:buClr>
                <a:srgbClr val="2A2828"/>
              </a:buClr>
              <a:buFont typeface="Times New Roman"/>
              <a:buAutoNum type="arabicPeriod"/>
              <a:tabLst>
                <a:tab pos="1612900" algn="l"/>
              </a:tabLst>
            </a:pP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Godfrey</a:t>
            </a:r>
            <a:r>
              <a:rPr sz="1350" spc="11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Maina</a:t>
            </a:r>
            <a:r>
              <a:rPr sz="1350" spc="10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-19/03627</a:t>
            </a:r>
            <a:endParaRPr sz="1350">
              <a:latin typeface="Times New Roman"/>
              <a:cs typeface="Times New Roman"/>
            </a:endParaRPr>
          </a:p>
          <a:p>
            <a:pPr marL="1609725" indent="-225425">
              <a:lnSpc>
                <a:spcPts val="1610"/>
              </a:lnSpc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Jonathan </a:t>
            </a:r>
            <a:r>
              <a:rPr sz="1350" spc="-14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Kibet-</a:t>
            </a:r>
            <a:r>
              <a:rPr sz="1350" spc="9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20/03840</a:t>
            </a:r>
            <a:endParaRPr sz="1350">
              <a:latin typeface="Times New Roman"/>
              <a:cs typeface="Times New Roman"/>
            </a:endParaRPr>
          </a:p>
          <a:p>
            <a:pPr marL="1609725" indent="-228600">
              <a:lnSpc>
                <a:spcPts val="1610"/>
              </a:lnSpc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Elly</a:t>
            </a:r>
            <a:r>
              <a:rPr sz="1350" spc="8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Aseneka-18/05352</a:t>
            </a:r>
            <a:endParaRPr sz="1350">
              <a:latin typeface="Times New Roman"/>
              <a:cs typeface="Times New Roman"/>
            </a:endParaRPr>
          </a:p>
          <a:p>
            <a:pPr marL="1609725" indent="-225425">
              <a:lnSpc>
                <a:spcPts val="1614"/>
              </a:lnSpc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Faith</a:t>
            </a:r>
            <a:r>
              <a:rPr sz="1350" spc="12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Chepkirui-</a:t>
            </a:r>
            <a:r>
              <a:rPr sz="1350" spc="10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20/03485</a:t>
            </a:r>
            <a:endParaRPr sz="1350">
              <a:latin typeface="Times New Roman"/>
              <a:cs typeface="Times New Roman"/>
            </a:endParaRPr>
          </a:p>
          <a:p>
            <a:pPr marL="1609725" indent="-225425">
              <a:lnSpc>
                <a:spcPts val="1600"/>
              </a:lnSpc>
              <a:spcBef>
                <a:spcPts val="10"/>
              </a:spcBef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Ruth</a:t>
            </a:r>
            <a:r>
              <a:rPr sz="1350" spc="8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Mwende</a:t>
            </a:r>
            <a:r>
              <a:rPr sz="1350" spc="10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-20/03285</a:t>
            </a:r>
            <a:endParaRPr sz="1350">
              <a:latin typeface="Times New Roman"/>
              <a:cs typeface="Times New Roman"/>
            </a:endParaRPr>
          </a:p>
          <a:p>
            <a:pPr marL="1609725" indent="-228600">
              <a:lnSpc>
                <a:spcPts val="1595"/>
              </a:lnSpc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Emmanuel-</a:t>
            </a:r>
            <a:r>
              <a:rPr sz="1350" spc="15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2A2828"/>
                </a:solidFill>
                <a:latin typeface="Times New Roman"/>
                <a:cs typeface="Times New Roman"/>
              </a:rPr>
              <a:t>Oduor</a:t>
            </a:r>
            <a:r>
              <a:rPr sz="1350" spc="8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20/03203</a:t>
            </a:r>
            <a:endParaRPr sz="1350">
              <a:latin typeface="Times New Roman"/>
              <a:cs typeface="Times New Roman"/>
            </a:endParaRPr>
          </a:p>
          <a:p>
            <a:pPr marL="1609725" indent="-222885">
              <a:lnSpc>
                <a:spcPts val="1610"/>
              </a:lnSpc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Basil</a:t>
            </a:r>
            <a:r>
              <a:rPr sz="1350" spc="7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Juma</a:t>
            </a:r>
            <a:r>
              <a:rPr sz="1350" spc="9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-20/04915</a:t>
            </a:r>
            <a:endParaRPr sz="1350">
              <a:latin typeface="Times New Roman"/>
              <a:cs typeface="Times New Roman"/>
            </a:endParaRPr>
          </a:p>
          <a:p>
            <a:pPr marL="1609725" indent="-225425">
              <a:lnSpc>
                <a:spcPts val="1610"/>
              </a:lnSpc>
              <a:buClr>
                <a:srgbClr val="2A2828"/>
              </a:buClr>
              <a:buFont typeface="Times New Roman"/>
              <a:buAutoNum type="arabicPeriod"/>
              <a:tabLst>
                <a:tab pos="1610360" algn="l"/>
              </a:tabLst>
            </a:pP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Alvin</a:t>
            </a:r>
            <a:r>
              <a:rPr sz="1350" spc="11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Maina</a:t>
            </a:r>
            <a:r>
              <a:rPr sz="1350" spc="105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-20/04372</a:t>
            </a:r>
            <a:endParaRPr sz="1350">
              <a:latin typeface="Times New Roman"/>
              <a:cs typeface="Times New Roman"/>
            </a:endParaRPr>
          </a:p>
          <a:p>
            <a:pPr marL="1649095" indent="-249554">
              <a:lnSpc>
                <a:spcPts val="1614"/>
              </a:lnSpc>
              <a:buClr>
                <a:srgbClr val="2A2828"/>
              </a:buClr>
              <a:buFont typeface="Times New Roman"/>
              <a:buAutoNum type="arabicPeriod"/>
              <a:tabLst>
                <a:tab pos="1649730" algn="l"/>
              </a:tabLst>
            </a:pP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Brian</a:t>
            </a:r>
            <a:r>
              <a:rPr sz="1350" spc="9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A2828"/>
                </a:solidFill>
                <a:latin typeface="Times New Roman"/>
                <a:cs typeface="Times New Roman"/>
              </a:rPr>
              <a:t>Nzuki</a:t>
            </a:r>
            <a:r>
              <a:rPr sz="135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-160" dirty="0">
                <a:solidFill>
                  <a:srgbClr val="2A2828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2A2828"/>
                </a:solidFill>
                <a:latin typeface="Times New Roman"/>
                <a:cs typeface="Times New Roman"/>
              </a:rPr>
              <a:t>-20/03059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39" y="6007607"/>
            <a:ext cx="5544820" cy="0"/>
          </a:xfrm>
          <a:custGeom>
            <a:avLst/>
            <a:gdLst/>
            <a:ahLst/>
            <a:cxnLst/>
            <a:rect l="l" t="t" r="r" b="b"/>
            <a:pathLst>
              <a:path w="5544820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12192">
            <a:solidFill>
              <a:srgbClr val="C8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39" y="7092695"/>
            <a:ext cx="5544820" cy="0"/>
          </a:xfrm>
          <a:custGeom>
            <a:avLst/>
            <a:gdLst/>
            <a:ahLst/>
            <a:cxnLst/>
            <a:rect l="l" t="t" r="r" b="b"/>
            <a:pathLst>
              <a:path w="5544820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12192">
            <a:solidFill>
              <a:srgbClr val="C8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6627" y="745450"/>
            <a:ext cx="5951220" cy="706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580"/>
              </a:lnSpc>
            </a:pPr>
            <a:r>
              <a:rPr sz="1350" b="1" spc="15" dirty="0">
                <a:solidFill>
                  <a:srgbClr val="2D2A2A"/>
                </a:solidFill>
                <a:latin typeface="Times New Roman"/>
                <a:cs typeface="Times New Roman"/>
              </a:rPr>
              <a:t>In</a:t>
            </a:r>
            <a:r>
              <a:rPr sz="1350" b="1" spc="2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5" dirty="0">
                <a:solidFill>
                  <a:srgbClr val="2D2A2A"/>
                </a:solidFill>
                <a:latin typeface="Times New Roman"/>
                <a:cs typeface="Times New Roman"/>
              </a:rPr>
              <a:t>this</a:t>
            </a:r>
            <a:r>
              <a:rPr sz="1350" b="1" spc="6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2D2A2A"/>
                </a:solidFill>
                <a:latin typeface="Times New Roman"/>
                <a:cs typeface="Times New Roman"/>
              </a:rPr>
              <a:t>project,</a:t>
            </a:r>
            <a:r>
              <a:rPr sz="1350" b="1" spc="8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2D2A2A"/>
                </a:solidFill>
                <a:latin typeface="Times New Roman"/>
                <a:cs typeface="Times New Roman"/>
              </a:rPr>
              <a:t>we</a:t>
            </a:r>
            <a:r>
              <a:rPr sz="1350" b="1" spc="4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2D2A2A"/>
                </a:solidFill>
                <a:latin typeface="Times New Roman"/>
                <a:cs typeface="Times New Roman"/>
              </a:rPr>
              <a:t>will</a:t>
            </a:r>
            <a:r>
              <a:rPr sz="1350" b="1" spc="8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10" dirty="0">
                <a:solidFill>
                  <a:srgbClr val="2D2A2A"/>
                </a:solidFill>
                <a:latin typeface="Times New Roman"/>
                <a:cs typeface="Times New Roman"/>
              </a:rPr>
              <a:t>learn</a:t>
            </a:r>
            <a:r>
              <a:rPr sz="1350" b="1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15" dirty="0">
                <a:solidFill>
                  <a:srgbClr val="2D2A2A"/>
                </a:solidFill>
                <a:latin typeface="Times New Roman"/>
                <a:cs typeface="Times New Roman"/>
              </a:rPr>
              <a:t>how</a:t>
            </a:r>
            <a:r>
              <a:rPr sz="1350" b="1" spc="4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15" dirty="0">
                <a:solidFill>
                  <a:srgbClr val="2D2A2A"/>
                </a:solidFill>
                <a:latin typeface="Times New Roman"/>
                <a:cs typeface="Times New Roman"/>
              </a:rPr>
              <a:t>to </a:t>
            </a:r>
            <a:r>
              <a:rPr sz="1350" b="1" spc="5" dirty="0">
                <a:solidFill>
                  <a:srgbClr val="2D2A2A"/>
                </a:solidFill>
                <a:latin typeface="Times New Roman"/>
                <a:cs typeface="Times New Roman"/>
              </a:rPr>
              <a:t>create</a:t>
            </a:r>
            <a:r>
              <a:rPr sz="1350" b="1" spc="3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45" dirty="0">
                <a:solidFill>
                  <a:srgbClr val="2D2A2A"/>
                </a:solidFill>
                <a:latin typeface="Times New Roman"/>
                <a:cs typeface="Times New Roman"/>
              </a:rPr>
              <a:t>a</a:t>
            </a:r>
            <a:r>
              <a:rPr sz="1350" b="1" spc="-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5" dirty="0">
                <a:solidFill>
                  <a:srgbClr val="2D2A2A"/>
                </a:solidFill>
                <a:latin typeface="Times New Roman"/>
                <a:cs typeface="Times New Roman"/>
              </a:rPr>
              <a:t>smoke</a:t>
            </a:r>
            <a:r>
              <a:rPr sz="1350" b="1" spc="6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5" dirty="0">
                <a:solidFill>
                  <a:srgbClr val="2D2A2A"/>
                </a:solidFill>
                <a:latin typeface="Times New Roman"/>
                <a:cs typeface="Times New Roman"/>
              </a:rPr>
              <a:t>detector</a:t>
            </a:r>
            <a:r>
              <a:rPr sz="1350" b="1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350" b="1" spc="5" dirty="0">
                <a:solidFill>
                  <a:srgbClr val="2D2A2A"/>
                </a:solidFill>
                <a:latin typeface="Times New Roman"/>
                <a:cs typeface="Times New Roman"/>
              </a:rPr>
              <a:t>using </a:t>
            </a:r>
            <a:r>
              <a:rPr sz="1150" b="1" spc="25" dirty="0">
                <a:solidFill>
                  <a:srgbClr val="2D2A2A"/>
                </a:solidFill>
                <a:latin typeface="Times New Roman"/>
                <a:cs typeface="Times New Roman"/>
              </a:rPr>
              <a:t>Arduino.</a:t>
            </a:r>
            <a:r>
              <a:rPr sz="1150" b="1" spc="7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b="1" spc="15" dirty="0">
                <a:solidFill>
                  <a:srgbClr val="2D2A2A"/>
                </a:solidFill>
                <a:latin typeface="Times New Roman"/>
                <a:cs typeface="Times New Roman"/>
              </a:rPr>
              <a:t>This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400"/>
              </a:lnSpc>
            </a:pPr>
            <a:r>
              <a:rPr sz="1100" b="1" spc="10" dirty="0">
                <a:solidFill>
                  <a:srgbClr val="2D2A2A"/>
                </a:solidFill>
                <a:latin typeface="Times New Roman"/>
                <a:cs typeface="Times New Roman"/>
              </a:rPr>
              <a:t>will</a:t>
            </a:r>
            <a:r>
              <a:rPr sz="1100" b="1" spc="10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b="1" spc="15" dirty="0">
                <a:solidFill>
                  <a:srgbClr val="2D2A2A"/>
                </a:solidFill>
                <a:latin typeface="Times New Roman"/>
                <a:cs typeface="Times New Roman"/>
              </a:rPr>
              <a:t>help</a:t>
            </a:r>
            <a:r>
              <a:rPr sz="1150" b="1" spc="4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b="1" spc="25" dirty="0">
                <a:solidFill>
                  <a:srgbClr val="2D2A2A"/>
                </a:solidFill>
                <a:latin typeface="Times New Roman"/>
                <a:cs typeface="Times New Roman"/>
              </a:rPr>
              <a:t>us</a:t>
            </a:r>
            <a:r>
              <a:rPr sz="1150" b="1" spc="-1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b="1" spc="5" dirty="0">
                <a:solidFill>
                  <a:srgbClr val="2D2A2A"/>
                </a:solidFill>
                <a:latin typeface="Times New Roman"/>
                <a:cs typeface="Times New Roman"/>
              </a:rPr>
              <a:t>detect</a:t>
            </a:r>
            <a:r>
              <a:rPr sz="1150" b="1" spc="5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b="1" spc="-10" dirty="0">
                <a:solidFill>
                  <a:srgbClr val="2D2A2A"/>
                </a:solidFill>
                <a:latin typeface="Times New Roman"/>
                <a:cs typeface="Times New Roman"/>
              </a:rPr>
              <a:t>the</a:t>
            </a:r>
            <a:r>
              <a:rPr sz="1150" b="1" spc="5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2D2A2A"/>
                </a:solidFill>
                <a:latin typeface="Times New Roman"/>
                <a:cs typeface="Times New Roman"/>
              </a:rPr>
              <a:t>intensity</a:t>
            </a:r>
            <a:r>
              <a:rPr sz="1150" b="1" spc="114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b="1" spc="15" dirty="0">
                <a:solidFill>
                  <a:srgbClr val="2D2A2A"/>
                </a:solidFill>
                <a:latin typeface="Times New Roman"/>
                <a:cs typeface="Times New Roman"/>
              </a:rPr>
              <a:t>of</a:t>
            </a:r>
            <a:r>
              <a:rPr sz="1150" b="1" spc="1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D2A2A"/>
                </a:solidFill>
                <a:latin typeface="Times New Roman"/>
                <a:cs typeface="Times New Roman"/>
              </a:rPr>
              <a:t>gases.</a:t>
            </a:r>
            <a:endParaRPr sz="1200">
              <a:latin typeface="Times New Roman"/>
              <a:cs typeface="Times New Roman"/>
            </a:endParaRPr>
          </a:p>
          <a:p>
            <a:pPr marL="15240" marR="4556760">
              <a:lnSpc>
                <a:spcPts val="1340"/>
              </a:lnSpc>
              <a:spcBef>
                <a:spcPts val="80"/>
              </a:spcBef>
            </a:pP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Use</a:t>
            </a:r>
            <a:r>
              <a:rPr sz="1150" spc="4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Cases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environmental</a:t>
            </a:r>
            <a:r>
              <a:rPr sz="1150" spc="12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sensing</a:t>
            </a:r>
            <a:endParaRPr sz="1150">
              <a:latin typeface="Times New Roman"/>
              <a:cs typeface="Times New Roman"/>
            </a:endParaRPr>
          </a:p>
          <a:p>
            <a:pPr marL="18415" marR="4876800" indent="-3175">
              <a:lnSpc>
                <a:spcPts val="1970"/>
              </a:lnSpc>
              <a:spcBef>
                <a:spcPts val="145"/>
              </a:spcBef>
            </a:pP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home</a:t>
            </a:r>
            <a:r>
              <a:rPr sz="1150" spc="10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automation</a:t>
            </a:r>
            <a:r>
              <a:rPr sz="1150" dirty="0">
                <a:solidFill>
                  <a:srgbClr val="3D3B3D"/>
                </a:solidFill>
                <a:latin typeface="Times New Roman"/>
                <a:cs typeface="Times New Roman"/>
              </a:rPr>
              <a:t> smart</a:t>
            </a:r>
            <a:r>
              <a:rPr sz="1150" spc="60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D3B3D"/>
                </a:solidFill>
                <a:latin typeface="Times New Roman"/>
                <a:cs typeface="Times New Roman"/>
              </a:rPr>
              <a:t>appliances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550">
              <a:latin typeface="Times New Roman"/>
              <a:cs typeface="Times New Roman"/>
            </a:endParaRPr>
          </a:p>
          <a:p>
            <a:pPr marL="317500" marR="4369435" indent="-302260">
              <a:lnSpc>
                <a:spcPct val="100899"/>
              </a:lnSpc>
            </a:pP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Components</a:t>
            </a:r>
            <a:r>
              <a:rPr sz="1150" spc="11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and</a:t>
            </a:r>
            <a:r>
              <a:rPr sz="1150" spc="55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D3B3D"/>
                </a:solidFill>
                <a:latin typeface="Times New Roman"/>
                <a:cs typeface="Times New Roman"/>
              </a:rPr>
              <a:t>supplies 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780"/>
              </a:spcBef>
            </a:pP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Resistor </a:t>
            </a:r>
            <a:r>
              <a:rPr sz="1150" spc="-14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220</a:t>
            </a:r>
            <a:r>
              <a:rPr sz="1150" spc="1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ohm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110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825"/>
              </a:spcBef>
            </a:pP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Arduino</a:t>
            </a:r>
            <a:r>
              <a:rPr sz="1150" spc="10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D2A2A"/>
                </a:solidFill>
                <a:latin typeface="Times New Roman"/>
                <a:cs typeface="Times New Roman"/>
              </a:rPr>
              <a:t>UNO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5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19"/>
              </a:spcBef>
            </a:pPr>
            <a:r>
              <a:rPr sz="1150" spc="30" dirty="0">
                <a:solidFill>
                  <a:srgbClr val="2D2A2A"/>
                </a:solidFill>
                <a:latin typeface="Times New Roman"/>
                <a:cs typeface="Times New Roman"/>
              </a:rPr>
              <a:t>5</a:t>
            </a:r>
            <a:r>
              <a:rPr sz="1150" spc="-1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mm</a:t>
            </a:r>
            <a:r>
              <a:rPr sz="1150" spc="6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LED:</a:t>
            </a:r>
            <a:r>
              <a:rPr sz="1150" spc="6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Green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5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800"/>
              </a:spcBef>
            </a:pP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Buzzer,</a:t>
            </a:r>
            <a:r>
              <a:rPr sz="1150" spc="7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2D2A2A"/>
                </a:solidFill>
                <a:latin typeface="Times New Roman"/>
                <a:cs typeface="Times New Roman"/>
              </a:rPr>
              <a:t>Piezo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110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819"/>
              </a:spcBef>
            </a:pP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Jumper</a:t>
            </a:r>
            <a:r>
              <a:rPr sz="1150" spc="9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2D2A2A"/>
                </a:solidFill>
                <a:latin typeface="Times New Roman"/>
                <a:cs typeface="Times New Roman"/>
              </a:rPr>
              <a:t>wires</a:t>
            </a:r>
            <a:r>
              <a:rPr sz="1150" spc="10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generic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5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819"/>
              </a:spcBef>
            </a:pP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Gas</a:t>
            </a:r>
            <a:r>
              <a:rPr sz="1150" spc="7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Sensor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5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819"/>
              </a:spcBef>
            </a:pP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Breadboard </a:t>
            </a:r>
            <a:r>
              <a:rPr sz="1150" spc="-14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generic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110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15240" marR="4622165" indent="307340">
              <a:lnSpc>
                <a:spcPct val="104299"/>
              </a:lnSpc>
              <a:spcBef>
                <a:spcPts val="765"/>
              </a:spcBef>
            </a:pPr>
            <a:r>
              <a:rPr sz="1150" spc="30" dirty="0">
                <a:solidFill>
                  <a:srgbClr val="2D2A2A"/>
                </a:solidFill>
                <a:latin typeface="Times New Roman"/>
                <a:cs typeface="Times New Roman"/>
              </a:rPr>
              <a:t>5</a:t>
            </a:r>
            <a:r>
              <a:rPr sz="1150" spc="-1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mm</a:t>
            </a:r>
            <a:r>
              <a:rPr sz="1150" spc="6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LED:</a:t>
            </a:r>
            <a:r>
              <a:rPr sz="1150" spc="6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A"/>
                </a:solidFill>
                <a:latin typeface="Times New Roman"/>
                <a:cs typeface="Times New Roman"/>
              </a:rPr>
              <a:t>Red</a:t>
            </a:r>
            <a:r>
              <a:rPr sz="1150" spc="-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Apps</a:t>
            </a:r>
            <a:r>
              <a:rPr sz="1150" spc="114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A"/>
                </a:solidFill>
                <a:latin typeface="Times New Roman"/>
                <a:cs typeface="Times New Roman"/>
              </a:rPr>
              <a:t>and</a:t>
            </a:r>
            <a:r>
              <a:rPr sz="1150" spc="4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platforms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110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800"/>
              </a:spcBef>
            </a:pP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Arduino</a:t>
            </a:r>
            <a:r>
              <a:rPr sz="1150" spc="12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IDE</a:t>
            </a:r>
            <a:endParaRPr sz="11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5"/>
              </a:spcBef>
            </a:pPr>
            <a:r>
              <a:rPr sz="1050" spc="11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12700" marR="4796790" indent="307340">
              <a:lnSpc>
                <a:spcPct val="102600"/>
              </a:lnSpc>
              <a:spcBef>
                <a:spcPts val="785"/>
              </a:spcBef>
            </a:pP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Tinkercad Project</a:t>
            </a:r>
            <a:r>
              <a:rPr sz="1150" spc="9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description </a:t>
            </a:r>
            <a:r>
              <a:rPr sz="1150" i="1" spc="-305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2D2A2A"/>
                </a:solidFill>
                <a:latin typeface="Times New Roman"/>
                <a:cs typeface="Times New Roman"/>
              </a:rPr>
              <a:t>Pin</a:t>
            </a:r>
            <a:r>
              <a:rPr sz="1150" spc="7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definitions</a:t>
            </a:r>
            <a:endParaRPr sz="1150">
              <a:latin typeface="Times New Roman"/>
              <a:cs typeface="Times New Roman"/>
            </a:endParaRPr>
          </a:p>
          <a:p>
            <a:pPr marL="15240" marR="1995170">
              <a:lnSpc>
                <a:spcPct val="76000"/>
              </a:lnSpc>
              <a:spcBef>
                <a:spcPts val="95"/>
              </a:spcBef>
              <a:tabLst>
                <a:tab pos="1762125" algn="l"/>
              </a:tabLst>
            </a:pPr>
            <a:r>
              <a:rPr sz="1150" dirty="0">
                <a:solidFill>
                  <a:srgbClr val="3D3B3D"/>
                </a:solidFill>
                <a:latin typeface="Times New Roman"/>
                <a:cs typeface="Times New Roman"/>
              </a:rPr>
              <a:t>const</a:t>
            </a:r>
            <a:r>
              <a:rPr sz="1150" spc="70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int</a:t>
            </a:r>
            <a:r>
              <a:rPr sz="1150" spc="8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smokeSensorPin</a:t>
            </a:r>
            <a:r>
              <a:rPr sz="1150" spc="125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500" spc="-204" dirty="0">
                <a:solidFill>
                  <a:srgbClr val="2D2A2A"/>
                </a:solidFill>
                <a:latin typeface="Times New Roman"/>
                <a:cs typeface="Times New Roman"/>
              </a:rPr>
              <a:t>=</a:t>
            </a:r>
            <a:r>
              <a:rPr sz="1500" spc="-7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A"/>
                </a:solidFill>
                <a:latin typeface="Times New Roman"/>
                <a:cs typeface="Times New Roman"/>
              </a:rPr>
              <a:t>7;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1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A2A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A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Digital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pin</a:t>
            </a:r>
            <a:r>
              <a:rPr sz="1150" spc="7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A"/>
                </a:solidFill>
                <a:latin typeface="Times New Roman"/>
                <a:cs typeface="Times New Roman"/>
              </a:rPr>
              <a:t>for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A"/>
                </a:solidFill>
                <a:latin typeface="Times New Roman"/>
                <a:cs typeface="Times New Roman"/>
              </a:rPr>
              <a:t>MQ2</a:t>
            </a:r>
            <a:r>
              <a:rPr sz="1150" spc="6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sensor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const</a:t>
            </a:r>
            <a:r>
              <a:rPr sz="1150" spc="7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int</a:t>
            </a:r>
            <a:r>
              <a:rPr sz="1150" spc="3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buzzerPin </a:t>
            </a:r>
            <a:r>
              <a:rPr sz="1150" spc="-10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500" spc="-204" dirty="0">
                <a:solidFill>
                  <a:srgbClr val="2D2A2A"/>
                </a:solidFill>
                <a:latin typeface="Times New Roman"/>
                <a:cs typeface="Times New Roman"/>
              </a:rPr>
              <a:t>=</a:t>
            </a:r>
            <a:r>
              <a:rPr sz="1500" spc="-2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2D2A2A"/>
                </a:solidFill>
                <a:latin typeface="Times New Roman"/>
                <a:cs typeface="Times New Roman"/>
              </a:rPr>
              <a:t>8;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	</a:t>
            </a:r>
            <a:r>
              <a:rPr sz="1150" i="1" spc="25" dirty="0">
                <a:solidFill>
                  <a:srgbClr val="2D2A2A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A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Digital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pin</a:t>
            </a:r>
            <a:r>
              <a:rPr sz="1150" spc="7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A"/>
                </a:solidFill>
                <a:latin typeface="Times New Roman"/>
                <a:cs typeface="Times New Roman"/>
              </a:rPr>
              <a:t>for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buzzer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676" y="7771001"/>
            <a:ext cx="232283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986790" indent="-3175">
              <a:lnSpc>
                <a:spcPct val="171400"/>
              </a:lnSpc>
            </a:pP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const</a:t>
            </a:r>
            <a:r>
              <a:rPr sz="1150" spc="7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int</a:t>
            </a:r>
            <a:r>
              <a:rPr sz="1150" spc="3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ledPin</a:t>
            </a:r>
            <a:r>
              <a:rPr sz="1150" spc="10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500" spc="-204" dirty="0">
                <a:solidFill>
                  <a:srgbClr val="2D2A2A"/>
                </a:solidFill>
                <a:latin typeface="Times New Roman"/>
                <a:cs typeface="Times New Roman"/>
              </a:rPr>
              <a:t>=</a:t>
            </a:r>
            <a:r>
              <a:rPr sz="1500" spc="5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13; </a:t>
            </a:r>
            <a:r>
              <a:rPr sz="1150" spc="-15" dirty="0">
                <a:solidFill>
                  <a:srgbClr val="2D2A2A"/>
                </a:solidFill>
                <a:latin typeface="Times New Roman"/>
                <a:cs typeface="Times New Roman"/>
              </a:rPr>
              <a:t>void</a:t>
            </a:r>
            <a:r>
              <a:rPr sz="1150" spc="11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setup</a:t>
            </a:r>
            <a:r>
              <a:rPr sz="1150" spc="10" dirty="0">
                <a:solidFill>
                  <a:srgbClr val="3D3B3D"/>
                </a:solidFill>
                <a:latin typeface="Times New Roman"/>
                <a:cs typeface="Times New Roman"/>
              </a:rPr>
              <a:t>()</a:t>
            </a:r>
            <a:r>
              <a:rPr sz="1150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150" spc="-120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150" spc="-105" dirty="0">
                <a:solidFill>
                  <a:srgbClr val="2D2A2A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85725" marR="5080">
              <a:lnSpc>
                <a:spcPct val="99700"/>
              </a:lnSpc>
              <a:spcBef>
                <a:spcPts val="15"/>
              </a:spcBef>
            </a:pPr>
            <a:r>
              <a:rPr sz="1150" i="1" spc="-305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A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A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Initialize</a:t>
            </a:r>
            <a:r>
              <a:rPr sz="1150" spc="4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digital</a:t>
            </a:r>
            <a:r>
              <a:rPr sz="1150" spc="3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pins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pinMode(smokeSensorPin,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3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INPUT)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;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 pinMode(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buzzerPin, </a:t>
            </a:r>
            <a:r>
              <a:rPr sz="1150" spc="-3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OUTPUT)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;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 pinMode(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ledPin, </a:t>
            </a:r>
            <a:r>
              <a:rPr sz="1150" spc="-4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OUTPUT)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solidFill>
                  <a:srgbClr val="2D2A2A"/>
                </a:solidFill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9123" y="7805945"/>
            <a:ext cx="15735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25" dirty="0">
                <a:solidFill>
                  <a:srgbClr val="2D2A2A"/>
                </a:solidFill>
                <a:latin typeface="Arial"/>
                <a:cs typeface="Arial"/>
              </a:rPr>
              <a:t>II</a:t>
            </a:r>
            <a:r>
              <a:rPr sz="1150" i="1" spc="-40" dirty="0">
                <a:solidFill>
                  <a:srgbClr val="2D2A2A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Digital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pin</a:t>
            </a:r>
            <a:r>
              <a:rPr sz="1150" spc="10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for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LED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723" y="9379537"/>
            <a:ext cx="323088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solidFill>
                  <a:srgbClr val="2D2A2A"/>
                </a:solidFill>
                <a:latin typeface="Times New Roman"/>
                <a:cs typeface="Times New Roman"/>
              </a:rPr>
              <a:t>void</a:t>
            </a:r>
            <a:r>
              <a:rPr sz="1150" spc="8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loop()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11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105" dirty="0">
                <a:solidFill>
                  <a:srgbClr val="2D2A2A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82550">
              <a:lnSpc>
                <a:spcPts val="1200"/>
              </a:lnSpc>
              <a:spcBef>
                <a:spcPts val="10"/>
              </a:spcBef>
            </a:pPr>
            <a:r>
              <a:rPr sz="1150" i="1" spc="25" dirty="0">
                <a:solidFill>
                  <a:srgbClr val="2D2A2A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2D2A2A"/>
                </a:solidFill>
                <a:latin typeface="Times New Roman"/>
                <a:cs typeface="Times New Roman"/>
              </a:rPr>
              <a:t>Read</a:t>
            </a:r>
            <a:r>
              <a:rPr sz="1150" spc="8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digital</a:t>
            </a:r>
            <a:r>
              <a:rPr sz="1150" spc="10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2D2A2A"/>
                </a:solidFill>
                <a:latin typeface="Times New Roman"/>
                <a:cs typeface="Times New Roman"/>
              </a:rPr>
              <a:t>value</a:t>
            </a:r>
            <a:r>
              <a:rPr sz="1150" spc="8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from</a:t>
            </a:r>
            <a:r>
              <a:rPr sz="1150" spc="2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A"/>
                </a:solidFill>
                <a:latin typeface="Times New Roman"/>
                <a:cs typeface="Times New Roman"/>
              </a:rPr>
              <a:t>MQ2</a:t>
            </a:r>
            <a:r>
              <a:rPr sz="1150" spc="65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sensor</a:t>
            </a:r>
            <a:endParaRPr sz="1150">
              <a:latin typeface="Times New Roman"/>
              <a:cs typeface="Times New Roman"/>
            </a:endParaRPr>
          </a:p>
          <a:p>
            <a:pPr marL="85725">
              <a:lnSpc>
                <a:spcPts val="1620"/>
              </a:lnSpc>
            </a:pPr>
            <a:r>
              <a:rPr sz="1150" dirty="0">
                <a:solidFill>
                  <a:srgbClr val="2D2A2A"/>
                </a:solidFill>
                <a:latin typeface="Times New Roman"/>
                <a:cs typeface="Times New Roman"/>
              </a:rPr>
              <a:t>int</a:t>
            </a:r>
            <a:r>
              <a:rPr sz="1150" spc="8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D"/>
                </a:solidFill>
                <a:latin typeface="Times New Roman"/>
                <a:cs typeface="Times New Roman"/>
              </a:rPr>
              <a:t>smokeDetected</a:t>
            </a:r>
            <a:r>
              <a:rPr sz="1150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150" spc="-145" dirty="0">
                <a:solidFill>
                  <a:srgbClr val="3D3B3D"/>
                </a:solidFill>
                <a:latin typeface="Times New Roman"/>
                <a:cs typeface="Times New Roman"/>
              </a:rPr>
              <a:t> </a:t>
            </a:r>
            <a:r>
              <a:rPr sz="1500" spc="-204" dirty="0">
                <a:solidFill>
                  <a:srgbClr val="2D2A2A"/>
                </a:solidFill>
                <a:latin typeface="Times New Roman"/>
                <a:cs typeface="Times New Roman"/>
              </a:rPr>
              <a:t>=</a:t>
            </a:r>
            <a:r>
              <a:rPr sz="1500" spc="-90" dirty="0">
                <a:solidFill>
                  <a:srgbClr val="2D2A2A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digitalRead</a:t>
            </a:r>
            <a:r>
              <a:rPr sz="1150" spc="10" dirty="0">
                <a:solidFill>
                  <a:srgbClr val="2D2A2A"/>
                </a:solidFill>
                <a:latin typeface="Times New Roman"/>
                <a:cs typeface="Times New Roman"/>
              </a:rPr>
              <a:t>(smokeSensorPin)</a:t>
            </a:r>
            <a:r>
              <a:rPr sz="1150" spc="5" dirty="0">
                <a:solidFill>
                  <a:srgbClr val="2D2A2A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4144" y="3538727"/>
            <a:ext cx="4950460" cy="0"/>
          </a:xfrm>
          <a:custGeom>
            <a:avLst/>
            <a:gdLst/>
            <a:ahLst/>
            <a:cxnLst/>
            <a:rect l="l" t="t" r="r" b="b"/>
            <a:pathLst>
              <a:path w="4950459">
                <a:moveTo>
                  <a:pt x="0" y="0"/>
                </a:moveTo>
                <a:lnTo>
                  <a:pt x="4949952" y="0"/>
                </a:lnTo>
              </a:path>
            </a:pathLst>
          </a:custGeom>
          <a:ln w="6096">
            <a:solidFill>
              <a:srgbClr val="CFD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0" y="3529583"/>
            <a:ext cx="0" cy="4925695"/>
          </a:xfrm>
          <a:custGeom>
            <a:avLst/>
            <a:gdLst/>
            <a:ahLst/>
            <a:cxnLst/>
            <a:rect l="l" t="t" r="r" b="b"/>
            <a:pathLst>
              <a:path h="4925695">
                <a:moveTo>
                  <a:pt x="0" y="4925568"/>
                </a:moveTo>
                <a:lnTo>
                  <a:pt x="0" y="0"/>
                </a:lnTo>
              </a:path>
            </a:pathLst>
          </a:custGeom>
          <a:ln w="12192">
            <a:solidFill>
              <a:srgbClr val="CFD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" y="8982455"/>
            <a:ext cx="6163310" cy="0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3056" y="0"/>
                </a:lnTo>
              </a:path>
            </a:pathLst>
          </a:custGeom>
          <a:ln w="12192">
            <a:solidFill>
              <a:srgbClr val="80C8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6627" y="908321"/>
            <a:ext cx="3957320" cy="298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150" i="1" spc="-305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Check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2D2A2B"/>
                </a:solidFill>
                <a:latin typeface="Times New Roman"/>
                <a:cs typeface="Times New Roman"/>
              </a:rPr>
              <a:t>if</a:t>
            </a:r>
            <a:r>
              <a:rPr sz="1150" spc="114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smoke</a:t>
            </a:r>
            <a:r>
              <a:rPr sz="1150" spc="3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is</a:t>
            </a:r>
            <a:r>
              <a:rPr sz="1150" spc="3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detected</a:t>
            </a:r>
            <a:endParaRPr sz="1150">
              <a:latin typeface="Times New Roman"/>
              <a:cs typeface="Times New Roman"/>
            </a:endParaRPr>
          </a:p>
          <a:p>
            <a:pPr marL="91440">
              <a:lnSpc>
                <a:spcPts val="1375"/>
              </a:lnSpc>
              <a:spcBef>
                <a:spcPts val="10"/>
              </a:spcBef>
            </a:pPr>
            <a:r>
              <a:rPr sz="1150" spc="-20" dirty="0">
                <a:solidFill>
                  <a:srgbClr val="2D2A2B"/>
                </a:solidFill>
                <a:latin typeface="Times New Roman"/>
                <a:cs typeface="Times New Roman"/>
              </a:rPr>
              <a:t>if</a:t>
            </a:r>
            <a:r>
              <a:rPr sz="1150" spc="9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(smokeDetected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25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==</a:t>
            </a:r>
            <a:r>
              <a:rPr sz="1150" spc="4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LOW)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5" dirty="0">
                <a:solidFill>
                  <a:srgbClr val="2D2A2B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67640" marR="46990" indent="-3175">
              <a:lnSpc>
                <a:spcPts val="1390"/>
              </a:lnSpc>
              <a:spcBef>
                <a:spcPts val="30"/>
              </a:spcBef>
            </a:pPr>
            <a:r>
              <a:rPr sz="1150" i="1" spc="-305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2D2A2B"/>
                </a:solidFill>
                <a:latin typeface="Arial"/>
                <a:cs typeface="Arial"/>
              </a:rPr>
              <a:t>If</a:t>
            </a:r>
            <a:r>
              <a:rPr sz="1100" spc="-75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smoke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is</a:t>
            </a:r>
            <a:r>
              <a:rPr sz="1150" spc="3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detected,</a:t>
            </a:r>
            <a:r>
              <a:rPr sz="1150" spc="8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sound</a:t>
            </a:r>
            <a:r>
              <a:rPr sz="1150" spc="5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buzzer</a:t>
            </a:r>
            <a:r>
              <a:rPr sz="1150" spc="114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and</a:t>
            </a:r>
            <a:r>
              <a:rPr sz="1150" spc="4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turn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on</a:t>
            </a:r>
            <a:r>
              <a:rPr sz="1150" spc="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 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buzzerPin, </a:t>
            </a:r>
            <a:r>
              <a:rPr sz="1150" spc="-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LOW)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67640">
              <a:lnSpc>
                <a:spcPts val="1320"/>
              </a:lnSpc>
            </a:pP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ledPin, </a:t>
            </a:r>
            <a:r>
              <a:rPr sz="1150" spc="-12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LOW)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67640" marR="852805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delay(</a:t>
            </a:r>
            <a:r>
              <a:rPr sz="1150" spc="-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30" dirty="0">
                <a:solidFill>
                  <a:srgbClr val="2D2A2B"/>
                </a:solidFill>
                <a:latin typeface="Times New Roman"/>
                <a:cs typeface="Times New Roman"/>
              </a:rPr>
              <a:t>lOOO</a:t>
            </a:r>
            <a:r>
              <a:rPr sz="1150" spc="-70" dirty="0">
                <a:solidFill>
                  <a:srgbClr val="2D2A2B"/>
                </a:solidFill>
                <a:latin typeface="Times New Roman"/>
                <a:cs typeface="Times New Roman"/>
              </a:rPr>
              <a:t>)</a:t>
            </a:r>
            <a:r>
              <a:rPr sz="1150" spc="-6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Sound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3D3B3B"/>
                </a:solidFill>
                <a:latin typeface="Times New Roman"/>
                <a:cs typeface="Times New Roman"/>
              </a:rPr>
              <a:t>and</a:t>
            </a:r>
            <a:r>
              <a:rPr sz="1150" spc="65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on</a:t>
            </a:r>
            <a:r>
              <a:rPr sz="1150" spc="2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for</a:t>
            </a:r>
            <a:r>
              <a:rPr sz="1150" spc="12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1</a:t>
            </a:r>
            <a:r>
              <a:rPr sz="1150" spc="-13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second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buzzerPin, </a:t>
            </a:r>
            <a:r>
              <a:rPr sz="1150" spc="-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HIGH)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 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ledPin, </a:t>
            </a:r>
            <a:r>
              <a:rPr sz="1150" spc="-12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HIGH)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67640">
              <a:lnSpc>
                <a:spcPts val="1370"/>
              </a:lnSpc>
            </a:pP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delay(</a:t>
            </a:r>
            <a:r>
              <a:rPr sz="1150" spc="-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30" dirty="0">
                <a:solidFill>
                  <a:srgbClr val="2D2A2B"/>
                </a:solidFill>
                <a:latin typeface="Times New Roman"/>
                <a:cs typeface="Times New Roman"/>
              </a:rPr>
              <a:t>lOOO</a:t>
            </a:r>
            <a:r>
              <a:rPr sz="1150" spc="-70" dirty="0">
                <a:solidFill>
                  <a:srgbClr val="2D2A2B"/>
                </a:solidFill>
                <a:latin typeface="Times New Roman"/>
                <a:cs typeface="Times New Roman"/>
              </a:rPr>
              <a:t>)</a:t>
            </a:r>
            <a:r>
              <a:rPr sz="1150" spc="-6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4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Pause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for</a:t>
            </a:r>
            <a:r>
              <a:rPr sz="1150" spc="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1</a:t>
            </a:r>
            <a:r>
              <a:rPr sz="1150" spc="-10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second</a:t>
            </a:r>
            <a:endParaRPr sz="11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solidFill>
                  <a:srgbClr val="2D2A2B"/>
                </a:solidFill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5"/>
              </a:spcBef>
            </a:pPr>
            <a:r>
              <a:rPr sz="1100" spc="-80" dirty="0">
                <a:solidFill>
                  <a:srgbClr val="2D2A2B"/>
                </a:solidFill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ts val="1360"/>
              </a:lnSpc>
              <a:spcBef>
                <a:spcPts val="70"/>
              </a:spcBef>
            </a:pPr>
            <a:r>
              <a:rPr sz="1150" spc="15" dirty="0">
                <a:solidFill>
                  <a:srgbClr val="2D2A2B"/>
                </a:solidFill>
                <a:latin typeface="Times New Roman"/>
                <a:cs typeface="Times New Roman"/>
              </a:rPr>
              <a:t>Code</a:t>
            </a:r>
            <a:endParaRPr sz="1150">
              <a:latin typeface="Times New Roman"/>
              <a:cs typeface="Times New Roman"/>
            </a:endParaRPr>
          </a:p>
          <a:p>
            <a:pPr marL="18415" marR="2412365" indent="-3175">
              <a:lnSpc>
                <a:spcPts val="1390"/>
              </a:lnSpc>
              <a:spcBef>
                <a:spcPts val="20"/>
              </a:spcBef>
            </a:pPr>
            <a:r>
              <a:rPr sz="1150" spc="15" dirty="0">
                <a:solidFill>
                  <a:srgbClr val="2D2A2B"/>
                </a:solidFill>
                <a:latin typeface="Times New Roman"/>
                <a:cs typeface="Times New Roman"/>
              </a:rPr>
              <a:t>Code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 for</a:t>
            </a:r>
            <a:r>
              <a:rPr sz="1150" spc="3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smoke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Detector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arduino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sz="1150" i="1" spc="-305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Pin</a:t>
            </a:r>
            <a:r>
              <a:rPr sz="1150" spc="7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definitions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75"/>
              </a:lnSpc>
            </a:pP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const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int</a:t>
            </a:r>
            <a:r>
              <a:rPr sz="1150" spc="6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smokeSensorPin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35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=</a:t>
            </a:r>
            <a:r>
              <a:rPr sz="1150" spc="1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7;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pin</a:t>
            </a:r>
            <a:r>
              <a:rPr sz="1150" spc="7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for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MQ2</a:t>
            </a:r>
            <a:r>
              <a:rPr sz="1150" spc="6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sensor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76" y="3896185"/>
            <a:ext cx="14744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const</a:t>
            </a:r>
            <a:r>
              <a:rPr sz="1150" spc="7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int</a:t>
            </a:r>
            <a:r>
              <a:rPr sz="1150" spc="3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buzzerPin </a:t>
            </a:r>
            <a:r>
              <a:rPr sz="1150" spc="-10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=</a:t>
            </a:r>
            <a:r>
              <a:rPr sz="1150" spc="6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2D2A2B"/>
                </a:solidFill>
                <a:latin typeface="Times New Roman"/>
                <a:cs typeface="Times New Roman"/>
              </a:rPr>
              <a:t>8;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9123" y="3895361"/>
            <a:ext cx="174752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pin</a:t>
            </a:r>
            <a:r>
              <a:rPr sz="1150" spc="7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for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buzzer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4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pin</a:t>
            </a:r>
            <a:r>
              <a:rPr sz="1150" spc="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for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LED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676" y="4072969"/>
            <a:ext cx="134048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const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int</a:t>
            </a:r>
            <a:r>
              <a:rPr sz="1150" spc="3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ledPin</a:t>
            </a:r>
            <a:r>
              <a:rPr sz="1150" spc="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=</a:t>
            </a:r>
            <a:r>
              <a:rPr sz="1150" spc="13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13;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195" y="4423489"/>
            <a:ext cx="6224270" cy="491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375"/>
              </a:lnSpc>
            </a:pPr>
            <a:r>
              <a:rPr sz="1150" spc="-15" dirty="0">
                <a:solidFill>
                  <a:srgbClr val="2D2A2B"/>
                </a:solidFill>
                <a:latin typeface="Times New Roman"/>
                <a:cs typeface="Times New Roman"/>
              </a:rPr>
              <a:t>void</a:t>
            </a:r>
            <a:r>
              <a:rPr sz="1150" spc="11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setup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()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2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05" dirty="0">
                <a:solidFill>
                  <a:srgbClr val="2D2A2B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16205">
              <a:lnSpc>
                <a:spcPts val="1375"/>
              </a:lnSpc>
            </a:pPr>
            <a:r>
              <a:rPr sz="1150" i="1" spc="-305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Initialize</a:t>
            </a:r>
            <a:r>
              <a:rPr sz="1150" spc="4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</a:t>
            </a:r>
            <a:r>
              <a:rPr sz="1150" spc="3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pins</a:t>
            </a:r>
            <a:endParaRPr sz="1150">
              <a:latin typeface="Times New Roman"/>
              <a:cs typeface="Times New Roman"/>
            </a:endParaRPr>
          </a:p>
          <a:p>
            <a:pPr marL="116205" marR="387604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pinMode(smokeSensorPin, </a:t>
            </a:r>
            <a:r>
              <a:rPr sz="1150" spc="3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INPUT)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 pinMode(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buzzerPin, </a:t>
            </a:r>
            <a:r>
              <a:rPr sz="1150" spc="-3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OUTPUT)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 pinMode(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ledPin, </a:t>
            </a:r>
            <a:r>
              <a:rPr sz="1150" spc="-4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OUTPUT)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5"/>
              </a:spcBef>
            </a:pPr>
            <a:r>
              <a:rPr sz="1100" spc="-80" dirty="0">
                <a:solidFill>
                  <a:srgbClr val="2D2A2B"/>
                </a:solidFill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200">
              <a:latin typeface="Times New Roman"/>
              <a:cs typeface="Times New Roman"/>
            </a:endParaRPr>
          </a:p>
          <a:p>
            <a:pPr marL="45720">
              <a:lnSpc>
                <a:spcPts val="1375"/>
              </a:lnSpc>
            </a:pPr>
            <a:r>
              <a:rPr sz="1150" spc="-15" dirty="0">
                <a:solidFill>
                  <a:srgbClr val="2D2A2B"/>
                </a:solidFill>
                <a:latin typeface="Times New Roman"/>
                <a:cs typeface="Times New Roman"/>
              </a:rPr>
              <a:t>void</a:t>
            </a:r>
            <a:r>
              <a:rPr sz="1150" spc="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loop()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1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5" dirty="0">
                <a:solidFill>
                  <a:srgbClr val="2D2A2B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16205">
              <a:lnSpc>
                <a:spcPts val="1375"/>
              </a:lnSpc>
            </a:pP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Read</a:t>
            </a:r>
            <a:r>
              <a:rPr sz="1150" spc="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</a:t>
            </a:r>
            <a:r>
              <a:rPr sz="1150" spc="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2D2A2B"/>
                </a:solidFill>
                <a:latin typeface="Times New Roman"/>
                <a:cs typeface="Times New Roman"/>
              </a:rPr>
              <a:t>value</a:t>
            </a:r>
            <a:r>
              <a:rPr sz="1150" spc="8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from</a:t>
            </a:r>
            <a:r>
              <a:rPr sz="1150" spc="2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MQ2</a:t>
            </a:r>
            <a:r>
              <a:rPr sz="1150" spc="6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sensor</a:t>
            </a:r>
            <a:endParaRPr sz="1150">
              <a:latin typeface="Times New Roman"/>
              <a:cs typeface="Times New Roman"/>
            </a:endParaRPr>
          </a:p>
          <a:p>
            <a:pPr marL="116205" indent="254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int</a:t>
            </a:r>
            <a:r>
              <a:rPr sz="1150" spc="8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smokeDetected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45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=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digitalRead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(smokeSensorPin)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16205">
              <a:lnSpc>
                <a:spcPts val="1360"/>
              </a:lnSpc>
            </a:pPr>
            <a:r>
              <a:rPr sz="1150" i="1" spc="-305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Check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2D2A2B"/>
                </a:solidFill>
                <a:latin typeface="Times New Roman"/>
                <a:cs typeface="Times New Roman"/>
              </a:rPr>
              <a:t>if</a:t>
            </a:r>
            <a:r>
              <a:rPr sz="1150" spc="114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smoke</a:t>
            </a:r>
            <a:r>
              <a:rPr sz="1150" spc="3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is</a:t>
            </a:r>
            <a:r>
              <a:rPr sz="1150" spc="3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detected</a:t>
            </a:r>
            <a:endParaRPr sz="1150">
              <a:latin typeface="Times New Roman"/>
              <a:cs typeface="Times New Roman"/>
            </a:endParaRPr>
          </a:p>
          <a:p>
            <a:pPr marL="119380">
              <a:lnSpc>
                <a:spcPts val="1360"/>
              </a:lnSpc>
            </a:pPr>
            <a:r>
              <a:rPr sz="1150" spc="-20" dirty="0">
                <a:solidFill>
                  <a:srgbClr val="2D2A2B"/>
                </a:solidFill>
                <a:latin typeface="Times New Roman"/>
                <a:cs typeface="Times New Roman"/>
              </a:rPr>
              <a:t>if</a:t>
            </a:r>
            <a:r>
              <a:rPr sz="1150" spc="9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(smokeDetected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2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==</a:t>
            </a:r>
            <a:r>
              <a:rPr sz="1150" spc="4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LOW)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5" dirty="0">
                <a:solidFill>
                  <a:srgbClr val="2D2A2B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94945" marR="2287270" indent="-3175">
              <a:lnSpc>
                <a:spcPts val="1370"/>
              </a:lnSpc>
              <a:spcBef>
                <a:spcPts val="65"/>
              </a:spcBef>
            </a:pPr>
            <a:r>
              <a:rPr sz="1150" i="1" spc="-305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90" dirty="0">
                <a:solidFill>
                  <a:srgbClr val="2D2A2B"/>
                </a:solidFill>
                <a:latin typeface="Arial"/>
                <a:cs typeface="Arial"/>
              </a:rPr>
              <a:t>1</a:t>
            </a:r>
            <a:r>
              <a:rPr sz="1150" i="1" spc="-20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2D2A2B"/>
                </a:solidFill>
                <a:latin typeface="Arial"/>
                <a:cs typeface="Arial"/>
              </a:rPr>
              <a:t>If</a:t>
            </a:r>
            <a:r>
              <a:rPr sz="1100" spc="-75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smoke</a:t>
            </a:r>
            <a:r>
              <a:rPr sz="1150" spc="5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is</a:t>
            </a:r>
            <a:r>
              <a:rPr sz="1150" spc="3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detected,</a:t>
            </a:r>
            <a:r>
              <a:rPr sz="1150" spc="8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3D3B3B"/>
                </a:solidFill>
                <a:latin typeface="Times New Roman"/>
                <a:cs typeface="Times New Roman"/>
              </a:rPr>
              <a:t>sound</a:t>
            </a:r>
            <a:r>
              <a:rPr sz="1150" spc="50" dirty="0">
                <a:solidFill>
                  <a:srgbClr val="3D3B3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buzzer</a:t>
            </a:r>
            <a:r>
              <a:rPr sz="1150" spc="114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and</a:t>
            </a:r>
            <a:r>
              <a:rPr sz="1150" spc="4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turn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on</a:t>
            </a:r>
            <a:r>
              <a:rPr sz="1150" spc="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the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 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buzzerPin, </a:t>
            </a:r>
            <a:r>
              <a:rPr sz="1150" spc="-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LOW)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94945">
              <a:lnSpc>
                <a:spcPts val="1340"/>
              </a:lnSpc>
            </a:pP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ledPin, </a:t>
            </a:r>
            <a:r>
              <a:rPr sz="1150" spc="-12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LOW)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94945">
              <a:lnSpc>
                <a:spcPts val="1375"/>
              </a:lnSpc>
            </a:pP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delay(</a:t>
            </a:r>
            <a:r>
              <a:rPr sz="1150" spc="-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30" dirty="0">
                <a:solidFill>
                  <a:srgbClr val="2D2A2B"/>
                </a:solidFill>
                <a:latin typeface="Times New Roman"/>
                <a:cs typeface="Times New Roman"/>
              </a:rPr>
              <a:t>lOOO</a:t>
            </a:r>
            <a:r>
              <a:rPr sz="1150" spc="-70" dirty="0">
                <a:solidFill>
                  <a:srgbClr val="2D2A2B"/>
                </a:solidFill>
                <a:latin typeface="Times New Roman"/>
                <a:cs typeface="Times New Roman"/>
              </a:rPr>
              <a:t>)</a:t>
            </a:r>
            <a:r>
              <a:rPr sz="1150" spc="-6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15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Sound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and</a:t>
            </a:r>
            <a:r>
              <a:rPr sz="1150" spc="6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on</a:t>
            </a:r>
            <a:r>
              <a:rPr sz="1150" spc="2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for</a:t>
            </a:r>
            <a:r>
              <a:rPr sz="1150" spc="12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1</a:t>
            </a:r>
            <a:r>
              <a:rPr sz="1150" spc="-13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second</a:t>
            </a:r>
            <a:endParaRPr sz="1150">
              <a:latin typeface="Times New Roman"/>
              <a:cs typeface="Times New Roman"/>
            </a:endParaRPr>
          </a:p>
          <a:p>
            <a:pPr marL="194945" marR="4094479">
              <a:lnSpc>
                <a:spcPts val="1370"/>
              </a:lnSpc>
              <a:spcBef>
                <a:spcPts val="65"/>
              </a:spcBef>
            </a:pP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buzzerPin, </a:t>
            </a:r>
            <a:r>
              <a:rPr sz="1150" spc="-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HIGH)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 digitalWrite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ledPin, </a:t>
            </a:r>
            <a:r>
              <a:rPr sz="1150" spc="-12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HIGH)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94945">
              <a:lnSpc>
                <a:spcPts val="1350"/>
              </a:lnSpc>
            </a:pP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delay(</a:t>
            </a:r>
            <a:r>
              <a:rPr sz="1150" spc="-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30" dirty="0">
                <a:solidFill>
                  <a:srgbClr val="2D2A2B"/>
                </a:solidFill>
                <a:latin typeface="Times New Roman"/>
                <a:cs typeface="Times New Roman"/>
              </a:rPr>
              <a:t>lOOO</a:t>
            </a:r>
            <a:r>
              <a:rPr sz="1150" spc="-70" dirty="0">
                <a:solidFill>
                  <a:srgbClr val="2D2A2B"/>
                </a:solidFill>
                <a:latin typeface="Times New Roman"/>
                <a:cs typeface="Times New Roman"/>
              </a:rPr>
              <a:t>)</a:t>
            </a:r>
            <a:r>
              <a:rPr sz="1150" spc="-60" dirty="0">
                <a:solidFill>
                  <a:srgbClr val="2D2A2B"/>
                </a:solidFill>
                <a:latin typeface="Times New Roman"/>
                <a:cs typeface="Times New Roman"/>
              </a:rPr>
              <a:t>;</a:t>
            </a:r>
            <a:r>
              <a:rPr sz="115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8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2D2A2B"/>
                </a:solidFill>
                <a:latin typeface="Arial"/>
                <a:cs typeface="Arial"/>
              </a:rPr>
              <a:t>II</a:t>
            </a:r>
            <a:r>
              <a:rPr sz="1150" i="1" spc="-40" dirty="0">
                <a:solidFill>
                  <a:srgbClr val="2D2A2B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Pause</a:t>
            </a:r>
            <a:r>
              <a:rPr sz="1150" spc="7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for</a:t>
            </a:r>
            <a:r>
              <a:rPr sz="1150" spc="10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5" dirty="0">
                <a:solidFill>
                  <a:srgbClr val="2D2A2B"/>
                </a:solidFill>
                <a:latin typeface="Times New Roman"/>
                <a:cs typeface="Times New Roman"/>
              </a:rPr>
              <a:t>1</a:t>
            </a:r>
            <a:r>
              <a:rPr sz="1150" spc="-10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D3B3B"/>
                </a:solidFill>
                <a:latin typeface="Times New Roman"/>
                <a:cs typeface="Times New Roman"/>
              </a:rPr>
              <a:t>second</a:t>
            </a:r>
            <a:endParaRPr sz="115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5"/>
              </a:spcBef>
            </a:pPr>
            <a:r>
              <a:rPr sz="1100" spc="-80" dirty="0">
                <a:solidFill>
                  <a:srgbClr val="2D2A2B"/>
                </a:solidFill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70"/>
              </a:spcBef>
            </a:pPr>
            <a:r>
              <a:rPr sz="1100" spc="-80" dirty="0">
                <a:solidFill>
                  <a:srgbClr val="2D2A2B"/>
                </a:solidFill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50">
              <a:latin typeface="Times New Roman"/>
              <a:cs typeface="Times New Roman"/>
            </a:endParaRPr>
          </a:p>
          <a:p>
            <a:pPr marL="45720" marR="4362450" indent="-3175">
              <a:lnSpc>
                <a:spcPct val="100899"/>
              </a:lnSpc>
            </a:pP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Downloadable </a:t>
            </a:r>
            <a:r>
              <a:rPr sz="1150" spc="-114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files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 Schematic</a:t>
            </a:r>
            <a:r>
              <a:rPr sz="1150" spc="6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D2A2B"/>
                </a:solidFill>
                <a:latin typeface="Times New Roman"/>
                <a:cs typeface="Times New Roman"/>
              </a:rPr>
              <a:t>of</a:t>
            </a:r>
            <a:r>
              <a:rPr sz="1150" spc="9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D2A2B"/>
                </a:solidFill>
                <a:latin typeface="Times New Roman"/>
                <a:cs typeface="Times New Roman"/>
              </a:rPr>
              <a:t>Smoke</a:t>
            </a:r>
            <a:r>
              <a:rPr sz="1150" spc="2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D2A2B"/>
                </a:solidFill>
                <a:latin typeface="Times New Roman"/>
                <a:cs typeface="Times New Roman"/>
              </a:rPr>
              <a:t>Detector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6210935" algn="l"/>
              </a:tabLst>
            </a:pPr>
            <a:r>
              <a:rPr sz="1900" u="sng" spc="-270" dirty="0">
                <a:solidFill>
                  <a:srgbClr val="82CACC"/>
                </a:solidFill>
                <a:latin typeface="Arial"/>
                <a:cs typeface="Arial"/>
              </a:rPr>
              <a:t>I</a:t>
            </a:r>
            <a:r>
              <a:rPr sz="1150" u="sng" spc="10" dirty="0">
                <a:solidFill>
                  <a:srgbClr val="2D2A2B"/>
                </a:solidFill>
                <a:latin typeface="Times New Roman"/>
                <a:cs typeface="Times New Roman"/>
              </a:rPr>
              <a:t>Schematic</a:t>
            </a:r>
            <a:r>
              <a:rPr sz="1150" u="sng" spc="65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u="sng" spc="-10" dirty="0">
                <a:solidFill>
                  <a:srgbClr val="2D2A2B"/>
                </a:solidFill>
                <a:latin typeface="Times New Roman"/>
                <a:cs typeface="Times New Roman"/>
              </a:rPr>
              <a:t>of</a:t>
            </a:r>
            <a:r>
              <a:rPr sz="1150" u="sng" spc="9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u="sng" spc="10" dirty="0">
                <a:solidFill>
                  <a:srgbClr val="2D2A2B"/>
                </a:solidFill>
                <a:latin typeface="Times New Roman"/>
                <a:cs typeface="Times New Roman"/>
              </a:rPr>
              <a:t>Smoke</a:t>
            </a:r>
            <a:r>
              <a:rPr sz="1150" u="sng" spc="20" dirty="0">
                <a:solidFill>
                  <a:srgbClr val="2D2A2B"/>
                </a:solidFill>
                <a:latin typeface="Times New Roman"/>
                <a:cs typeface="Times New Roman"/>
              </a:rPr>
              <a:t> </a:t>
            </a:r>
            <a:r>
              <a:rPr sz="1150" u="sng" spc="5" dirty="0">
                <a:solidFill>
                  <a:srgbClr val="2D2A2B"/>
                </a:solidFill>
                <a:latin typeface="Times New Roman"/>
                <a:cs typeface="Times New Roman"/>
              </a:rPr>
              <a:t>Detector</a:t>
            </a:r>
            <a:r>
              <a:rPr sz="1150" u="sng" dirty="0">
                <a:solidFill>
                  <a:srgbClr val="2D2A2B"/>
                </a:solid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24" y="4181855"/>
            <a:ext cx="1536191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9088" y="1267967"/>
            <a:ext cx="4937760" cy="508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2592" y="6754367"/>
            <a:ext cx="512064" cy="25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0959" y="984503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3551" y="0"/>
                </a:lnTo>
              </a:path>
            </a:pathLst>
          </a:custGeom>
          <a:ln w="18288">
            <a:solidFill>
              <a:srgbClr val="7C7C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6207" y="4300727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6096">
            <a:solidFill>
              <a:srgbClr val="C8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7704" y="4495799"/>
            <a:ext cx="0" cy="582295"/>
          </a:xfrm>
          <a:custGeom>
            <a:avLst/>
            <a:gdLst/>
            <a:ahLst/>
            <a:cxnLst/>
            <a:rect l="l" t="t" r="r" b="b"/>
            <a:pathLst>
              <a:path h="582295">
                <a:moveTo>
                  <a:pt x="0" y="582167"/>
                </a:moveTo>
                <a:lnTo>
                  <a:pt x="0" y="0"/>
                </a:lnTo>
              </a:path>
            </a:pathLst>
          </a:custGeom>
          <a:ln w="18288">
            <a:solidFill>
              <a:srgbClr val="C3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4420" y="6333743"/>
            <a:ext cx="0" cy="570230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569976"/>
                </a:moveTo>
                <a:lnTo>
                  <a:pt x="0" y="0"/>
                </a:lnTo>
              </a:path>
            </a:pathLst>
          </a:custGeom>
          <a:ln w="27432">
            <a:solidFill>
              <a:srgbClr val="DF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1671" y="5590031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868679"/>
                </a:moveTo>
                <a:lnTo>
                  <a:pt x="0" y="0"/>
                </a:lnTo>
              </a:path>
            </a:pathLst>
          </a:custGeom>
          <a:ln w="30480">
            <a:solidFill>
              <a:srgbClr val="3F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2623" y="6352031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463295"/>
                </a:moveTo>
                <a:lnTo>
                  <a:pt x="0" y="0"/>
                </a:lnTo>
              </a:path>
            </a:pathLst>
          </a:custGeom>
          <a:ln w="3048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6359" y="6519671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495" y="0"/>
                </a:lnTo>
              </a:path>
            </a:pathLst>
          </a:custGeom>
          <a:ln w="24384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6528" y="6809231"/>
            <a:ext cx="2036445" cy="0"/>
          </a:xfrm>
          <a:custGeom>
            <a:avLst/>
            <a:gdLst/>
            <a:ahLst/>
            <a:cxnLst/>
            <a:rect l="l" t="t" r="r" b="b"/>
            <a:pathLst>
              <a:path w="2036445">
                <a:moveTo>
                  <a:pt x="0" y="0"/>
                </a:moveTo>
                <a:lnTo>
                  <a:pt x="2036064" y="0"/>
                </a:lnTo>
              </a:path>
            </a:pathLst>
          </a:custGeom>
          <a:ln w="3048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3479" y="6979919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2" y="0"/>
                </a:lnTo>
              </a:path>
            </a:pathLst>
          </a:custGeom>
          <a:ln w="36576">
            <a:solidFill>
              <a:srgbClr val="E454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" y="8467343"/>
            <a:ext cx="6163310" cy="0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3056" y="0"/>
                </a:lnTo>
              </a:path>
            </a:pathLst>
          </a:custGeom>
          <a:ln w="12192">
            <a:solidFill>
              <a:srgbClr val="80C8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9195" y="8120712"/>
            <a:ext cx="6224270" cy="70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150" spc="10" dirty="0">
                <a:solidFill>
                  <a:srgbClr val="2F2D2D"/>
                </a:solidFill>
                <a:latin typeface="Times New Roman"/>
                <a:cs typeface="Times New Roman"/>
              </a:rPr>
              <a:t>Schematic</a:t>
            </a:r>
            <a:r>
              <a:rPr sz="1150" spc="65" dirty="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sz="1150" spc="90" dirty="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solidFill>
                  <a:srgbClr val="2F2D2D"/>
                </a:solidFill>
                <a:latin typeface="Times New Roman"/>
                <a:cs typeface="Times New Roman"/>
              </a:rPr>
              <a:t>Smoke</a:t>
            </a:r>
            <a:r>
              <a:rPr sz="1150" spc="20" dirty="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sz="1150" spc="5" dirty="0">
                <a:solidFill>
                  <a:srgbClr val="2F2D2D"/>
                </a:solidFill>
                <a:latin typeface="Times New Roman"/>
                <a:cs typeface="Times New Roman"/>
              </a:rPr>
              <a:t>Detector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10935" algn="l"/>
              </a:tabLst>
            </a:pPr>
            <a:r>
              <a:rPr sz="1950" u="sng" spc="-290" dirty="0">
                <a:solidFill>
                  <a:srgbClr val="82CACC"/>
                </a:solidFill>
                <a:latin typeface="Arial"/>
                <a:cs typeface="Arial"/>
              </a:rPr>
              <a:t>I</a:t>
            </a:r>
            <a:r>
              <a:rPr sz="1150" u="sng" spc="10" dirty="0">
                <a:solidFill>
                  <a:srgbClr val="2F2D2D"/>
                </a:solidFill>
                <a:latin typeface="Times New Roman"/>
                <a:cs typeface="Times New Roman"/>
              </a:rPr>
              <a:t>Schematic</a:t>
            </a:r>
            <a:r>
              <a:rPr sz="1150" u="sng" spc="65" dirty="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sz="1150" u="sng" spc="-10" dirty="0">
                <a:solidFill>
                  <a:srgbClr val="2F2D2D"/>
                </a:solidFill>
                <a:latin typeface="Times New Roman"/>
                <a:cs typeface="Times New Roman"/>
              </a:rPr>
              <a:t>of</a:t>
            </a:r>
            <a:r>
              <a:rPr sz="1150" u="sng" spc="90" dirty="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sz="1150" u="sng" spc="10" dirty="0">
                <a:solidFill>
                  <a:srgbClr val="2F2D2D"/>
                </a:solidFill>
                <a:latin typeface="Times New Roman"/>
                <a:cs typeface="Times New Roman"/>
              </a:rPr>
              <a:t>Smoke</a:t>
            </a:r>
            <a:r>
              <a:rPr sz="1150" u="sng" spc="20" dirty="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sz="1150" u="sng" spc="5" dirty="0">
                <a:solidFill>
                  <a:srgbClr val="2F2D2D"/>
                </a:solidFill>
                <a:latin typeface="Times New Roman"/>
                <a:cs typeface="Times New Roman"/>
              </a:rPr>
              <a:t>Detector</a:t>
            </a:r>
            <a:r>
              <a:rPr sz="1150" u="sng" dirty="0">
                <a:solidFill>
                  <a:srgbClr val="2F2D2D"/>
                </a:solid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3979" y="783289"/>
            <a:ext cx="235394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6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40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-77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50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-79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42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3825" spc="292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-77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50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-77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3825" spc="150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-79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-37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3825" spc="-1252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-79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0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-8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27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3825" spc="-937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40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3825" spc="44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3825" spc="-1095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400" spc="22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400" spc="-1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b="1" spc="-310" dirty="0">
                <a:solidFill>
                  <a:srgbClr val="565654"/>
                </a:solidFill>
                <a:latin typeface="Arial"/>
                <a:cs typeface="Arial"/>
              </a:rPr>
              <a:t>t</a:t>
            </a:r>
            <a:r>
              <a:rPr sz="3825" spc="-195" baseline="-17429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3825" spc="-719" baseline="-17429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2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7244" y="888891"/>
            <a:ext cx="7620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35" baseline="30303" dirty="0">
                <a:solidFill>
                  <a:srgbClr val="565654"/>
                </a:solidFill>
                <a:latin typeface="Arial"/>
                <a:cs typeface="Arial"/>
              </a:rPr>
              <a:t>• </a:t>
            </a:r>
            <a:r>
              <a:rPr sz="1650" spc="-142" baseline="30303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650" spc="67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1650" spc="225" baseline="30303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650" spc="-547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2300" spc="-60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300" spc="-409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2750" spc="-484" dirty="0">
                <a:solidFill>
                  <a:srgbClr val="464444"/>
                </a:solidFill>
                <a:latin typeface="Times New Roman"/>
                <a:cs typeface="Times New Roman"/>
              </a:rPr>
              <a:t>..</a:t>
            </a:r>
            <a:r>
              <a:rPr sz="2750" spc="-270" dirty="0">
                <a:solidFill>
                  <a:srgbClr val="464444"/>
                </a:solidFill>
                <a:latin typeface="Times New Roman"/>
                <a:cs typeface="Times New Roman"/>
              </a:rPr>
              <a:t> </a:t>
            </a:r>
            <a:r>
              <a:rPr sz="1725" spc="-1050" baseline="28985" dirty="0">
                <a:solidFill>
                  <a:srgbClr val="565654"/>
                </a:solidFill>
                <a:latin typeface="Courier New"/>
                <a:cs typeface="Courier New"/>
              </a:rPr>
              <a:t>•</a:t>
            </a:r>
            <a:r>
              <a:rPr sz="2750" spc="195" dirty="0">
                <a:solidFill>
                  <a:srgbClr val="464444"/>
                </a:solidFill>
                <a:latin typeface="Times New Roman"/>
                <a:cs typeface="Times New Roman"/>
              </a:rPr>
              <a:t>.</a:t>
            </a:r>
            <a:r>
              <a:rPr sz="1650" spc="-585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2750" spc="-200" dirty="0">
                <a:solidFill>
                  <a:srgbClr val="464444"/>
                </a:solidFill>
                <a:latin typeface="Times New Roman"/>
                <a:cs typeface="Times New Roman"/>
              </a:rPr>
              <a:t>.</a:t>
            </a:r>
            <a:r>
              <a:rPr sz="2750" spc="-415" dirty="0">
                <a:solidFill>
                  <a:srgbClr val="464444"/>
                </a:solidFill>
                <a:latin typeface="Times New Roman"/>
                <a:cs typeface="Times New Roman"/>
              </a:rPr>
              <a:t> </a:t>
            </a:r>
            <a:r>
              <a:rPr sz="1650" spc="-660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2750" spc="2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1579" y="1160693"/>
            <a:ext cx="1117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65" dirty="0">
                <a:solidFill>
                  <a:srgbClr val="BA646E"/>
                </a:solidFill>
                <a:latin typeface="Courier New"/>
                <a:cs typeface="Courier New"/>
              </a:rPr>
              <a:t>+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06644" y="1160693"/>
            <a:ext cx="5308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80" algn="l"/>
              </a:tabLst>
            </a:pPr>
            <a:r>
              <a:rPr sz="850" spc="229" dirty="0">
                <a:solidFill>
                  <a:srgbClr val="A82123"/>
                </a:solidFill>
                <a:latin typeface="Courier New"/>
                <a:cs typeface="Courier New"/>
              </a:rPr>
              <a:t>-	</a:t>
            </a:r>
            <a:r>
              <a:rPr sz="850" spc="919" dirty="0">
                <a:solidFill>
                  <a:srgbClr val="A82123"/>
                </a:solidFill>
                <a:latin typeface="Courier New"/>
                <a:cs typeface="Courier New"/>
              </a:rPr>
              <a:t>-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0100" y="1160693"/>
            <a:ext cx="1117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65" dirty="0">
                <a:solidFill>
                  <a:srgbClr val="BA646E"/>
                </a:solidFill>
                <a:latin typeface="Courier New"/>
                <a:cs typeface="Courier New"/>
              </a:rPr>
              <a:t>+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6523" y="1288142"/>
            <a:ext cx="10858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7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7244" y="1465186"/>
            <a:ext cx="497205" cy="6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195" dirty="0">
                <a:solidFill>
                  <a:srgbClr val="464444"/>
                </a:solidFill>
                <a:latin typeface="Arial"/>
                <a:cs typeface="Arial"/>
              </a:rPr>
              <a:t>•     </a:t>
            </a:r>
            <a:r>
              <a:rPr sz="300" spc="10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300" spc="140" dirty="0">
                <a:solidFill>
                  <a:srgbClr val="565654"/>
                </a:solidFill>
                <a:latin typeface="Arial"/>
                <a:cs typeface="Arial"/>
              </a:rPr>
              <a:t>..</a:t>
            </a:r>
            <a:r>
              <a:rPr sz="300" dirty="0">
                <a:solidFill>
                  <a:srgbClr val="565654"/>
                </a:solidFill>
                <a:latin typeface="Arial"/>
                <a:cs typeface="Arial"/>
              </a:rPr>
              <a:t>    </a:t>
            </a:r>
            <a:r>
              <a:rPr sz="300" spc="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300" spc="195" dirty="0">
                <a:solidFill>
                  <a:srgbClr val="464444"/>
                </a:solidFill>
                <a:latin typeface="Arial"/>
                <a:cs typeface="Arial"/>
              </a:rPr>
              <a:t>•</a:t>
            </a:r>
            <a:r>
              <a:rPr sz="300" dirty="0">
                <a:solidFill>
                  <a:srgbClr val="464444"/>
                </a:solidFill>
                <a:latin typeface="Arial"/>
                <a:cs typeface="Arial"/>
              </a:rPr>
              <a:t>     </a:t>
            </a:r>
            <a:r>
              <a:rPr sz="300" spc="10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300" spc="33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300" dirty="0">
                <a:solidFill>
                  <a:srgbClr val="565654"/>
                </a:solidFill>
                <a:latin typeface="Arial"/>
                <a:cs typeface="Arial"/>
              </a:rPr>
              <a:t>    </a:t>
            </a:r>
            <a:r>
              <a:rPr sz="300" spc="-1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300" b="1" spc="15" dirty="0">
                <a:solidFill>
                  <a:srgbClr val="565654"/>
                </a:solidFill>
                <a:latin typeface="Arial"/>
                <a:cs typeface="Arial"/>
              </a:rPr>
              <a:t>rll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60723" y="1325833"/>
            <a:ext cx="11626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0"/>
              </a:lnSpc>
            </a:pPr>
            <a:r>
              <a:rPr sz="700" spc="-70" dirty="0">
                <a:solidFill>
                  <a:srgbClr val="70706E"/>
                </a:solidFill>
                <a:latin typeface="Arial"/>
                <a:cs typeface="Arial"/>
              </a:rPr>
              <a:t>·</a:t>
            </a:r>
            <a:r>
              <a:rPr sz="700" spc="200" dirty="0">
                <a:solidFill>
                  <a:srgbClr val="565654"/>
                </a:solidFill>
                <a:latin typeface="Arial"/>
                <a:cs typeface="Arial"/>
              </a:rPr>
              <a:t>-</a:t>
            </a:r>
            <a:r>
              <a:rPr sz="700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700" spc="-6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4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21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459"/>
              </a:lnSpc>
            </a:pPr>
            <a:r>
              <a:rPr sz="450" b="1" spc="30" dirty="0">
                <a:solidFill>
                  <a:srgbClr val="858382"/>
                </a:solidFill>
                <a:latin typeface="Times New Roman"/>
                <a:cs typeface="Times New Roman"/>
              </a:rPr>
              <a:t>,J:    </a:t>
            </a:r>
            <a:r>
              <a:rPr sz="450" b="1" spc="-15" dirty="0">
                <a:solidFill>
                  <a:srgbClr val="858382"/>
                </a:solidFill>
                <a:latin typeface="Times New Roman"/>
                <a:cs typeface="Times New Roman"/>
              </a:rPr>
              <a:t> </a:t>
            </a:r>
            <a:r>
              <a:rPr sz="450" spc="180" dirty="0">
                <a:solidFill>
                  <a:srgbClr val="464444"/>
                </a:solidFill>
                <a:latin typeface="Times New Roman"/>
                <a:cs typeface="Times New Roman"/>
              </a:rPr>
              <a:t>•</a:t>
            </a:r>
            <a:r>
              <a:rPr sz="450" dirty="0">
                <a:solidFill>
                  <a:srgbClr val="464444"/>
                </a:solidFill>
                <a:latin typeface="Times New Roman"/>
                <a:cs typeface="Times New Roman"/>
              </a:rPr>
              <a:t>   </a:t>
            </a:r>
            <a:r>
              <a:rPr sz="450" spc="45" dirty="0">
                <a:solidFill>
                  <a:srgbClr val="464444"/>
                </a:solidFill>
                <a:latin typeface="Times New Roman"/>
                <a:cs typeface="Times New Roman"/>
              </a:rPr>
              <a:t> </a:t>
            </a:r>
            <a:r>
              <a:rPr sz="450" spc="250" dirty="0">
                <a:solidFill>
                  <a:srgbClr val="464444"/>
                </a:solidFill>
                <a:latin typeface="Times New Roman"/>
                <a:cs typeface="Times New Roman"/>
              </a:rPr>
              <a:t>•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74155" y="1523066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 </a:t>
            </a:r>
            <a:r>
              <a:rPr sz="1100" spc="-10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65654"/>
                </a:solidFill>
                <a:latin typeface="Courier New"/>
                <a:cs typeface="Courier New"/>
              </a:rPr>
              <a:t>•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7244" y="1345194"/>
            <a:ext cx="76200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00" dirty="0">
                <a:solidFill>
                  <a:srgbClr val="565654"/>
                </a:solidFill>
                <a:latin typeface="Times New Roman"/>
                <a:cs typeface="Times New Roman"/>
              </a:rPr>
              <a:t>..</a:t>
            </a:r>
            <a:r>
              <a:rPr sz="2550" spc="-10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25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1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340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2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15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409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-1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36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7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9788" y="1664418"/>
            <a:ext cx="2990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180" dirty="0">
                <a:solidFill>
                  <a:srgbClr val="464444"/>
                </a:solidFill>
                <a:latin typeface="Arial"/>
                <a:cs typeface="Arial"/>
              </a:rPr>
              <a:t>•    </a:t>
            </a:r>
            <a:r>
              <a:rPr sz="350" spc="25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350" b="1" spc="15" dirty="0">
                <a:solidFill>
                  <a:srgbClr val="565654"/>
                </a:solidFill>
                <a:latin typeface="Arial"/>
                <a:cs typeface="Arial"/>
              </a:rPr>
              <a:t>!I!</a:t>
            </a:r>
            <a:r>
              <a:rPr sz="350" b="1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350" b="1" spc="2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500" b="1" i="1" spc="85" dirty="0">
                <a:solidFill>
                  <a:srgbClr val="858382"/>
                </a:solidFill>
                <a:latin typeface="Times New Roman"/>
                <a:cs typeface="Times New Roman"/>
              </a:rPr>
              <a:t>E.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0100" y="1779098"/>
            <a:ext cx="11176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858382"/>
                </a:solidFill>
                <a:latin typeface="Arial"/>
                <a:cs typeface="Arial"/>
              </a:rPr>
              <a:t>""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2059" y="1746536"/>
            <a:ext cx="23876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95" dirty="0">
                <a:solidFill>
                  <a:srgbClr val="858382"/>
                </a:solidFill>
                <a:latin typeface="Times New Roman"/>
                <a:cs typeface="Times New Roman"/>
              </a:rPr>
              <a:t>C&gt; </a:t>
            </a:r>
            <a:r>
              <a:rPr sz="800" spc="-50" dirty="0">
                <a:solidFill>
                  <a:srgbClr val="858382"/>
                </a:solidFill>
                <a:latin typeface="Times New Roman"/>
                <a:cs typeface="Times New Roman"/>
              </a:rPr>
              <a:t> </a:t>
            </a:r>
            <a:r>
              <a:rPr sz="800" spc="515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20388" y="1745570"/>
            <a:ext cx="72009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 </a:t>
            </a:r>
            <a:r>
              <a:rPr sz="1100" spc="-10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1100" dirty="0">
                <a:solidFill>
                  <a:srgbClr val="565654"/>
                </a:solidFill>
                <a:latin typeface="Arial"/>
                <a:cs typeface="Arial"/>
              </a:rPr>
              <a:t>	</a:t>
            </a: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11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77203" y="1837709"/>
            <a:ext cx="63119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35" dirty="0">
                <a:solidFill>
                  <a:srgbClr val="464444"/>
                </a:solidFill>
                <a:latin typeface="Courier New"/>
                <a:cs typeface="Courier New"/>
              </a:rPr>
              <a:t>•</a:t>
            </a:r>
            <a:r>
              <a:rPr sz="1250" spc="-455" dirty="0">
                <a:solidFill>
                  <a:srgbClr val="464444"/>
                </a:solidFill>
                <a:latin typeface="Courier New"/>
                <a:cs typeface="Courier New"/>
              </a:rPr>
              <a:t> </a:t>
            </a:r>
            <a:r>
              <a:rPr sz="1150" spc="5" dirty="0">
                <a:solidFill>
                  <a:srgbClr val="565654"/>
                </a:solidFill>
                <a:latin typeface="Courier New"/>
                <a:cs typeface="Courier New"/>
              </a:rPr>
              <a:t>•</a:t>
            </a:r>
            <a:r>
              <a:rPr sz="1150" spc="315" dirty="0">
                <a:solidFill>
                  <a:srgbClr val="565654"/>
                </a:solidFill>
                <a:latin typeface="Courier New"/>
                <a:cs typeface="Courier New"/>
              </a:rPr>
              <a:t> </a:t>
            </a:r>
            <a:r>
              <a:rPr sz="1250" spc="-105" dirty="0">
                <a:solidFill>
                  <a:srgbClr val="464444"/>
                </a:solidFill>
                <a:latin typeface="Times New Roman"/>
                <a:cs typeface="Times New Roman"/>
              </a:rPr>
              <a:t>•</a:t>
            </a:r>
            <a:r>
              <a:rPr sz="1250" dirty="0">
                <a:solidFill>
                  <a:srgbClr val="464444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46444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65654"/>
                </a:solidFill>
                <a:latin typeface="Times New Roman"/>
                <a:cs typeface="Times New Roman"/>
              </a:rPr>
              <a:t>• </a:t>
            </a:r>
            <a:r>
              <a:rPr sz="1250" spc="-15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1250" spc="-235" dirty="0">
                <a:solidFill>
                  <a:srgbClr val="464444"/>
                </a:solidFill>
                <a:latin typeface="Courier New"/>
                <a:cs typeface="Courier New"/>
              </a:rPr>
              <a:t>•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27011" y="1887711"/>
            <a:ext cx="40830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   </a:t>
            </a:r>
            <a:r>
              <a:rPr sz="400" spc="4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55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spc="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" dirty="0">
                <a:solidFill>
                  <a:srgbClr val="858382"/>
                </a:solidFill>
                <a:latin typeface="Arial"/>
                <a:cs typeface="Arial"/>
              </a:rPr>
              <a:t>.._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82059" y="2211750"/>
            <a:ext cx="52641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solidFill>
                  <a:srgbClr val="858382"/>
                </a:solidFill>
                <a:latin typeface="Arial"/>
                <a:cs typeface="Arial"/>
              </a:rPr>
              <a:t>ti:   </a:t>
            </a:r>
            <a:r>
              <a:rPr sz="450" spc="50" dirty="0">
                <a:solidFill>
                  <a:srgbClr val="858382"/>
                </a:solidFill>
                <a:latin typeface="Arial"/>
                <a:cs typeface="Arial"/>
              </a:rPr>
              <a:t> </a:t>
            </a:r>
            <a:r>
              <a:rPr sz="450" spc="100" dirty="0">
                <a:solidFill>
                  <a:srgbClr val="464444"/>
                </a:solidFill>
                <a:latin typeface="Arial"/>
                <a:cs typeface="Arial"/>
              </a:rPr>
              <a:t>..</a:t>
            </a:r>
            <a:r>
              <a:rPr sz="450" dirty="0">
                <a:solidFill>
                  <a:srgbClr val="464444"/>
                </a:solidFill>
                <a:latin typeface="Arial"/>
                <a:cs typeface="Arial"/>
              </a:rPr>
              <a:t>  </a:t>
            </a:r>
            <a:r>
              <a:rPr sz="450" spc="10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450" spc="62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450" spc="-35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400" b="1" spc="320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b="1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400" b="1" spc="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97244" y="2210799"/>
            <a:ext cx="2882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b="1" spc="320" dirty="0">
                <a:solidFill>
                  <a:srgbClr val="565654"/>
                </a:solidFill>
                <a:latin typeface="Arial"/>
                <a:cs typeface="Arial"/>
              </a:rPr>
              <a:t>i  </a:t>
            </a:r>
            <a:r>
              <a:rPr sz="400" b="1" spc="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-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90" dirty="0">
                <a:solidFill>
                  <a:srgbClr val="565654"/>
                </a:solidFill>
                <a:latin typeface="Arial"/>
                <a:cs typeface="Arial"/>
              </a:rPr>
              <a:t>,.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39788" y="1977027"/>
            <a:ext cx="31305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750" spc="-360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750" spc="15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750" spc="-385" dirty="0">
                <a:solidFill>
                  <a:srgbClr val="858382"/>
                </a:solidFill>
                <a:latin typeface="Times New Roman"/>
                <a:cs typeface="Times New Roman"/>
              </a:rPr>
              <a:t>..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5747" y="2093929"/>
            <a:ext cx="131953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750" spc="9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050" spc="280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050" spc="7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050" dirty="0">
                <a:solidFill>
                  <a:srgbClr val="464444"/>
                </a:solidFill>
                <a:latin typeface="Arial"/>
                <a:cs typeface="Arial"/>
              </a:rPr>
              <a:t>	</a:t>
            </a:r>
            <a:r>
              <a:rPr sz="1100" spc="190" dirty="0">
                <a:solidFill>
                  <a:srgbClr val="464444"/>
                </a:solidFill>
                <a:latin typeface="Arial"/>
                <a:cs typeface="Arial"/>
              </a:rPr>
              <a:t>'</a:t>
            </a:r>
            <a:r>
              <a:rPr sz="1100" spc="100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21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050" spc="240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050" spc="33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1100" spc="190" dirty="0">
                <a:solidFill>
                  <a:srgbClr val="464444"/>
                </a:solidFill>
                <a:latin typeface="Arial"/>
                <a:cs typeface="Arial"/>
              </a:rPr>
              <a:t>'</a:t>
            </a:r>
            <a:r>
              <a:rPr sz="1100" spc="100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2750" spc="2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050" spc="27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88355" y="2268790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0586"/>
                </a:lnTo>
              </a:path>
            </a:pathLst>
          </a:custGeom>
          <a:ln w="18522">
            <a:solidFill>
              <a:srgbClr val="CF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00876" y="2118313"/>
            <a:ext cx="514984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4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1100" spc="190" dirty="0">
                <a:solidFill>
                  <a:srgbClr val="464444"/>
                </a:solidFill>
                <a:latin typeface="Arial"/>
                <a:cs typeface="Arial"/>
              </a:rPr>
              <a:t>'</a:t>
            </a:r>
            <a:r>
              <a:rPr sz="1100" spc="100" dirty="0">
                <a:solidFill>
                  <a:srgbClr val="464444"/>
                </a:solidFill>
                <a:latin typeface="Arial"/>
                <a:cs typeface="Arial"/>
              </a:rPr>
              <a:t> </a:t>
            </a:r>
            <a:r>
              <a:rPr sz="2750" spc="4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2750" spc="13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r>
              <a:rPr sz="1100" spc="-135" dirty="0">
                <a:solidFill>
                  <a:srgbClr val="565654"/>
                </a:solidFill>
                <a:latin typeface="Arial"/>
                <a:cs typeface="Arial"/>
              </a:rPr>
              <a:t>"</a:t>
            </a:r>
            <a:r>
              <a:rPr sz="1100" spc="-80" dirty="0">
                <a:solidFill>
                  <a:srgbClr val="AFAEAE"/>
                </a:solidFill>
                <a:latin typeface="Arial"/>
                <a:cs typeface="Arial"/>
              </a:rPr>
              <a:t>'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97244" y="2451591"/>
            <a:ext cx="64770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2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-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4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2059" y="2420915"/>
            <a:ext cx="8953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95" dirty="0">
                <a:solidFill>
                  <a:srgbClr val="858382"/>
                </a:solidFill>
                <a:latin typeface="Arial"/>
                <a:cs typeface="Arial"/>
              </a:rPr>
              <a:t>u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0723" y="2373230"/>
            <a:ext cx="2520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25" dirty="0">
                <a:solidFill>
                  <a:srgbClr val="858382"/>
                </a:solidFill>
                <a:latin typeface="Arial"/>
                <a:cs typeface="Arial"/>
              </a:rPr>
              <a:t>..:.  </a:t>
            </a:r>
            <a:r>
              <a:rPr sz="650" spc="-55" dirty="0">
                <a:solidFill>
                  <a:srgbClr val="85838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464444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95747" y="2454639"/>
            <a:ext cx="109283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   </a:t>
            </a:r>
            <a:r>
              <a:rPr sz="400" spc="1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2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33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400" spc="1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2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1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2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55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9788" y="2558271"/>
            <a:ext cx="29972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 indent="-103505">
              <a:lnSpc>
                <a:spcPct val="100000"/>
              </a:lnSpc>
              <a:buClr>
                <a:srgbClr val="464444"/>
              </a:buClr>
              <a:buFont typeface="Arial"/>
              <a:buChar char="•"/>
              <a:tabLst>
                <a:tab pos="116839" algn="l"/>
              </a:tabLst>
            </a:pP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i="1" spc="355" dirty="0">
                <a:solidFill>
                  <a:srgbClr val="858382"/>
                </a:solidFill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20331" y="2652759"/>
            <a:ext cx="30734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330" dirty="0">
                <a:solidFill>
                  <a:srgbClr val="565654"/>
                </a:solidFill>
                <a:latin typeface="Arial"/>
                <a:cs typeface="Arial"/>
              </a:rPr>
              <a:t>•  </a:t>
            </a:r>
            <a:r>
              <a:rPr sz="400" spc="3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4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130" dirty="0">
                <a:solidFill>
                  <a:srgbClr val="565654"/>
                </a:solidFill>
                <a:latin typeface="Arial"/>
                <a:cs typeface="Arial"/>
              </a:rPr>
              <a:t>..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50100" y="2652759"/>
            <a:ext cx="8826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b="1" spc="-20" dirty="0">
                <a:solidFill>
                  <a:srgbClr val="858382"/>
                </a:solidFill>
                <a:latin typeface="Arial"/>
                <a:cs typeface="Arial"/>
              </a:rPr>
              <a:t>r'D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30643" y="2688190"/>
            <a:ext cx="1816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solidFill>
                  <a:srgbClr val="858382"/>
                </a:solidFill>
                <a:latin typeface="Arial"/>
                <a:cs typeface="Arial"/>
              </a:rPr>
              <a:t>l!l </a:t>
            </a:r>
            <a:r>
              <a:rPr sz="600" spc="15" dirty="0">
                <a:solidFill>
                  <a:srgbClr val="858382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858382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52189" y="2938340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7912"/>
                </a:lnTo>
              </a:path>
            </a:pathLst>
          </a:custGeom>
          <a:ln w="12852">
            <a:solidFill>
              <a:srgbClr val="CF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03979" y="2960575"/>
            <a:ext cx="730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0" dirty="0">
                <a:solidFill>
                  <a:srgbClr val="565654"/>
                </a:solidFill>
                <a:latin typeface="Arial"/>
                <a:cs typeface="Arial"/>
              </a:rPr>
              <a:t>"</a:t>
            </a:r>
            <a:r>
              <a:rPr sz="1200" spc="-145" dirty="0">
                <a:solidFill>
                  <a:srgbClr val="AFAEAE"/>
                </a:solidFill>
                <a:latin typeface="Arial"/>
                <a:cs typeface="Arial"/>
              </a:rPr>
              <a:t>'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24" y="4181855"/>
            <a:ext cx="1536191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9088" y="1267967"/>
            <a:ext cx="4937760" cy="508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2592" y="6754367"/>
            <a:ext cx="512064" cy="25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0959" y="984503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>
                <a:moveTo>
                  <a:pt x="0" y="0"/>
                </a:moveTo>
                <a:lnTo>
                  <a:pt x="3273551" y="0"/>
                </a:lnTo>
              </a:path>
            </a:pathLst>
          </a:custGeom>
          <a:ln w="18288">
            <a:solidFill>
              <a:srgbClr val="7C7C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6207" y="4300727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6096">
            <a:solidFill>
              <a:srgbClr val="C8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7704" y="4495799"/>
            <a:ext cx="0" cy="582295"/>
          </a:xfrm>
          <a:custGeom>
            <a:avLst/>
            <a:gdLst/>
            <a:ahLst/>
            <a:cxnLst/>
            <a:rect l="l" t="t" r="r" b="b"/>
            <a:pathLst>
              <a:path h="582295">
                <a:moveTo>
                  <a:pt x="0" y="582167"/>
                </a:moveTo>
                <a:lnTo>
                  <a:pt x="0" y="0"/>
                </a:lnTo>
              </a:path>
            </a:pathLst>
          </a:custGeom>
          <a:ln w="18288">
            <a:solidFill>
              <a:srgbClr val="C3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4420" y="6333743"/>
            <a:ext cx="0" cy="570230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569976"/>
                </a:moveTo>
                <a:lnTo>
                  <a:pt x="0" y="0"/>
                </a:lnTo>
              </a:path>
            </a:pathLst>
          </a:custGeom>
          <a:ln w="27432">
            <a:solidFill>
              <a:srgbClr val="DF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1671" y="5590031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868679"/>
                </a:moveTo>
                <a:lnTo>
                  <a:pt x="0" y="0"/>
                </a:lnTo>
              </a:path>
            </a:pathLst>
          </a:custGeom>
          <a:ln w="30480">
            <a:solidFill>
              <a:srgbClr val="3F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2623" y="6352031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463295"/>
                </a:moveTo>
                <a:lnTo>
                  <a:pt x="0" y="0"/>
                </a:lnTo>
              </a:path>
            </a:pathLst>
          </a:custGeom>
          <a:ln w="3048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6359" y="6519671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495" y="0"/>
                </a:lnTo>
              </a:path>
            </a:pathLst>
          </a:custGeom>
          <a:ln w="24384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6528" y="6809231"/>
            <a:ext cx="2036445" cy="0"/>
          </a:xfrm>
          <a:custGeom>
            <a:avLst/>
            <a:gdLst/>
            <a:ahLst/>
            <a:cxnLst/>
            <a:rect l="l" t="t" r="r" b="b"/>
            <a:pathLst>
              <a:path w="2036445">
                <a:moveTo>
                  <a:pt x="0" y="0"/>
                </a:moveTo>
                <a:lnTo>
                  <a:pt x="2036064" y="0"/>
                </a:lnTo>
              </a:path>
            </a:pathLst>
          </a:custGeom>
          <a:ln w="3048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3479" y="6979919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2512" y="0"/>
                </a:lnTo>
              </a:path>
            </a:pathLst>
          </a:custGeom>
          <a:ln w="36576">
            <a:solidFill>
              <a:srgbClr val="E454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03979" y="783289"/>
            <a:ext cx="235394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6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40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-77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50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-79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42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3825" spc="292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-77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50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-77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3825" spc="150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-79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-37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3825" spc="-1252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-79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0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-8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3825" spc="127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3825" spc="-937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40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3825" spc="44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3825" spc="-1095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450" spc="215" dirty="0">
                <a:solidFill>
                  <a:srgbClr val="565654"/>
                </a:solidFill>
                <a:latin typeface="Times New Roman"/>
                <a:cs typeface="Times New Roman"/>
              </a:rPr>
              <a:t>•</a:t>
            </a:r>
            <a:r>
              <a:rPr sz="450" dirty="0">
                <a:solidFill>
                  <a:srgbClr val="565654"/>
                </a:solidFill>
                <a:latin typeface="Times New Roman"/>
                <a:cs typeface="Times New Roman"/>
              </a:rPr>
              <a:t>  </a:t>
            </a:r>
            <a:r>
              <a:rPr sz="450" spc="-1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450" spc="-300" dirty="0">
                <a:solidFill>
                  <a:srgbClr val="565654"/>
                </a:solidFill>
                <a:latin typeface="Times New Roman"/>
                <a:cs typeface="Times New Roman"/>
              </a:rPr>
              <a:t>t</a:t>
            </a:r>
            <a:r>
              <a:rPr sz="3825" spc="-195" baseline="-17429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3825" spc="-719" baseline="-17429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450" spc="285" dirty="0">
                <a:solidFill>
                  <a:srgbClr val="565654"/>
                </a:solidFill>
                <a:latin typeface="Times New Roman"/>
                <a:cs typeface="Times New Roman"/>
              </a:rPr>
              <a:t>•</a:t>
            </a:r>
            <a:r>
              <a:rPr sz="450" dirty="0">
                <a:solidFill>
                  <a:srgbClr val="565654"/>
                </a:solidFill>
                <a:latin typeface="Times New Roman"/>
                <a:cs typeface="Times New Roman"/>
              </a:rPr>
              <a:t>   </a:t>
            </a:r>
            <a:r>
              <a:rPr sz="450" spc="1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7244" y="888891"/>
            <a:ext cx="7620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35" baseline="30303" dirty="0">
                <a:solidFill>
                  <a:srgbClr val="565654"/>
                </a:solidFill>
                <a:latin typeface="Arial"/>
                <a:cs typeface="Arial"/>
              </a:rPr>
              <a:t>• </a:t>
            </a:r>
            <a:r>
              <a:rPr sz="1650" spc="-142" baseline="30303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650" spc="67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1650" spc="225" baseline="30303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650" spc="-547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2300" spc="-60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300" spc="-409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2750" spc="-484" dirty="0">
                <a:solidFill>
                  <a:srgbClr val="464644"/>
                </a:solidFill>
                <a:latin typeface="Times New Roman"/>
                <a:cs typeface="Times New Roman"/>
              </a:rPr>
              <a:t>..</a:t>
            </a:r>
            <a:r>
              <a:rPr sz="2750" spc="-270" dirty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sz="1725" spc="-1050" baseline="28985" dirty="0">
                <a:solidFill>
                  <a:srgbClr val="565654"/>
                </a:solidFill>
                <a:latin typeface="Courier New"/>
                <a:cs typeface="Courier New"/>
              </a:rPr>
              <a:t>•</a:t>
            </a:r>
            <a:r>
              <a:rPr sz="2750" spc="195" dirty="0">
                <a:solidFill>
                  <a:srgbClr val="464644"/>
                </a:solidFill>
                <a:latin typeface="Times New Roman"/>
                <a:cs typeface="Times New Roman"/>
              </a:rPr>
              <a:t>.</a:t>
            </a:r>
            <a:r>
              <a:rPr sz="1650" spc="-585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2750" spc="-200" dirty="0">
                <a:solidFill>
                  <a:srgbClr val="464644"/>
                </a:solidFill>
                <a:latin typeface="Times New Roman"/>
                <a:cs typeface="Times New Roman"/>
              </a:rPr>
              <a:t>.</a:t>
            </a:r>
            <a:r>
              <a:rPr sz="2750" spc="-415" dirty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sz="1650" spc="-660" baseline="30303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2750" spc="2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1579" y="1160693"/>
            <a:ext cx="1117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65" dirty="0">
                <a:solidFill>
                  <a:srgbClr val="BA646E"/>
                </a:solidFill>
                <a:latin typeface="Courier New"/>
                <a:cs typeface="Courier New"/>
              </a:rPr>
              <a:t>+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6644" y="1160693"/>
            <a:ext cx="5308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80" algn="l"/>
              </a:tabLst>
            </a:pPr>
            <a:r>
              <a:rPr sz="850" spc="229" dirty="0">
                <a:solidFill>
                  <a:srgbClr val="A82123"/>
                </a:solidFill>
                <a:latin typeface="Courier New"/>
                <a:cs typeface="Courier New"/>
              </a:rPr>
              <a:t>-	</a:t>
            </a:r>
            <a:r>
              <a:rPr sz="850" spc="919" dirty="0">
                <a:solidFill>
                  <a:srgbClr val="A82123"/>
                </a:solidFill>
                <a:latin typeface="Courier New"/>
                <a:cs typeface="Courier New"/>
              </a:rPr>
              <a:t>-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0100" y="1160693"/>
            <a:ext cx="1117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65" dirty="0">
                <a:solidFill>
                  <a:srgbClr val="BA646E"/>
                </a:solidFill>
                <a:latin typeface="Courier New"/>
                <a:cs typeface="Courier New"/>
              </a:rPr>
              <a:t>+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6523" y="1288142"/>
            <a:ext cx="10858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7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7244" y="1465186"/>
            <a:ext cx="499109" cy="6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195" dirty="0">
                <a:solidFill>
                  <a:srgbClr val="464644"/>
                </a:solidFill>
                <a:latin typeface="Arial"/>
                <a:cs typeface="Arial"/>
              </a:rPr>
              <a:t>•     </a:t>
            </a:r>
            <a:r>
              <a:rPr sz="300" spc="1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300" spc="140" dirty="0">
                <a:solidFill>
                  <a:srgbClr val="565654"/>
                </a:solidFill>
                <a:latin typeface="Arial"/>
                <a:cs typeface="Arial"/>
              </a:rPr>
              <a:t>..</a:t>
            </a:r>
            <a:r>
              <a:rPr sz="300" dirty="0">
                <a:solidFill>
                  <a:srgbClr val="565654"/>
                </a:solidFill>
                <a:latin typeface="Arial"/>
                <a:cs typeface="Arial"/>
              </a:rPr>
              <a:t>    </a:t>
            </a:r>
            <a:r>
              <a:rPr sz="300" spc="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300" spc="195" dirty="0">
                <a:solidFill>
                  <a:srgbClr val="464644"/>
                </a:solidFill>
                <a:latin typeface="Arial"/>
                <a:cs typeface="Arial"/>
              </a:rPr>
              <a:t>•</a:t>
            </a:r>
            <a:r>
              <a:rPr sz="300" dirty="0">
                <a:solidFill>
                  <a:srgbClr val="464644"/>
                </a:solidFill>
                <a:latin typeface="Arial"/>
                <a:cs typeface="Arial"/>
              </a:rPr>
              <a:t>     </a:t>
            </a:r>
            <a:r>
              <a:rPr sz="300" spc="1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300" spc="33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300" dirty="0">
                <a:solidFill>
                  <a:srgbClr val="565654"/>
                </a:solidFill>
                <a:latin typeface="Arial"/>
                <a:cs typeface="Arial"/>
              </a:rPr>
              <a:t>    </a:t>
            </a:r>
            <a:r>
              <a:rPr sz="300" spc="-1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300" spc="35" dirty="0">
                <a:solidFill>
                  <a:srgbClr val="565654"/>
                </a:solidFill>
                <a:latin typeface="Arial"/>
                <a:cs typeface="Arial"/>
              </a:rPr>
              <a:t>rll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0723" y="1325833"/>
            <a:ext cx="11626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0"/>
              </a:lnSpc>
            </a:pPr>
            <a:r>
              <a:rPr sz="700" spc="-70" dirty="0">
                <a:solidFill>
                  <a:srgbClr val="70706E"/>
                </a:solidFill>
                <a:latin typeface="Arial"/>
                <a:cs typeface="Arial"/>
              </a:rPr>
              <a:t>·</a:t>
            </a:r>
            <a:r>
              <a:rPr sz="700" spc="200" dirty="0">
                <a:solidFill>
                  <a:srgbClr val="565654"/>
                </a:solidFill>
                <a:latin typeface="Arial"/>
                <a:cs typeface="Arial"/>
              </a:rPr>
              <a:t>-</a:t>
            </a:r>
            <a:r>
              <a:rPr sz="700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700" spc="-6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4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114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6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21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459"/>
              </a:lnSpc>
            </a:pPr>
            <a:r>
              <a:rPr sz="450" spc="60" dirty="0">
                <a:solidFill>
                  <a:srgbClr val="858382"/>
                </a:solidFill>
                <a:latin typeface="Times New Roman"/>
                <a:cs typeface="Times New Roman"/>
              </a:rPr>
              <a:t>,J:    </a:t>
            </a:r>
            <a:r>
              <a:rPr sz="450" spc="-45" dirty="0">
                <a:solidFill>
                  <a:srgbClr val="858382"/>
                </a:solidFill>
                <a:latin typeface="Times New Roman"/>
                <a:cs typeface="Times New Roman"/>
              </a:rPr>
              <a:t> </a:t>
            </a:r>
            <a:r>
              <a:rPr sz="450" spc="180" dirty="0">
                <a:solidFill>
                  <a:srgbClr val="464644"/>
                </a:solidFill>
                <a:latin typeface="Times New Roman"/>
                <a:cs typeface="Times New Roman"/>
              </a:rPr>
              <a:t>•</a:t>
            </a:r>
            <a:r>
              <a:rPr sz="450" dirty="0">
                <a:solidFill>
                  <a:srgbClr val="464644"/>
                </a:solidFill>
                <a:latin typeface="Times New Roman"/>
                <a:cs typeface="Times New Roman"/>
              </a:rPr>
              <a:t>   </a:t>
            </a:r>
            <a:r>
              <a:rPr sz="450" spc="45" dirty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sz="450" spc="250" dirty="0">
                <a:solidFill>
                  <a:srgbClr val="464644"/>
                </a:solidFill>
                <a:latin typeface="Times New Roman"/>
                <a:cs typeface="Times New Roman"/>
              </a:rPr>
              <a:t>•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74155" y="1523066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 </a:t>
            </a:r>
            <a:r>
              <a:rPr sz="1100" spc="-10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65654"/>
                </a:solidFill>
                <a:latin typeface="Courier New"/>
                <a:cs typeface="Courier New"/>
              </a:rPr>
              <a:t>•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7244" y="1345194"/>
            <a:ext cx="76200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00" dirty="0">
                <a:solidFill>
                  <a:srgbClr val="565654"/>
                </a:solidFill>
                <a:latin typeface="Times New Roman"/>
                <a:cs typeface="Times New Roman"/>
              </a:rPr>
              <a:t>..</a:t>
            </a:r>
            <a:r>
              <a:rPr sz="2550" spc="-10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25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1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340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2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15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409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-1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550" spc="-36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550" spc="7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9788" y="1664418"/>
            <a:ext cx="30226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180" dirty="0">
                <a:solidFill>
                  <a:srgbClr val="464644"/>
                </a:solidFill>
                <a:latin typeface="Arial"/>
                <a:cs typeface="Arial"/>
              </a:rPr>
              <a:t>•    </a:t>
            </a:r>
            <a:r>
              <a:rPr sz="350" spc="2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350" spc="30" dirty="0">
                <a:solidFill>
                  <a:srgbClr val="565654"/>
                </a:solidFill>
                <a:latin typeface="Arial"/>
                <a:cs typeface="Arial"/>
              </a:rPr>
              <a:t>!I!</a:t>
            </a:r>
            <a:r>
              <a:rPr sz="350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350" spc="2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500" i="1" spc="114" dirty="0">
                <a:solidFill>
                  <a:srgbClr val="858382"/>
                </a:solidFill>
                <a:latin typeface="Times New Roman"/>
                <a:cs typeface="Times New Roman"/>
              </a:rPr>
              <a:t>E.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0100" y="1779098"/>
            <a:ext cx="11176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858382"/>
                </a:solidFill>
                <a:latin typeface="Arial"/>
                <a:cs typeface="Arial"/>
              </a:rPr>
              <a:t>""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82059" y="1746536"/>
            <a:ext cx="23876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95" dirty="0">
                <a:solidFill>
                  <a:srgbClr val="858382"/>
                </a:solidFill>
                <a:latin typeface="Times New Roman"/>
                <a:cs typeface="Times New Roman"/>
              </a:rPr>
              <a:t>C&gt; </a:t>
            </a:r>
            <a:r>
              <a:rPr sz="800" spc="-50" dirty="0">
                <a:solidFill>
                  <a:srgbClr val="858382"/>
                </a:solidFill>
                <a:latin typeface="Times New Roman"/>
                <a:cs typeface="Times New Roman"/>
              </a:rPr>
              <a:t> </a:t>
            </a:r>
            <a:r>
              <a:rPr sz="800" spc="515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0388" y="1745570"/>
            <a:ext cx="72009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 </a:t>
            </a:r>
            <a:r>
              <a:rPr sz="1100" spc="-10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1100" dirty="0">
                <a:solidFill>
                  <a:srgbClr val="565654"/>
                </a:solidFill>
                <a:latin typeface="Arial"/>
                <a:cs typeface="Arial"/>
              </a:rPr>
              <a:t>	</a:t>
            </a: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11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203" y="1837709"/>
            <a:ext cx="63119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35" dirty="0">
                <a:solidFill>
                  <a:srgbClr val="464644"/>
                </a:solidFill>
                <a:latin typeface="Courier New"/>
                <a:cs typeface="Courier New"/>
              </a:rPr>
              <a:t>•</a:t>
            </a:r>
            <a:r>
              <a:rPr sz="1250" spc="-455" dirty="0">
                <a:solidFill>
                  <a:srgbClr val="464644"/>
                </a:solidFill>
                <a:latin typeface="Courier New"/>
                <a:cs typeface="Courier New"/>
              </a:rPr>
              <a:t> </a:t>
            </a:r>
            <a:r>
              <a:rPr sz="1150" spc="5" dirty="0">
                <a:solidFill>
                  <a:srgbClr val="565654"/>
                </a:solidFill>
                <a:latin typeface="Courier New"/>
                <a:cs typeface="Courier New"/>
              </a:rPr>
              <a:t>•</a:t>
            </a:r>
            <a:r>
              <a:rPr sz="1150" spc="315" dirty="0">
                <a:solidFill>
                  <a:srgbClr val="565654"/>
                </a:solidFill>
                <a:latin typeface="Courier New"/>
                <a:cs typeface="Courier New"/>
              </a:rPr>
              <a:t> </a:t>
            </a:r>
            <a:r>
              <a:rPr sz="1250" spc="-105" dirty="0">
                <a:solidFill>
                  <a:srgbClr val="464644"/>
                </a:solidFill>
                <a:latin typeface="Times New Roman"/>
                <a:cs typeface="Times New Roman"/>
              </a:rPr>
              <a:t>•</a:t>
            </a:r>
            <a:r>
              <a:rPr sz="1250" dirty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565654"/>
                </a:solidFill>
                <a:latin typeface="Times New Roman"/>
                <a:cs typeface="Times New Roman"/>
              </a:rPr>
              <a:t>• </a:t>
            </a:r>
            <a:r>
              <a:rPr sz="1250" spc="-15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1250" spc="-235" dirty="0">
                <a:solidFill>
                  <a:srgbClr val="464644"/>
                </a:solidFill>
                <a:latin typeface="Courier New"/>
                <a:cs typeface="Courier New"/>
              </a:rPr>
              <a:t>•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7011" y="1887711"/>
            <a:ext cx="40830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   </a:t>
            </a:r>
            <a:r>
              <a:rPr sz="400" spc="4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55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spc="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" dirty="0">
                <a:solidFill>
                  <a:srgbClr val="858382"/>
                </a:solidFill>
                <a:latin typeface="Arial"/>
                <a:cs typeface="Arial"/>
              </a:rPr>
              <a:t>.._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82059" y="2211750"/>
            <a:ext cx="52641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solidFill>
                  <a:srgbClr val="858382"/>
                </a:solidFill>
                <a:latin typeface="Arial"/>
                <a:cs typeface="Arial"/>
              </a:rPr>
              <a:t>ti:   </a:t>
            </a:r>
            <a:r>
              <a:rPr sz="450" spc="50" dirty="0">
                <a:solidFill>
                  <a:srgbClr val="858382"/>
                </a:solidFill>
                <a:latin typeface="Arial"/>
                <a:cs typeface="Arial"/>
              </a:rPr>
              <a:t> </a:t>
            </a:r>
            <a:r>
              <a:rPr sz="450" spc="100" dirty="0">
                <a:solidFill>
                  <a:srgbClr val="464644"/>
                </a:solidFill>
                <a:latin typeface="Arial"/>
                <a:cs typeface="Arial"/>
              </a:rPr>
              <a:t>..</a:t>
            </a:r>
            <a:r>
              <a:rPr sz="450" dirty="0">
                <a:solidFill>
                  <a:srgbClr val="464644"/>
                </a:solidFill>
                <a:latin typeface="Arial"/>
                <a:cs typeface="Arial"/>
              </a:rPr>
              <a:t>  </a:t>
            </a:r>
            <a:r>
              <a:rPr sz="450" spc="1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450" spc="62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450" spc="-3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400" spc="440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97244" y="2210799"/>
            <a:ext cx="2882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440" dirty="0">
                <a:solidFill>
                  <a:srgbClr val="565654"/>
                </a:solidFill>
                <a:latin typeface="Arial"/>
                <a:cs typeface="Arial"/>
              </a:rPr>
              <a:t>i </a:t>
            </a:r>
            <a:r>
              <a:rPr sz="400" spc="5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-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90" dirty="0">
                <a:solidFill>
                  <a:srgbClr val="565654"/>
                </a:solidFill>
                <a:latin typeface="Arial"/>
                <a:cs typeface="Arial"/>
              </a:rPr>
              <a:t>,.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9788" y="1977027"/>
            <a:ext cx="31305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0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750" spc="-360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2750" spc="150" dirty="0">
                <a:solidFill>
                  <a:srgbClr val="565654"/>
                </a:solidFill>
                <a:latin typeface="Times New Roman"/>
                <a:cs typeface="Times New Roman"/>
              </a:rPr>
              <a:t>.</a:t>
            </a:r>
            <a:r>
              <a:rPr sz="2750" spc="-385" dirty="0">
                <a:solidFill>
                  <a:srgbClr val="858382"/>
                </a:solidFill>
                <a:latin typeface="Times New Roman"/>
                <a:cs typeface="Times New Roman"/>
              </a:rPr>
              <a:t>..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5747" y="2093929"/>
            <a:ext cx="131953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750" spc="9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050" spc="280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050" spc="7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050" dirty="0">
                <a:solidFill>
                  <a:srgbClr val="464644"/>
                </a:solidFill>
                <a:latin typeface="Arial"/>
                <a:cs typeface="Arial"/>
              </a:rPr>
              <a:t>	</a:t>
            </a:r>
            <a:r>
              <a:rPr sz="1100" spc="190" dirty="0">
                <a:solidFill>
                  <a:srgbClr val="464644"/>
                </a:solidFill>
                <a:latin typeface="Arial"/>
                <a:cs typeface="Arial"/>
              </a:rPr>
              <a:t>'</a:t>
            </a:r>
            <a:r>
              <a:rPr sz="1100" spc="1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750" spc="21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050" spc="240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050" spc="33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1100" spc="190" dirty="0">
                <a:solidFill>
                  <a:srgbClr val="464644"/>
                </a:solidFill>
                <a:latin typeface="Arial"/>
                <a:cs typeface="Arial"/>
              </a:rPr>
              <a:t>'</a:t>
            </a:r>
            <a:r>
              <a:rPr sz="1100" spc="1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2750" spc="2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2050" spc="275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88355" y="2268790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0586"/>
                </a:lnTo>
              </a:path>
            </a:pathLst>
          </a:custGeom>
          <a:ln w="18522">
            <a:solidFill>
              <a:srgbClr val="CF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00876" y="2118313"/>
            <a:ext cx="514984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40" dirty="0">
                <a:solidFill>
                  <a:srgbClr val="565654"/>
                </a:solidFill>
                <a:latin typeface="Arial"/>
                <a:cs typeface="Arial"/>
              </a:rPr>
              <a:t>.</a:t>
            </a:r>
            <a:r>
              <a:rPr sz="1100" spc="190" dirty="0">
                <a:solidFill>
                  <a:srgbClr val="464644"/>
                </a:solidFill>
                <a:latin typeface="Arial"/>
                <a:cs typeface="Arial"/>
              </a:rPr>
              <a:t>'</a:t>
            </a:r>
            <a:r>
              <a:rPr sz="1100" spc="1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sz="2750" spc="4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2750" spc="13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r>
              <a:rPr sz="1100" spc="-135" dirty="0">
                <a:solidFill>
                  <a:srgbClr val="565654"/>
                </a:solidFill>
                <a:latin typeface="Arial"/>
                <a:cs typeface="Arial"/>
              </a:rPr>
              <a:t>"</a:t>
            </a:r>
            <a:r>
              <a:rPr sz="1100" spc="-80" dirty="0">
                <a:solidFill>
                  <a:srgbClr val="AFAEAE"/>
                </a:solidFill>
                <a:latin typeface="Arial"/>
                <a:cs typeface="Arial"/>
              </a:rPr>
              <a:t>'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97244" y="2451591"/>
            <a:ext cx="64770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2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-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4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82059" y="2420915"/>
            <a:ext cx="8953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95" dirty="0">
                <a:solidFill>
                  <a:srgbClr val="858382"/>
                </a:solidFill>
                <a:latin typeface="Arial"/>
                <a:cs typeface="Arial"/>
              </a:rPr>
              <a:t>u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0723" y="2373230"/>
            <a:ext cx="2520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25" dirty="0">
                <a:solidFill>
                  <a:srgbClr val="858382"/>
                </a:solidFill>
                <a:latin typeface="Arial"/>
                <a:cs typeface="Arial"/>
              </a:rPr>
              <a:t>..:.  </a:t>
            </a:r>
            <a:r>
              <a:rPr sz="650" spc="-55" dirty="0">
                <a:solidFill>
                  <a:srgbClr val="85838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464644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95747" y="2454639"/>
            <a:ext cx="109283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   </a:t>
            </a:r>
            <a:r>
              <a:rPr sz="400" spc="1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2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33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</a:t>
            </a:r>
            <a:r>
              <a:rPr sz="400" spc="1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2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60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1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2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4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09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-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  </a:t>
            </a:r>
            <a:r>
              <a:rPr sz="400" spc="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555" dirty="0">
                <a:solidFill>
                  <a:srgbClr val="565654"/>
                </a:solidFill>
                <a:latin typeface="Arial"/>
                <a:cs typeface="Arial"/>
              </a:rPr>
              <a:t>I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9788" y="2558271"/>
            <a:ext cx="29972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 indent="-103505">
              <a:lnSpc>
                <a:spcPct val="100000"/>
              </a:lnSpc>
              <a:buClr>
                <a:srgbClr val="464644"/>
              </a:buClr>
              <a:buFont typeface="Arial"/>
              <a:buChar char="•"/>
              <a:tabLst>
                <a:tab pos="116839" algn="l"/>
              </a:tabLst>
            </a:pPr>
            <a:r>
              <a:rPr sz="400" spc="295" dirty="0">
                <a:solidFill>
                  <a:srgbClr val="565654"/>
                </a:solidFill>
                <a:latin typeface="Arial"/>
                <a:cs typeface="Arial"/>
              </a:rPr>
              <a:t>•</a:t>
            </a:r>
            <a:r>
              <a:rPr sz="400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spc="35" dirty="0">
                <a:solidFill>
                  <a:srgbClr val="565654"/>
                </a:solidFill>
                <a:latin typeface="Arial"/>
                <a:cs typeface="Arial"/>
              </a:rPr>
              <a:t> </a:t>
            </a:r>
            <a:r>
              <a:rPr sz="400" i="1" spc="355" dirty="0">
                <a:solidFill>
                  <a:srgbClr val="858382"/>
                </a:solidFill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52189" y="2938340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7912"/>
                </a:lnTo>
              </a:path>
            </a:pathLst>
          </a:custGeom>
          <a:ln w="12852">
            <a:solidFill>
              <a:srgbClr val="CF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03979" y="2647936"/>
            <a:ext cx="3330575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65"/>
              </a:lnSpc>
              <a:tabLst>
                <a:tab pos="429259" algn="l"/>
              </a:tabLst>
            </a:pPr>
            <a:r>
              <a:rPr sz="450" spc="315" dirty="0">
                <a:solidFill>
                  <a:srgbClr val="565654"/>
                </a:solidFill>
                <a:latin typeface="Times New Roman"/>
                <a:cs typeface="Times New Roman"/>
              </a:rPr>
              <a:t>•  </a:t>
            </a:r>
            <a:r>
              <a:rPr sz="450" spc="25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450" spc="250" dirty="0">
                <a:solidFill>
                  <a:srgbClr val="565654"/>
                </a:solidFill>
                <a:latin typeface="Times New Roman"/>
                <a:cs typeface="Times New Roman"/>
              </a:rPr>
              <a:t>•</a:t>
            </a:r>
            <a:r>
              <a:rPr sz="450" dirty="0">
                <a:solidFill>
                  <a:srgbClr val="565654"/>
                </a:solidFill>
                <a:latin typeface="Times New Roman"/>
                <a:cs typeface="Times New Roman"/>
              </a:rPr>
              <a:t>   </a:t>
            </a:r>
            <a:r>
              <a:rPr sz="450" spc="30" dirty="0">
                <a:solidFill>
                  <a:srgbClr val="565654"/>
                </a:solidFill>
                <a:latin typeface="Times New Roman"/>
                <a:cs typeface="Times New Roman"/>
              </a:rPr>
              <a:t> </a:t>
            </a:r>
            <a:r>
              <a:rPr sz="450" spc="120" dirty="0">
                <a:solidFill>
                  <a:srgbClr val="565654"/>
                </a:solidFill>
                <a:latin typeface="Times New Roman"/>
                <a:cs typeface="Times New Roman"/>
              </a:rPr>
              <a:t>..</a:t>
            </a:r>
            <a:r>
              <a:rPr sz="450" dirty="0">
                <a:solidFill>
                  <a:srgbClr val="565654"/>
                </a:solidFill>
                <a:latin typeface="Times New Roman"/>
                <a:cs typeface="Times New Roman"/>
              </a:rPr>
              <a:t>	</a:t>
            </a:r>
            <a:r>
              <a:rPr sz="450" spc="-35" dirty="0">
                <a:solidFill>
                  <a:srgbClr val="858382"/>
                </a:solidFill>
                <a:latin typeface="Times New Roman"/>
                <a:cs typeface="Times New Roman"/>
              </a:rPr>
              <a:t>r'D</a:t>
            </a:r>
            <a:endParaRPr sz="450">
              <a:latin typeface="Times New Roman"/>
              <a:cs typeface="Times New Roman"/>
            </a:endParaRPr>
          </a:p>
          <a:p>
            <a:pPr marL="12700" indent="3026410">
              <a:lnSpc>
                <a:spcPts val="1145"/>
              </a:lnSpc>
            </a:pPr>
            <a:r>
              <a:rPr sz="600" spc="5" dirty="0">
                <a:solidFill>
                  <a:srgbClr val="858382"/>
                </a:solidFill>
                <a:latin typeface="Arial"/>
                <a:cs typeface="Arial"/>
              </a:rPr>
              <a:t>l!l </a:t>
            </a:r>
            <a:r>
              <a:rPr sz="600" spc="15" dirty="0">
                <a:solidFill>
                  <a:srgbClr val="858382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858382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spc="-150" dirty="0">
                <a:solidFill>
                  <a:srgbClr val="565654"/>
                </a:solidFill>
                <a:latin typeface="Arial"/>
                <a:cs typeface="Arial"/>
              </a:rPr>
              <a:t>"</a:t>
            </a:r>
            <a:r>
              <a:rPr sz="1200" spc="-145" dirty="0">
                <a:solidFill>
                  <a:srgbClr val="AFAEAE"/>
                </a:solidFill>
                <a:latin typeface="Arial"/>
                <a:cs typeface="Arial"/>
              </a:rPr>
              <a:t>'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641</Words>
  <Application>Microsoft Office PowerPoint</Application>
  <PresentationFormat>Benutzerdefiniert</PresentationFormat>
  <Paragraphs>148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2024-03-24T21:38:35Z</dcterms:created>
  <dcterms:modified xsi:type="dcterms:W3CDTF">2024-03-24T20:38:37Z</dcterms:modified>
</cp:coreProperties>
</file>