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8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936E-C8CF-438E-8FBC-4DA538B41E1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3C12-30D9-45BD-A519-9418CDB8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693408" y="2165299"/>
            <a:ext cx="80467" cy="102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3408" y="2465224"/>
            <a:ext cx="80467" cy="1024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3408" y="2757828"/>
            <a:ext cx="80467" cy="102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93408" y="1901952"/>
            <a:ext cx="80467" cy="102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5549" y="176849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oc5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97018" y="203793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AV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97018" y="2337858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OCCI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04334" y="2630464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GSM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639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7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3408" y="2165299"/>
            <a:ext cx="80467" cy="102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93408" y="2465224"/>
            <a:ext cx="80467" cy="1024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3408" y="2757828"/>
            <a:ext cx="80467" cy="102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3408" y="1901952"/>
            <a:ext cx="80467" cy="102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549" y="176849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oc5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97018" y="203793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AV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97018" y="2337858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4334" y="2630464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GSM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714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3408" y="2165299"/>
            <a:ext cx="80467" cy="102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93408" y="2465224"/>
            <a:ext cx="80467" cy="1024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3408" y="2757828"/>
            <a:ext cx="80467" cy="102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3408" y="1901952"/>
            <a:ext cx="80467" cy="102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549" y="176849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oc5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97018" y="203793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AV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97018" y="2337858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4334" y="2630464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GSM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07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3408" y="2165299"/>
            <a:ext cx="80467" cy="102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93408" y="2465224"/>
            <a:ext cx="80467" cy="1024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3408" y="2757828"/>
            <a:ext cx="80467" cy="102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3408" y="1901952"/>
            <a:ext cx="80467" cy="102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549" y="176849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oc5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97018" y="203793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AV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97018" y="2337858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4334" y="2630464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GSM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548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3408" y="2165299"/>
            <a:ext cx="80467" cy="102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93408" y="2465224"/>
            <a:ext cx="80467" cy="1024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3408" y="2757828"/>
            <a:ext cx="80467" cy="102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3408" y="1901952"/>
            <a:ext cx="80467" cy="102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549" y="176849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oc5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97018" y="203793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AV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97018" y="2337858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4334" y="2630464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GSM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03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3408" y="2165299"/>
            <a:ext cx="80467" cy="102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93408" y="2465224"/>
            <a:ext cx="80467" cy="1024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3408" y="2757828"/>
            <a:ext cx="80467" cy="102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3408" y="1901952"/>
            <a:ext cx="80467" cy="102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549" y="176849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oc5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97018" y="203793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AV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97018" y="2337858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4334" y="2630464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GSM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933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3408" y="2165299"/>
            <a:ext cx="80467" cy="102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93408" y="2465224"/>
            <a:ext cx="80467" cy="1024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3408" y="2757828"/>
            <a:ext cx="80467" cy="102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3408" y="1901952"/>
            <a:ext cx="80467" cy="102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549" y="176849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oc5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97018" y="203793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AV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97018" y="2337858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4334" y="2630464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GSM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338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14412"/>
            <a:ext cx="6191250" cy="4829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93408" y="2165299"/>
            <a:ext cx="80467" cy="102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93408" y="2465224"/>
            <a:ext cx="80467" cy="1024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93408" y="2757828"/>
            <a:ext cx="80467" cy="10241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3408" y="1901952"/>
            <a:ext cx="80467" cy="102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549" y="176849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oc5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97018" y="2037932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AV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97018" y="2337858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4334" y="2630464"/>
            <a:ext cx="17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Hermes GSM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953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56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Morse</dc:creator>
  <cp:lastModifiedBy>Ryan Morse</cp:lastModifiedBy>
  <cp:revision>3</cp:revision>
  <dcterms:created xsi:type="dcterms:W3CDTF">2019-09-09T13:51:59Z</dcterms:created>
  <dcterms:modified xsi:type="dcterms:W3CDTF">2019-09-09T14:13:33Z</dcterms:modified>
</cp:coreProperties>
</file>