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208EF-51B5-ACAD-B32C-266F4B1EDDF4}" v="1147" dt="2021-02-28T20:00:40.848"/>
    <p1510:client id="{BE59C703-F847-4D5D-976F-C38CFBA26EF0}" v="63" dt="2021-02-28T19:10:0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958E1-0B2F-4165-B68C-F339717896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529658C-D831-48B1-9EAB-0FD096168E39}">
      <dgm:prSet/>
      <dgm:spPr/>
      <dgm:t>
        <a:bodyPr/>
        <a:lstStyle/>
        <a:p>
          <a:r>
            <a:rPr lang="en-US"/>
            <a:t>Росен Папазов - Scrum trainer</a:t>
          </a:r>
        </a:p>
      </dgm:t>
    </dgm:pt>
    <dgm:pt modelId="{0E60D8C5-E960-448C-8C82-574D7D9E70EB}" type="parTrans" cxnId="{A8F251FC-9AB2-4D37-AE25-693BDA5EE62B}">
      <dgm:prSet/>
      <dgm:spPr/>
      <dgm:t>
        <a:bodyPr/>
        <a:lstStyle/>
        <a:p>
          <a:endParaRPr lang="en-US"/>
        </a:p>
      </dgm:t>
    </dgm:pt>
    <dgm:pt modelId="{C2D2E309-5C27-43F6-A58F-26BADD976E66}" type="sibTrans" cxnId="{A8F251FC-9AB2-4D37-AE25-693BDA5EE62B}">
      <dgm:prSet/>
      <dgm:spPr/>
      <dgm:t>
        <a:bodyPr/>
        <a:lstStyle/>
        <a:p>
          <a:endParaRPr lang="en-US"/>
        </a:p>
      </dgm:t>
    </dgm:pt>
    <dgm:pt modelId="{40550487-B606-4747-9361-FD341DBCAF47}">
      <dgm:prSet/>
      <dgm:spPr/>
      <dgm:t>
        <a:bodyPr/>
        <a:lstStyle/>
        <a:p>
          <a:r>
            <a:rPr lang="en-US"/>
            <a:t>Данислав Тодоров - Back-end developer</a:t>
          </a:r>
        </a:p>
      </dgm:t>
    </dgm:pt>
    <dgm:pt modelId="{F8C16C84-0AB8-44C9-85B9-7A119A86B072}" type="parTrans" cxnId="{92BB238E-B40E-4687-8B14-F0C5B568622C}">
      <dgm:prSet/>
      <dgm:spPr/>
      <dgm:t>
        <a:bodyPr/>
        <a:lstStyle/>
        <a:p>
          <a:endParaRPr lang="en-US"/>
        </a:p>
      </dgm:t>
    </dgm:pt>
    <dgm:pt modelId="{ACBDA15F-F632-4A9D-A7F7-F82B0A822EA9}" type="sibTrans" cxnId="{92BB238E-B40E-4687-8B14-F0C5B568622C}">
      <dgm:prSet/>
      <dgm:spPr/>
      <dgm:t>
        <a:bodyPr/>
        <a:lstStyle/>
        <a:p>
          <a:endParaRPr lang="en-US"/>
        </a:p>
      </dgm:t>
    </dgm:pt>
    <dgm:pt modelId="{7B760A4B-E8A8-452E-B08D-727970C4CAEE}">
      <dgm:prSet/>
      <dgm:spPr/>
      <dgm:t>
        <a:bodyPr/>
        <a:lstStyle/>
        <a:p>
          <a:r>
            <a:rPr lang="en-US"/>
            <a:t>Димитър Берданков -  Front-end developer</a:t>
          </a:r>
        </a:p>
      </dgm:t>
    </dgm:pt>
    <dgm:pt modelId="{0A1CCAFE-1419-47BB-9498-4156A9028A86}" type="parTrans" cxnId="{EF88FD5D-E878-4BAD-AA56-5F3712FF46DA}">
      <dgm:prSet/>
      <dgm:spPr/>
      <dgm:t>
        <a:bodyPr/>
        <a:lstStyle/>
        <a:p>
          <a:endParaRPr lang="en-US"/>
        </a:p>
      </dgm:t>
    </dgm:pt>
    <dgm:pt modelId="{6053C9A2-2044-4752-A2CF-9976A9C052F4}" type="sibTrans" cxnId="{EF88FD5D-E878-4BAD-AA56-5F3712FF46DA}">
      <dgm:prSet/>
      <dgm:spPr/>
      <dgm:t>
        <a:bodyPr/>
        <a:lstStyle/>
        <a:p>
          <a:endParaRPr lang="en-US"/>
        </a:p>
      </dgm:t>
    </dgm:pt>
    <dgm:pt modelId="{120FD733-8342-474A-8548-44636209399D}">
      <dgm:prSet/>
      <dgm:spPr/>
      <dgm:t>
        <a:bodyPr/>
        <a:lstStyle/>
        <a:p>
          <a:r>
            <a:rPr lang="en-US"/>
            <a:t>Димитър Бодуров - Code checker</a:t>
          </a:r>
        </a:p>
      </dgm:t>
    </dgm:pt>
    <dgm:pt modelId="{18AE0C58-DFE0-4A9E-93DA-FDDC65383594}" type="parTrans" cxnId="{B728D0C5-97FB-44B7-95D0-C03C148409A7}">
      <dgm:prSet/>
      <dgm:spPr/>
      <dgm:t>
        <a:bodyPr/>
        <a:lstStyle/>
        <a:p>
          <a:endParaRPr lang="en-US"/>
        </a:p>
      </dgm:t>
    </dgm:pt>
    <dgm:pt modelId="{134F123E-06D8-4871-A3A8-A2C384FC1C5E}" type="sibTrans" cxnId="{B728D0C5-97FB-44B7-95D0-C03C148409A7}">
      <dgm:prSet/>
      <dgm:spPr/>
      <dgm:t>
        <a:bodyPr/>
        <a:lstStyle/>
        <a:p>
          <a:endParaRPr lang="en-US"/>
        </a:p>
      </dgm:t>
    </dgm:pt>
    <dgm:pt modelId="{9F777771-C6F6-454D-AB8F-7D3122CE524B}">
      <dgm:prSet/>
      <dgm:spPr/>
      <dgm:t>
        <a:bodyPr/>
        <a:lstStyle/>
        <a:p>
          <a:r>
            <a:rPr lang="en-US"/>
            <a:t>Георги Малчев - Q&amp;A</a:t>
          </a:r>
        </a:p>
      </dgm:t>
    </dgm:pt>
    <dgm:pt modelId="{67655D29-BBA8-4366-A87D-3963DAA276A1}" type="parTrans" cxnId="{E8D2F7AA-884B-45FA-9368-56BC3AB55BE7}">
      <dgm:prSet/>
      <dgm:spPr/>
      <dgm:t>
        <a:bodyPr/>
        <a:lstStyle/>
        <a:p>
          <a:endParaRPr lang="en-US"/>
        </a:p>
      </dgm:t>
    </dgm:pt>
    <dgm:pt modelId="{0867052B-D36E-4A09-A1DC-A0A0D054AC38}" type="sibTrans" cxnId="{E8D2F7AA-884B-45FA-9368-56BC3AB55BE7}">
      <dgm:prSet/>
      <dgm:spPr/>
      <dgm:t>
        <a:bodyPr/>
        <a:lstStyle/>
        <a:p>
          <a:endParaRPr lang="en-US"/>
        </a:p>
      </dgm:t>
    </dgm:pt>
    <dgm:pt modelId="{F21A1A85-847C-480A-B43A-16DD7F0BE77D}" type="pres">
      <dgm:prSet presAssocID="{354958E1-0B2F-4165-B68C-F33971789627}" presName="root" presStyleCnt="0">
        <dgm:presLayoutVars>
          <dgm:dir/>
          <dgm:resizeHandles val="exact"/>
        </dgm:presLayoutVars>
      </dgm:prSet>
      <dgm:spPr/>
    </dgm:pt>
    <dgm:pt modelId="{0466AECA-614D-4464-98F8-3759507A9314}" type="pres">
      <dgm:prSet presAssocID="{2529658C-D831-48B1-9EAB-0FD096168E39}" presName="compNode" presStyleCnt="0"/>
      <dgm:spPr/>
    </dgm:pt>
    <dgm:pt modelId="{64C51AE2-58EC-4C00-BFE9-C6F7CFBD7EAA}" type="pres">
      <dgm:prSet presAssocID="{2529658C-D831-48B1-9EAB-0FD096168E39}" presName="bgRect" presStyleLbl="bgShp" presStyleIdx="0" presStyleCnt="5"/>
      <dgm:spPr/>
    </dgm:pt>
    <dgm:pt modelId="{69F703AE-7B92-491A-A68F-E355E773DFCA}" type="pres">
      <dgm:prSet presAssocID="{2529658C-D831-48B1-9EAB-0FD096168E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11AE05-369E-4964-B612-B2C7CCA22C5C}" type="pres">
      <dgm:prSet presAssocID="{2529658C-D831-48B1-9EAB-0FD096168E39}" presName="spaceRect" presStyleCnt="0"/>
      <dgm:spPr/>
    </dgm:pt>
    <dgm:pt modelId="{DCCC8F99-372C-4BDA-AE52-F2D51B41897C}" type="pres">
      <dgm:prSet presAssocID="{2529658C-D831-48B1-9EAB-0FD096168E39}" presName="parTx" presStyleLbl="revTx" presStyleIdx="0" presStyleCnt="5">
        <dgm:presLayoutVars>
          <dgm:chMax val="0"/>
          <dgm:chPref val="0"/>
        </dgm:presLayoutVars>
      </dgm:prSet>
      <dgm:spPr/>
    </dgm:pt>
    <dgm:pt modelId="{9846595F-B5A4-4640-A30F-E2F2A07AFBC1}" type="pres">
      <dgm:prSet presAssocID="{C2D2E309-5C27-43F6-A58F-26BADD976E66}" presName="sibTrans" presStyleCnt="0"/>
      <dgm:spPr/>
    </dgm:pt>
    <dgm:pt modelId="{36A42D77-B7AA-4FD5-82A9-7279940FB278}" type="pres">
      <dgm:prSet presAssocID="{40550487-B606-4747-9361-FD341DBCAF47}" presName="compNode" presStyleCnt="0"/>
      <dgm:spPr/>
    </dgm:pt>
    <dgm:pt modelId="{B5141F63-605E-40D1-8186-A4505590B967}" type="pres">
      <dgm:prSet presAssocID="{40550487-B606-4747-9361-FD341DBCAF47}" presName="bgRect" presStyleLbl="bgShp" presStyleIdx="1" presStyleCnt="5"/>
      <dgm:spPr/>
    </dgm:pt>
    <dgm:pt modelId="{0A290BD1-C2A0-448F-99B1-3C5FE52D0428}" type="pres">
      <dgm:prSet presAssocID="{40550487-B606-4747-9361-FD341DBCAF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07C18F-4B39-44D4-B9FE-E74D8952DD7C}" type="pres">
      <dgm:prSet presAssocID="{40550487-B606-4747-9361-FD341DBCAF47}" presName="spaceRect" presStyleCnt="0"/>
      <dgm:spPr/>
    </dgm:pt>
    <dgm:pt modelId="{0ABA66A4-3F1B-4F9C-818F-CE5B652D9454}" type="pres">
      <dgm:prSet presAssocID="{40550487-B606-4747-9361-FD341DBCAF47}" presName="parTx" presStyleLbl="revTx" presStyleIdx="1" presStyleCnt="5">
        <dgm:presLayoutVars>
          <dgm:chMax val="0"/>
          <dgm:chPref val="0"/>
        </dgm:presLayoutVars>
      </dgm:prSet>
      <dgm:spPr/>
    </dgm:pt>
    <dgm:pt modelId="{D477B1CB-333C-404C-836B-C6C404F5201E}" type="pres">
      <dgm:prSet presAssocID="{ACBDA15F-F632-4A9D-A7F7-F82B0A822EA9}" presName="sibTrans" presStyleCnt="0"/>
      <dgm:spPr/>
    </dgm:pt>
    <dgm:pt modelId="{0D64B8B9-3196-4338-AFB6-38125E19E83F}" type="pres">
      <dgm:prSet presAssocID="{7B760A4B-E8A8-452E-B08D-727970C4CAEE}" presName="compNode" presStyleCnt="0"/>
      <dgm:spPr/>
    </dgm:pt>
    <dgm:pt modelId="{BA2703E3-A77A-4D0A-A70A-15796AB2A3AC}" type="pres">
      <dgm:prSet presAssocID="{7B760A4B-E8A8-452E-B08D-727970C4CAEE}" presName="bgRect" presStyleLbl="bgShp" presStyleIdx="2" presStyleCnt="5"/>
      <dgm:spPr/>
    </dgm:pt>
    <dgm:pt modelId="{D1B27D4B-5E35-4D5E-94D6-FEAC2D168B73}" type="pres">
      <dgm:prSet presAssocID="{7B760A4B-E8A8-452E-B08D-727970C4CA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B4FCC5C-DD76-4245-BFCC-59CC4297FDE2}" type="pres">
      <dgm:prSet presAssocID="{7B760A4B-E8A8-452E-B08D-727970C4CAEE}" presName="spaceRect" presStyleCnt="0"/>
      <dgm:spPr/>
    </dgm:pt>
    <dgm:pt modelId="{BA1F09C4-2877-4CCB-879D-092DAAB979CE}" type="pres">
      <dgm:prSet presAssocID="{7B760A4B-E8A8-452E-B08D-727970C4CAEE}" presName="parTx" presStyleLbl="revTx" presStyleIdx="2" presStyleCnt="5">
        <dgm:presLayoutVars>
          <dgm:chMax val="0"/>
          <dgm:chPref val="0"/>
        </dgm:presLayoutVars>
      </dgm:prSet>
      <dgm:spPr/>
    </dgm:pt>
    <dgm:pt modelId="{C72375DD-2215-4AD1-AB14-62D933655368}" type="pres">
      <dgm:prSet presAssocID="{6053C9A2-2044-4752-A2CF-9976A9C052F4}" presName="sibTrans" presStyleCnt="0"/>
      <dgm:spPr/>
    </dgm:pt>
    <dgm:pt modelId="{9A879624-AD46-48A4-B8C7-E530208ADD8B}" type="pres">
      <dgm:prSet presAssocID="{120FD733-8342-474A-8548-44636209399D}" presName="compNode" presStyleCnt="0"/>
      <dgm:spPr/>
    </dgm:pt>
    <dgm:pt modelId="{53B492B3-05C5-4F98-90B6-E623696D2944}" type="pres">
      <dgm:prSet presAssocID="{120FD733-8342-474A-8548-44636209399D}" presName="bgRect" presStyleLbl="bgShp" presStyleIdx="3" presStyleCnt="5"/>
      <dgm:spPr/>
    </dgm:pt>
    <dgm:pt modelId="{1C1B1526-0F4C-4359-8BBC-9EF4E2618890}" type="pres">
      <dgm:prSet presAssocID="{120FD733-8342-474A-8548-4463620939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44DC6A4-C87A-4E70-8ABB-25923531A8CE}" type="pres">
      <dgm:prSet presAssocID="{120FD733-8342-474A-8548-44636209399D}" presName="spaceRect" presStyleCnt="0"/>
      <dgm:spPr/>
    </dgm:pt>
    <dgm:pt modelId="{435E0395-AEC9-4A32-A5CE-ECA0E7FAD08B}" type="pres">
      <dgm:prSet presAssocID="{120FD733-8342-474A-8548-44636209399D}" presName="parTx" presStyleLbl="revTx" presStyleIdx="3" presStyleCnt="5">
        <dgm:presLayoutVars>
          <dgm:chMax val="0"/>
          <dgm:chPref val="0"/>
        </dgm:presLayoutVars>
      </dgm:prSet>
      <dgm:spPr/>
    </dgm:pt>
    <dgm:pt modelId="{16E9A6F2-1E6E-49D4-9A63-7DD5BDE13668}" type="pres">
      <dgm:prSet presAssocID="{134F123E-06D8-4871-A3A8-A2C384FC1C5E}" presName="sibTrans" presStyleCnt="0"/>
      <dgm:spPr/>
    </dgm:pt>
    <dgm:pt modelId="{BBDE0CFA-3332-4F67-A9F2-49FCE7ED8099}" type="pres">
      <dgm:prSet presAssocID="{9F777771-C6F6-454D-AB8F-7D3122CE524B}" presName="compNode" presStyleCnt="0"/>
      <dgm:spPr/>
    </dgm:pt>
    <dgm:pt modelId="{DBBE70A7-1E7E-46EC-BCDF-81DC7AFA80A5}" type="pres">
      <dgm:prSet presAssocID="{9F777771-C6F6-454D-AB8F-7D3122CE524B}" presName="bgRect" presStyleLbl="bgShp" presStyleIdx="4" presStyleCnt="5"/>
      <dgm:spPr/>
    </dgm:pt>
    <dgm:pt modelId="{1EFCF458-025A-40E8-8903-21438F4BC616}" type="pres">
      <dgm:prSet presAssocID="{9F777771-C6F6-454D-AB8F-7D3122CE52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10A0BA0-E24A-4A72-8982-2AFB49372749}" type="pres">
      <dgm:prSet presAssocID="{9F777771-C6F6-454D-AB8F-7D3122CE524B}" presName="spaceRect" presStyleCnt="0"/>
      <dgm:spPr/>
    </dgm:pt>
    <dgm:pt modelId="{EDC1BB55-76F3-431C-BB01-B2D435996217}" type="pres">
      <dgm:prSet presAssocID="{9F777771-C6F6-454D-AB8F-7D3122CE52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CDB2638-41A2-4F10-B45C-F9A34D0C11F3}" type="presOf" srcId="{354958E1-0B2F-4165-B68C-F33971789627}" destId="{F21A1A85-847C-480A-B43A-16DD7F0BE77D}" srcOrd="0" destOrd="0" presId="urn:microsoft.com/office/officeart/2018/2/layout/IconVerticalSolidList"/>
    <dgm:cxn modelId="{84348838-45F0-46BA-92FE-651A2F1E1A31}" type="presOf" srcId="{9F777771-C6F6-454D-AB8F-7D3122CE524B}" destId="{EDC1BB55-76F3-431C-BB01-B2D435996217}" srcOrd="0" destOrd="0" presId="urn:microsoft.com/office/officeart/2018/2/layout/IconVerticalSolidList"/>
    <dgm:cxn modelId="{EF88FD5D-E878-4BAD-AA56-5F3712FF46DA}" srcId="{354958E1-0B2F-4165-B68C-F33971789627}" destId="{7B760A4B-E8A8-452E-B08D-727970C4CAEE}" srcOrd="2" destOrd="0" parTransId="{0A1CCAFE-1419-47BB-9498-4156A9028A86}" sibTransId="{6053C9A2-2044-4752-A2CF-9976A9C052F4}"/>
    <dgm:cxn modelId="{27BA6462-1015-4876-8095-31E5D149EAF6}" type="presOf" srcId="{120FD733-8342-474A-8548-44636209399D}" destId="{435E0395-AEC9-4A32-A5CE-ECA0E7FAD08B}" srcOrd="0" destOrd="0" presId="urn:microsoft.com/office/officeart/2018/2/layout/IconVerticalSolidList"/>
    <dgm:cxn modelId="{C83D0080-9B57-4E07-A006-F74ACACB70C9}" type="presOf" srcId="{7B760A4B-E8A8-452E-B08D-727970C4CAEE}" destId="{BA1F09C4-2877-4CCB-879D-092DAAB979CE}" srcOrd="0" destOrd="0" presId="urn:microsoft.com/office/officeart/2018/2/layout/IconVerticalSolidList"/>
    <dgm:cxn modelId="{ECAB838D-A833-43BB-8A9A-E915840C55DE}" type="presOf" srcId="{2529658C-D831-48B1-9EAB-0FD096168E39}" destId="{DCCC8F99-372C-4BDA-AE52-F2D51B41897C}" srcOrd="0" destOrd="0" presId="urn:microsoft.com/office/officeart/2018/2/layout/IconVerticalSolidList"/>
    <dgm:cxn modelId="{92BB238E-B40E-4687-8B14-F0C5B568622C}" srcId="{354958E1-0B2F-4165-B68C-F33971789627}" destId="{40550487-B606-4747-9361-FD341DBCAF47}" srcOrd="1" destOrd="0" parTransId="{F8C16C84-0AB8-44C9-85B9-7A119A86B072}" sibTransId="{ACBDA15F-F632-4A9D-A7F7-F82B0A822EA9}"/>
    <dgm:cxn modelId="{E8D2F7AA-884B-45FA-9368-56BC3AB55BE7}" srcId="{354958E1-0B2F-4165-B68C-F33971789627}" destId="{9F777771-C6F6-454D-AB8F-7D3122CE524B}" srcOrd="4" destOrd="0" parTransId="{67655D29-BBA8-4366-A87D-3963DAA276A1}" sibTransId="{0867052B-D36E-4A09-A1DC-A0A0D054AC38}"/>
    <dgm:cxn modelId="{B728D0C5-97FB-44B7-95D0-C03C148409A7}" srcId="{354958E1-0B2F-4165-B68C-F33971789627}" destId="{120FD733-8342-474A-8548-44636209399D}" srcOrd="3" destOrd="0" parTransId="{18AE0C58-DFE0-4A9E-93DA-FDDC65383594}" sibTransId="{134F123E-06D8-4871-A3A8-A2C384FC1C5E}"/>
    <dgm:cxn modelId="{741A50F2-734A-43CB-A175-5157679D26A7}" type="presOf" srcId="{40550487-B606-4747-9361-FD341DBCAF47}" destId="{0ABA66A4-3F1B-4F9C-818F-CE5B652D9454}" srcOrd="0" destOrd="0" presId="urn:microsoft.com/office/officeart/2018/2/layout/IconVerticalSolidList"/>
    <dgm:cxn modelId="{A8F251FC-9AB2-4D37-AE25-693BDA5EE62B}" srcId="{354958E1-0B2F-4165-B68C-F33971789627}" destId="{2529658C-D831-48B1-9EAB-0FD096168E39}" srcOrd="0" destOrd="0" parTransId="{0E60D8C5-E960-448C-8C82-574D7D9E70EB}" sibTransId="{C2D2E309-5C27-43F6-A58F-26BADD976E66}"/>
    <dgm:cxn modelId="{EA2FF0BA-DA1A-4215-A655-D5C179C399E5}" type="presParOf" srcId="{F21A1A85-847C-480A-B43A-16DD7F0BE77D}" destId="{0466AECA-614D-4464-98F8-3759507A9314}" srcOrd="0" destOrd="0" presId="urn:microsoft.com/office/officeart/2018/2/layout/IconVerticalSolidList"/>
    <dgm:cxn modelId="{0B879489-3515-4D18-B19F-DB5E57AD3E99}" type="presParOf" srcId="{0466AECA-614D-4464-98F8-3759507A9314}" destId="{64C51AE2-58EC-4C00-BFE9-C6F7CFBD7EAA}" srcOrd="0" destOrd="0" presId="urn:microsoft.com/office/officeart/2018/2/layout/IconVerticalSolidList"/>
    <dgm:cxn modelId="{CFE0F68D-D803-457B-BC82-1B95B5568A48}" type="presParOf" srcId="{0466AECA-614D-4464-98F8-3759507A9314}" destId="{69F703AE-7B92-491A-A68F-E355E773DFCA}" srcOrd="1" destOrd="0" presId="urn:microsoft.com/office/officeart/2018/2/layout/IconVerticalSolidList"/>
    <dgm:cxn modelId="{11AB7E11-E891-47E6-A40A-512C95266E65}" type="presParOf" srcId="{0466AECA-614D-4464-98F8-3759507A9314}" destId="{B711AE05-369E-4964-B612-B2C7CCA22C5C}" srcOrd="2" destOrd="0" presId="urn:microsoft.com/office/officeart/2018/2/layout/IconVerticalSolidList"/>
    <dgm:cxn modelId="{13A071FC-6BC0-498D-A128-D230DFBB9A95}" type="presParOf" srcId="{0466AECA-614D-4464-98F8-3759507A9314}" destId="{DCCC8F99-372C-4BDA-AE52-F2D51B41897C}" srcOrd="3" destOrd="0" presId="urn:microsoft.com/office/officeart/2018/2/layout/IconVerticalSolidList"/>
    <dgm:cxn modelId="{2043CB01-6590-4088-90B7-3F093BBFAAD8}" type="presParOf" srcId="{F21A1A85-847C-480A-B43A-16DD7F0BE77D}" destId="{9846595F-B5A4-4640-A30F-E2F2A07AFBC1}" srcOrd="1" destOrd="0" presId="urn:microsoft.com/office/officeart/2018/2/layout/IconVerticalSolidList"/>
    <dgm:cxn modelId="{33E8BC7E-95AE-4054-8B1A-BA9A02AE2BCF}" type="presParOf" srcId="{F21A1A85-847C-480A-B43A-16DD7F0BE77D}" destId="{36A42D77-B7AA-4FD5-82A9-7279940FB278}" srcOrd="2" destOrd="0" presId="urn:microsoft.com/office/officeart/2018/2/layout/IconVerticalSolidList"/>
    <dgm:cxn modelId="{BD522ED5-E5F1-4885-A5CC-5F00D9816214}" type="presParOf" srcId="{36A42D77-B7AA-4FD5-82A9-7279940FB278}" destId="{B5141F63-605E-40D1-8186-A4505590B967}" srcOrd="0" destOrd="0" presId="urn:microsoft.com/office/officeart/2018/2/layout/IconVerticalSolidList"/>
    <dgm:cxn modelId="{64B88D17-A9DF-42CC-94CD-6E0C30490641}" type="presParOf" srcId="{36A42D77-B7AA-4FD5-82A9-7279940FB278}" destId="{0A290BD1-C2A0-448F-99B1-3C5FE52D0428}" srcOrd="1" destOrd="0" presId="urn:microsoft.com/office/officeart/2018/2/layout/IconVerticalSolidList"/>
    <dgm:cxn modelId="{FDDB3459-B30D-4725-BDF3-C3BAA2C46256}" type="presParOf" srcId="{36A42D77-B7AA-4FD5-82A9-7279940FB278}" destId="{FD07C18F-4B39-44D4-B9FE-E74D8952DD7C}" srcOrd="2" destOrd="0" presId="urn:microsoft.com/office/officeart/2018/2/layout/IconVerticalSolidList"/>
    <dgm:cxn modelId="{E7A7C1F9-1A49-4EA9-93F4-AEC77CE90B30}" type="presParOf" srcId="{36A42D77-B7AA-4FD5-82A9-7279940FB278}" destId="{0ABA66A4-3F1B-4F9C-818F-CE5B652D9454}" srcOrd="3" destOrd="0" presId="urn:microsoft.com/office/officeart/2018/2/layout/IconVerticalSolidList"/>
    <dgm:cxn modelId="{097A1653-959C-475A-8CB7-CADEB57428EB}" type="presParOf" srcId="{F21A1A85-847C-480A-B43A-16DD7F0BE77D}" destId="{D477B1CB-333C-404C-836B-C6C404F5201E}" srcOrd="3" destOrd="0" presId="urn:microsoft.com/office/officeart/2018/2/layout/IconVerticalSolidList"/>
    <dgm:cxn modelId="{6907F763-9A2B-4E4C-8116-3F8D8BCDFA6D}" type="presParOf" srcId="{F21A1A85-847C-480A-B43A-16DD7F0BE77D}" destId="{0D64B8B9-3196-4338-AFB6-38125E19E83F}" srcOrd="4" destOrd="0" presId="urn:microsoft.com/office/officeart/2018/2/layout/IconVerticalSolidList"/>
    <dgm:cxn modelId="{6FC52843-7866-4926-BB4B-4D6D82694465}" type="presParOf" srcId="{0D64B8B9-3196-4338-AFB6-38125E19E83F}" destId="{BA2703E3-A77A-4D0A-A70A-15796AB2A3AC}" srcOrd="0" destOrd="0" presId="urn:microsoft.com/office/officeart/2018/2/layout/IconVerticalSolidList"/>
    <dgm:cxn modelId="{448BDCF7-313C-4E95-9C87-F7C53E088A23}" type="presParOf" srcId="{0D64B8B9-3196-4338-AFB6-38125E19E83F}" destId="{D1B27D4B-5E35-4D5E-94D6-FEAC2D168B73}" srcOrd="1" destOrd="0" presId="urn:microsoft.com/office/officeart/2018/2/layout/IconVerticalSolidList"/>
    <dgm:cxn modelId="{F061E164-7EC3-4584-8AC8-896E81CCB404}" type="presParOf" srcId="{0D64B8B9-3196-4338-AFB6-38125E19E83F}" destId="{1B4FCC5C-DD76-4245-BFCC-59CC4297FDE2}" srcOrd="2" destOrd="0" presId="urn:microsoft.com/office/officeart/2018/2/layout/IconVerticalSolidList"/>
    <dgm:cxn modelId="{6ED9874D-E865-4D39-AAA0-BDC532F0869B}" type="presParOf" srcId="{0D64B8B9-3196-4338-AFB6-38125E19E83F}" destId="{BA1F09C4-2877-4CCB-879D-092DAAB979CE}" srcOrd="3" destOrd="0" presId="urn:microsoft.com/office/officeart/2018/2/layout/IconVerticalSolidList"/>
    <dgm:cxn modelId="{0E20255A-BCA4-4559-B776-8B013860DB71}" type="presParOf" srcId="{F21A1A85-847C-480A-B43A-16DD7F0BE77D}" destId="{C72375DD-2215-4AD1-AB14-62D933655368}" srcOrd="5" destOrd="0" presId="urn:microsoft.com/office/officeart/2018/2/layout/IconVerticalSolidList"/>
    <dgm:cxn modelId="{5C5FF132-6AC0-49AE-96A1-6F739B6DCE0D}" type="presParOf" srcId="{F21A1A85-847C-480A-B43A-16DD7F0BE77D}" destId="{9A879624-AD46-48A4-B8C7-E530208ADD8B}" srcOrd="6" destOrd="0" presId="urn:microsoft.com/office/officeart/2018/2/layout/IconVerticalSolidList"/>
    <dgm:cxn modelId="{D4865D34-A831-4E40-8F62-6169384AC86C}" type="presParOf" srcId="{9A879624-AD46-48A4-B8C7-E530208ADD8B}" destId="{53B492B3-05C5-4F98-90B6-E623696D2944}" srcOrd="0" destOrd="0" presId="urn:microsoft.com/office/officeart/2018/2/layout/IconVerticalSolidList"/>
    <dgm:cxn modelId="{71B644E4-32B5-4530-BE79-BB5223E7A68D}" type="presParOf" srcId="{9A879624-AD46-48A4-B8C7-E530208ADD8B}" destId="{1C1B1526-0F4C-4359-8BBC-9EF4E2618890}" srcOrd="1" destOrd="0" presId="urn:microsoft.com/office/officeart/2018/2/layout/IconVerticalSolidList"/>
    <dgm:cxn modelId="{CFFEAC50-8930-4F4E-A556-916D3CF68B0D}" type="presParOf" srcId="{9A879624-AD46-48A4-B8C7-E530208ADD8B}" destId="{044DC6A4-C87A-4E70-8ABB-25923531A8CE}" srcOrd="2" destOrd="0" presId="urn:microsoft.com/office/officeart/2018/2/layout/IconVerticalSolidList"/>
    <dgm:cxn modelId="{7C97A7C8-CAA5-4283-8B87-2F4FD703E0D0}" type="presParOf" srcId="{9A879624-AD46-48A4-B8C7-E530208ADD8B}" destId="{435E0395-AEC9-4A32-A5CE-ECA0E7FAD08B}" srcOrd="3" destOrd="0" presId="urn:microsoft.com/office/officeart/2018/2/layout/IconVerticalSolidList"/>
    <dgm:cxn modelId="{A890DE69-6996-4171-893B-87242FEB3DC0}" type="presParOf" srcId="{F21A1A85-847C-480A-B43A-16DD7F0BE77D}" destId="{16E9A6F2-1E6E-49D4-9A63-7DD5BDE13668}" srcOrd="7" destOrd="0" presId="urn:microsoft.com/office/officeart/2018/2/layout/IconVerticalSolidList"/>
    <dgm:cxn modelId="{A628F5D1-BCF2-4D31-A468-3CBA3C79A8DF}" type="presParOf" srcId="{F21A1A85-847C-480A-B43A-16DD7F0BE77D}" destId="{BBDE0CFA-3332-4F67-A9F2-49FCE7ED8099}" srcOrd="8" destOrd="0" presId="urn:microsoft.com/office/officeart/2018/2/layout/IconVerticalSolidList"/>
    <dgm:cxn modelId="{AD4A4FEB-681D-438A-A63D-B74D22518402}" type="presParOf" srcId="{BBDE0CFA-3332-4F67-A9F2-49FCE7ED8099}" destId="{DBBE70A7-1E7E-46EC-BCDF-81DC7AFA80A5}" srcOrd="0" destOrd="0" presId="urn:microsoft.com/office/officeart/2018/2/layout/IconVerticalSolidList"/>
    <dgm:cxn modelId="{AA085283-C7F4-4293-8C52-21162094A206}" type="presParOf" srcId="{BBDE0CFA-3332-4F67-A9F2-49FCE7ED8099}" destId="{1EFCF458-025A-40E8-8903-21438F4BC616}" srcOrd="1" destOrd="0" presId="urn:microsoft.com/office/officeart/2018/2/layout/IconVerticalSolidList"/>
    <dgm:cxn modelId="{FA12FE10-3800-408D-9B26-E021F81B0C8D}" type="presParOf" srcId="{BBDE0CFA-3332-4F67-A9F2-49FCE7ED8099}" destId="{510A0BA0-E24A-4A72-8982-2AFB49372749}" srcOrd="2" destOrd="0" presId="urn:microsoft.com/office/officeart/2018/2/layout/IconVerticalSolidList"/>
    <dgm:cxn modelId="{1071B93F-62DD-4953-8AC5-446A6AC5D763}" type="presParOf" srcId="{BBDE0CFA-3332-4F67-A9F2-49FCE7ED8099}" destId="{EDC1BB55-76F3-431C-BB01-B2D4359962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51AE2-58EC-4C00-BFE9-C6F7CFBD7EAA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703AE-7B92-491A-A68F-E355E773DFCA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C8F99-372C-4BDA-AE52-F2D51B41897C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Росен Папазов - Scrum trainer</a:t>
          </a:r>
        </a:p>
      </dsp:txBody>
      <dsp:txXfrm>
        <a:off x="1087129" y="4418"/>
        <a:ext cx="5161270" cy="941237"/>
      </dsp:txXfrm>
    </dsp:sp>
    <dsp:sp modelId="{B5141F63-605E-40D1-8186-A4505590B967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90BD1-C2A0-448F-99B1-3C5FE52D0428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A66A4-3F1B-4F9C-818F-CE5B652D9454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Данислав Тодоров - Back-end developer</a:t>
          </a:r>
        </a:p>
      </dsp:txBody>
      <dsp:txXfrm>
        <a:off x="1087129" y="1180965"/>
        <a:ext cx="5161270" cy="941237"/>
      </dsp:txXfrm>
    </dsp:sp>
    <dsp:sp modelId="{BA2703E3-A77A-4D0A-A70A-15796AB2A3AC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27D4B-5E35-4D5E-94D6-FEAC2D168B73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F09C4-2877-4CCB-879D-092DAAB979CE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Димитър Берданков -  Front-end developer</a:t>
          </a:r>
        </a:p>
      </dsp:txBody>
      <dsp:txXfrm>
        <a:off x="1087129" y="2357512"/>
        <a:ext cx="5161270" cy="941237"/>
      </dsp:txXfrm>
    </dsp:sp>
    <dsp:sp modelId="{53B492B3-05C5-4F98-90B6-E623696D2944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B1526-0F4C-4359-8BBC-9EF4E2618890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0395-AEC9-4A32-A5CE-ECA0E7FAD08B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Димитър Бодуров - Code checker</a:t>
          </a:r>
        </a:p>
      </dsp:txBody>
      <dsp:txXfrm>
        <a:off x="1087129" y="3534059"/>
        <a:ext cx="5161270" cy="941237"/>
      </dsp:txXfrm>
    </dsp:sp>
    <dsp:sp modelId="{DBBE70A7-1E7E-46EC-BCDF-81DC7AFA80A5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CF458-025A-40E8-8903-21438F4BC616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1BB55-76F3-431C-BB01-B2D435996217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Георги Малчев - Q&amp;A</a:t>
          </a:r>
        </a:p>
      </dsp:txBody>
      <dsp:txXfrm>
        <a:off x="1087129" y="4710606"/>
        <a:ext cx="5161270" cy="94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25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cs typeface="Calibri Light"/>
              </a:rPr>
              <a:t>C++ Masters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54" name="Freeform: Shape 27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urvi slaid">
            <a:hlinkClick r:id="" action="ppaction://media"/>
            <a:extLst>
              <a:ext uri="{FF2B5EF4-FFF2-40B4-BE49-F238E27FC236}">
                <a16:creationId xmlns:a16="http://schemas.microsoft.com/office/drawing/2014/main" id="{2D9F8E4F-6C23-4E50-8E0B-6D929BAE20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E3063-78BC-496D-9BD1-444DE00CC0C2}"/>
              </a:ext>
            </a:extLst>
          </p:cNvPr>
          <p:cNvSpPr txBox="1"/>
          <p:nvPr/>
        </p:nvSpPr>
        <p:spPr>
          <a:xfrm>
            <a:off x="762000" y="559678"/>
            <a:ext cx="3567915" cy="49524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Участници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043633A0-5B94-465E-9169-3261B3AA4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28601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Vtori slaid">
            <a:hlinkClick r:id="" action="ppaction://media"/>
            <a:extLst>
              <a:ext uri="{FF2B5EF4-FFF2-40B4-BE49-F238E27FC236}">
                <a16:creationId xmlns:a16="http://schemas.microsoft.com/office/drawing/2014/main" id="{7FDE4830-ED86-402F-9A1E-8FF38E9983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97852-7825-45CA-865B-CA8DE39C38F2}"/>
              </a:ext>
            </a:extLst>
          </p:cNvPr>
          <p:cNvSpPr txBox="1"/>
          <p:nvPr/>
        </p:nvSpPr>
        <p:spPr>
          <a:xfrm>
            <a:off x="680539" y="1458180"/>
            <a:ext cx="3100522" cy="3941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Идея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C38B1-07AE-4DB5-BC0A-95CF113DC875}"/>
              </a:ext>
            </a:extLst>
          </p:cNvPr>
          <p:cNvSpPr txBox="1"/>
          <p:nvPr/>
        </p:nvSpPr>
        <p:spPr>
          <a:xfrm>
            <a:off x="5801851" y="1458180"/>
            <a:ext cx="5337242" cy="3941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Нашата</a:t>
            </a:r>
            <a:r>
              <a:rPr lang="en-US" sz="2000" dirty="0"/>
              <a:t> </a:t>
            </a:r>
            <a:r>
              <a:rPr lang="en-US" sz="2000" dirty="0" err="1"/>
              <a:t>идея</a:t>
            </a:r>
            <a:r>
              <a:rPr lang="en-US" sz="2000" dirty="0"/>
              <a:t> </a:t>
            </a:r>
            <a:r>
              <a:rPr lang="en-US" sz="2000" dirty="0" err="1"/>
              <a:t>беше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</a:t>
            </a:r>
            <a:r>
              <a:rPr lang="en-US" sz="2000" dirty="0" err="1"/>
              <a:t>създадем</a:t>
            </a:r>
            <a:r>
              <a:rPr lang="en-US" sz="2000" dirty="0"/>
              <a:t> quiz с </a:t>
            </a:r>
            <a:r>
              <a:rPr lang="en-US" sz="2000" dirty="0" err="1"/>
              <a:t>различни</a:t>
            </a:r>
            <a:r>
              <a:rPr lang="en-US" sz="2000" dirty="0"/>
              <a:t> </a:t>
            </a:r>
            <a:r>
              <a:rPr lang="en-US" sz="2000" dirty="0" err="1"/>
              <a:t>интересни</a:t>
            </a:r>
            <a:r>
              <a:rPr lang="en-US" sz="2000" dirty="0"/>
              <a:t> и </a:t>
            </a:r>
            <a:r>
              <a:rPr lang="en-US" sz="2000" dirty="0" err="1"/>
              <a:t>образователни</a:t>
            </a:r>
            <a:r>
              <a:rPr lang="en-US" sz="2000" dirty="0"/>
              <a:t> </a:t>
            </a:r>
            <a:r>
              <a:rPr lang="en-US" sz="2000" dirty="0" err="1"/>
              <a:t>теми</a:t>
            </a:r>
            <a:r>
              <a:rPr lang="en-US" sz="2000" dirty="0"/>
              <a:t>. </a:t>
            </a:r>
            <a:r>
              <a:rPr lang="en-US" sz="2000" dirty="0" err="1"/>
              <a:t>Всяка</a:t>
            </a:r>
            <a:r>
              <a:rPr lang="en-US" sz="2000" dirty="0"/>
              <a:t> </a:t>
            </a:r>
            <a:r>
              <a:rPr lang="en-US" sz="2000" dirty="0" err="1"/>
              <a:t>тема</a:t>
            </a:r>
            <a:r>
              <a:rPr lang="en-US" sz="2000" dirty="0"/>
              <a:t> </a:t>
            </a:r>
            <a:r>
              <a:rPr lang="en-US" sz="2000" dirty="0" err="1"/>
              <a:t>има</a:t>
            </a:r>
            <a:r>
              <a:rPr lang="en-US" sz="2000" dirty="0"/>
              <a:t> </a:t>
            </a:r>
            <a:r>
              <a:rPr lang="en-US" sz="2000" dirty="0" err="1"/>
              <a:t>две</a:t>
            </a:r>
            <a:r>
              <a:rPr lang="en-US" sz="2000" dirty="0"/>
              <a:t> </a:t>
            </a:r>
            <a:r>
              <a:rPr lang="en-US" sz="2000" dirty="0" err="1"/>
              <a:t>нива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трудност</a:t>
            </a:r>
            <a:r>
              <a:rPr lang="en-US" sz="2000" dirty="0"/>
              <a:t>.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eorgi malchev- ideas">
            <a:hlinkClick r:id="" action="ppaction://media"/>
            <a:extLst>
              <a:ext uri="{FF2B5EF4-FFF2-40B4-BE49-F238E27FC236}">
                <a16:creationId xmlns:a16="http://schemas.microsoft.com/office/drawing/2014/main" id="{3C1E2D74-0823-48DF-9262-7F5939B35C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C2312-D1E7-4B93-B74C-C5259E75E8CF}"/>
              </a:ext>
            </a:extLst>
          </p:cNvPr>
          <p:cNvSpPr txBox="1"/>
          <p:nvPr/>
        </p:nvSpPr>
        <p:spPr>
          <a:xfrm>
            <a:off x="841248" y="704850"/>
            <a:ext cx="3785616" cy="29781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Проблеми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CA2BC-0AC1-406F-B3BD-D9A5501E8FF7}"/>
              </a:ext>
            </a:extLst>
          </p:cNvPr>
          <p:cNvSpPr txBox="1"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bg1"/>
                </a:solidFill>
              </a:rPr>
              <a:t>Организацията</a:t>
            </a:r>
            <a:endParaRPr lang="en-US" sz="2100" dirty="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bg1"/>
                </a:solidFill>
              </a:rPr>
              <a:t>Намирането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на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въпросите</a:t>
            </a:r>
            <a:endParaRPr lang="en-US" sz="2100" dirty="0">
              <a:solidFill>
                <a:schemeClr val="bg1"/>
              </a:solidFill>
            </a:endParaRPr>
          </a:p>
        </p:txBody>
      </p:sp>
      <p:pic>
        <p:nvPicPr>
          <p:cNvPr id="3" name="4 слайд - Проблеми">
            <a:hlinkClick r:id="" action="ppaction://media"/>
            <a:extLst>
              <a:ext uri="{FF2B5EF4-FFF2-40B4-BE49-F238E27FC236}">
                <a16:creationId xmlns:a16="http://schemas.microsoft.com/office/drawing/2014/main" id="{075350F6-17BC-458B-B02E-9994C1362E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2E367-C59D-4D1F-B49D-67FC8318030D}"/>
              </a:ext>
            </a:extLst>
          </p:cNvPr>
          <p:cNvSpPr txBox="1"/>
          <p:nvPr/>
        </p:nvSpPr>
        <p:spPr>
          <a:xfrm>
            <a:off x="767290" y="1289146"/>
            <a:ext cx="4153626" cy="42797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Бъдещи планове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96B3DB-EA68-4B46-AC14-C1C93EEBAA33}"/>
              </a:ext>
            </a:extLst>
          </p:cNvPr>
          <p:cNvSpPr txBox="1"/>
          <p:nvPr/>
        </p:nvSpPr>
        <p:spPr>
          <a:xfrm>
            <a:off x="6514140" y="1854601"/>
            <a:ext cx="4776711" cy="31487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добавим</a:t>
            </a:r>
            <a:r>
              <a:rPr lang="en-US" sz="2400" dirty="0"/>
              <a:t> </a:t>
            </a:r>
            <a:r>
              <a:rPr lang="en-US" sz="2400" dirty="0" err="1"/>
              <a:t>други</a:t>
            </a:r>
            <a:r>
              <a:rPr lang="en-US" sz="2400" dirty="0"/>
              <a:t> </a:t>
            </a:r>
            <a:r>
              <a:rPr lang="en-US" sz="2400" dirty="0" err="1"/>
              <a:t>езици</a:t>
            </a:r>
            <a:r>
              <a:rPr lang="en-US" sz="24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добавим</a:t>
            </a:r>
            <a:r>
              <a:rPr lang="en-US" sz="2400" dirty="0"/>
              <a:t> </a:t>
            </a:r>
            <a:r>
              <a:rPr lang="en-US" sz="2400" dirty="0" err="1"/>
              <a:t>още</a:t>
            </a:r>
            <a:r>
              <a:rPr lang="en-US" sz="2400" dirty="0"/>
              <a:t> </a:t>
            </a:r>
            <a:r>
              <a:rPr lang="en-US" sz="2400" dirty="0" err="1"/>
              <a:t>въпроси</a:t>
            </a:r>
            <a:r>
              <a:rPr lang="en-US" sz="24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добавим</a:t>
            </a:r>
            <a:r>
              <a:rPr lang="en-US" sz="2400" dirty="0"/>
              <a:t> </a:t>
            </a:r>
            <a:r>
              <a:rPr lang="en-US" sz="2400" dirty="0" err="1"/>
              <a:t>още</a:t>
            </a:r>
            <a:r>
              <a:rPr lang="en-US" sz="2400" dirty="0"/>
              <a:t> </a:t>
            </a:r>
            <a:r>
              <a:rPr lang="en-US" sz="2400" dirty="0" err="1"/>
              <a:t>теми</a:t>
            </a:r>
            <a:r>
              <a:rPr lang="en-US" sz="2400" dirty="0"/>
              <a:t> и </a:t>
            </a:r>
            <a:r>
              <a:rPr lang="en-US" sz="2400" dirty="0" err="1"/>
              <a:t>трудности</a:t>
            </a:r>
            <a:r>
              <a:rPr lang="en-US" sz="2400" dirty="0"/>
              <a:t>.</a:t>
            </a:r>
          </a:p>
        </p:txBody>
      </p:sp>
      <p:pic>
        <p:nvPicPr>
          <p:cNvPr id="4" name="Future plans">
            <a:hlinkClick r:id="" action="ppaction://media"/>
            <a:extLst>
              <a:ext uri="{FF2B5EF4-FFF2-40B4-BE49-F238E27FC236}">
                <a16:creationId xmlns:a16="http://schemas.microsoft.com/office/drawing/2014/main" id="{A335EEFA-AA55-47CE-BD6F-66E7CB34AA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A3B9-1271-4A95-BBCA-C1475613FA78}"/>
              </a:ext>
            </a:extLst>
          </p:cNvPr>
          <p:cNvSpPr txBox="1"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Технологии</a:t>
            </a:r>
          </a:p>
        </p:txBody>
      </p:sp>
      <p:sp>
        <p:nvSpPr>
          <p:cNvPr id="57" name="Freeform: Shape 4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4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2A4B07C-A57B-40E7-9F61-56A93FA295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" r="4" b="5941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AFB547E1-8608-41BD-9CE6-323DA9B986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2" r="23667" b="7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59" name="Oval 5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6D9E2973-5985-4519-B10C-56CF0B31D05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5" r="16656" b="-33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60" name="Freeform: Shape 53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23ADB73-D0B0-4657-ACA4-E4BC4DE1A4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1" r="1563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B7E10F-A603-49F2-A91A-37BB77CB112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r="21427" b="-10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pic>
        <p:nvPicPr>
          <p:cNvPr id="3" name="Rev">
            <a:hlinkClick r:id="" action="ppaction://media"/>
            <a:extLst>
              <a:ext uri="{FF2B5EF4-FFF2-40B4-BE49-F238E27FC236}">
                <a16:creationId xmlns:a16="http://schemas.microsoft.com/office/drawing/2014/main" id="{071C8B80-150A-450B-8902-C793A9495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2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BAF8CD-4D86-4CB0-AF54-EDD3C95422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"/>
          <a:stretch/>
        </p:blipFill>
        <p:spPr>
          <a:xfrm>
            <a:off x="20" y="1"/>
            <a:ext cx="12191980" cy="6721475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</p:spPr>
      </p:pic>
      <p:pic>
        <p:nvPicPr>
          <p:cNvPr id="2" name="posleden slaid (1)">
            <a:hlinkClick r:id="" action="ppaction://media"/>
            <a:extLst>
              <a:ext uri="{FF2B5EF4-FFF2-40B4-BE49-F238E27FC236}">
                <a16:creationId xmlns:a16="http://schemas.microsoft.com/office/drawing/2014/main" id="{3040FFE2-E2CB-4D3D-B3AE-E3AF377615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52731" y="3184525"/>
            <a:ext cx="586158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77</Words>
  <Application>Microsoft Office PowerPoint</Application>
  <PresentationFormat>Widescreen</PresentationFormat>
  <Paragraphs>17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C++ Masters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Данислав Тодоров</cp:lastModifiedBy>
  <cp:revision>198</cp:revision>
  <dcterms:created xsi:type="dcterms:W3CDTF">2021-02-28T19:06:18Z</dcterms:created>
  <dcterms:modified xsi:type="dcterms:W3CDTF">2021-03-01T22:15:09Z</dcterms:modified>
</cp:coreProperties>
</file>