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F2153-619D-4FAB-95F3-90EB352ED64E}" type="doc">
      <dgm:prSet loTypeId="urn:microsoft.com/office/officeart/2005/8/layout/h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FB9DD10-4D52-45E7-8801-8E71BBC47999}">
      <dgm:prSet/>
      <dgm:spPr/>
      <dgm:t>
        <a:bodyPr/>
        <a:lstStyle/>
        <a:p>
          <a:pPr rtl="0"/>
          <a:r>
            <a:rPr lang="bg-BG" dirty="0" smtClean="0"/>
            <a:t>Росен Папазов</a:t>
          </a:r>
          <a:endParaRPr lang="en-GB" dirty="0"/>
        </a:p>
      </dgm:t>
    </dgm:pt>
    <dgm:pt modelId="{BA228371-313C-4F46-A411-38B431F87F03}" type="parTrans" cxnId="{4B261665-013E-4430-8EF4-A93D533C6A6B}">
      <dgm:prSet/>
      <dgm:spPr/>
      <dgm:t>
        <a:bodyPr/>
        <a:lstStyle/>
        <a:p>
          <a:endParaRPr lang="en-US"/>
        </a:p>
      </dgm:t>
    </dgm:pt>
    <dgm:pt modelId="{395DD75F-5794-44E4-A9A4-6DE9C59C1B44}" type="sibTrans" cxnId="{4B261665-013E-4430-8EF4-A93D533C6A6B}">
      <dgm:prSet/>
      <dgm:spPr/>
      <dgm:t>
        <a:bodyPr/>
        <a:lstStyle/>
        <a:p>
          <a:endParaRPr lang="en-US"/>
        </a:p>
      </dgm:t>
    </dgm:pt>
    <dgm:pt modelId="{8833736B-DB97-4942-90CB-BA2D333C713E}">
      <dgm:prSet/>
      <dgm:spPr/>
      <dgm:t>
        <a:bodyPr/>
        <a:lstStyle/>
        <a:p>
          <a:pPr rtl="0"/>
          <a:r>
            <a:rPr lang="bg-BG" dirty="0" smtClean="0"/>
            <a:t>Добрин Пейчев</a:t>
          </a:r>
          <a:endParaRPr lang="en-GB" dirty="0"/>
        </a:p>
      </dgm:t>
    </dgm:pt>
    <dgm:pt modelId="{AD5DE618-3DDD-43B7-B3B2-72F90FC5373A}" type="parTrans" cxnId="{78AB457A-9033-40E6-84A8-E132008613ED}">
      <dgm:prSet/>
      <dgm:spPr/>
      <dgm:t>
        <a:bodyPr/>
        <a:lstStyle/>
        <a:p>
          <a:endParaRPr lang="en-US"/>
        </a:p>
      </dgm:t>
    </dgm:pt>
    <dgm:pt modelId="{348C75B5-3BF9-42CF-B733-61251DE7D21F}" type="sibTrans" cxnId="{78AB457A-9033-40E6-84A8-E132008613ED}">
      <dgm:prSet/>
      <dgm:spPr/>
      <dgm:t>
        <a:bodyPr/>
        <a:lstStyle/>
        <a:p>
          <a:endParaRPr lang="en-US"/>
        </a:p>
      </dgm:t>
    </dgm:pt>
    <dgm:pt modelId="{7C3FDF57-C9DF-4933-9830-8253314212FE}">
      <dgm:prSet/>
      <dgm:spPr/>
      <dgm:t>
        <a:bodyPr/>
        <a:lstStyle/>
        <a:p>
          <a:pPr rtl="0"/>
          <a:r>
            <a:rPr lang="bg-BG" dirty="0" smtClean="0"/>
            <a:t>Егор Семенов</a:t>
          </a:r>
          <a:endParaRPr lang="en-GB" dirty="0"/>
        </a:p>
      </dgm:t>
    </dgm:pt>
    <dgm:pt modelId="{83E235D6-CB8B-45CA-A87A-8B3E34662F1D}" type="parTrans" cxnId="{BC0F1E34-755F-4952-A736-47E8257360A4}">
      <dgm:prSet/>
      <dgm:spPr/>
      <dgm:t>
        <a:bodyPr/>
        <a:lstStyle/>
        <a:p>
          <a:endParaRPr lang="en-US"/>
        </a:p>
      </dgm:t>
    </dgm:pt>
    <dgm:pt modelId="{C7AE4EC5-F52B-49ED-AD7D-AE6F0BF37892}" type="sibTrans" cxnId="{BC0F1E34-755F-4952-A736-47E8257360A4}">
      <dgm:prSet/>
      <dgm:spPr/>
      <dgm:t>
        <a:bodyPr/>
        <a:lstStyle/>
        <a:p>
          <a:endParaRPr lang="en-US"/>
        </a:p>
      </dgm:t>
    </dgm:pt>
    <dgm:pt modelId="{2AECE291-910B-4DC8-980B-5123DCA2540F}">
      <dgm:prSet/>
      <dgm:spPr/>
      <dgm:t>
        <a:bodyPr/>
        <a:lstStyle/>
        <a:p>
          <a:pPr rtl="0"/>
          <a:r>
            <a:rPr lang="bg-BG" dirty="0" smtClean="0"/>
            <a:t>Николай Димитров</a:t>
          </a:r>
          <a:endParaRPr lang="en-GB" dirty="0"/>
        </a:p>
      </dgm:t>
    </dgm:pt>
    <dgm:pt modelId="{3F52CA14-E067-44AA-99F7-78E0A1F33D54}" type="parTrans" cxnId="{D3996EB7-96AC-4B05-9ACE-40B340474CB2}">
      <dgm:prSet/>
      <dgm:spPr/>
      <dgm:t>
        <a:bodyPr/>
        <a:lstStyle/>
        <a:p>
          <a:endParaRPr lang="en-US"/>
        </a:p>
      </dgm:t>
    </dgm:pt>
    <dgm:pt modelId="{1F11ABEF-BC1B-4B4A-B9BD-D158F95EBE9D}" type="sibTrans" cxnId="{D3996EB7-96AC-4B05-9ACE-40B340474CB2}">
      <dgm:prSet/>
      <dgm:spPr/>
      <dgm:t>
        <a:bodyPr/>
        <a:lstStyle/>
        <a:p>
          <a:endParaRPr lang="en-US"/>
        </a:p>
      </dgm:t>
    </dgm:pt>
    <dgm:pt modelId="{26B7D59F-CEE5-460A-9FAC-266B563CE3A0}">
      <dgm:prSet/>
      <dgm:spPr/>
      <dgm:t>
        <a:bodyPr/>
        <a:lstStyle/>
        <a:p>
          <a:r>
            <a:rPr lang="de-DE" dirty="0" smtClean="0"/>
            <a:t>Scrum trainer</a:t>
          </a:r>
          <a:endParaRPr lang="en-US" dirty="0"/>
        </a:p>
      </dgm:t>
    </dgm:pt>
    <dgm:pt modelId="{24B33A07-CD64-4683-8780-D82F567722DB}" type="parTrans" cxnId="{D30BEBE0-BB8C-4E79-BA93-9D1C79541011}">
      <dgm:prSet/>
      <dgm:spPr/>
      <dgm:t>
        <a:bodyPr/>
        <a:lstStyle/>
        <a:p>
          <a:endParaRPr lang="en-US"/>
        </a:p>
      </dgm:t>
    </dgm:pt>
    <dgm:pt modelId="{CCE9F821-7AC0-422D-9482-5AA46A7203CE}" type="sibTrans" cxnId="{D30BEBE0-BB8C-4E79-BA93-9D1C79541011}">
      <dgm:prSet/>
      <dgm:spPr/>
      <dgm:t>
        <a:bodyPr/>
        <a:lstStyle/>
        <a:p>
          <a:endParaRPr lang="en-US"/>
        </a:p>
      </dgm:t>
    </dgm:pt>
    <dgm:pt modelId="{EBF34B86-26A0-4829-99FC-FCFC87760A06}">
      <dgm:prSet/>
      <dgm:spPr/>
      <dgm:t>
        <a:bodyPr/>
        <a:lstStyle/>
        <a:p>
          <a:pPr rtl="0"/>
          <a:r>
            <a:rPr lang="de-DE" dirty="0" smtClean="0"/>
            <a:t>Code checker</a:t>
          </a:r>
          <a:endParaRPr lang="en-US" dirty="0"/>
        </a:p>
      </dgm:t>
    </dgm:pt>
    <dgm:pt modelId="{26185E6B-D49D-49BB-812A-1189DF5F0E25}" type="parTrans" cxnId="{C4FDEB9D-B4C8-4E43-AC87-5D32D664DD53}">
      <dgm:prSet/>
      <dgm:spPr/>
      <dgm:t>
        <a:bodyPr/>
        <a:lstStyle/>
        <a:p>
          <a:endParaRPr lang="en-US"/>
        </a:p>
      </dgm:t>
    </dgm:pt>
    <dgm:pt modelId="{F6D61D15-7790-4FA6-8F65-BC477107FBDE}" type="sibTrans" cxnId="{C4FDEB9D-B4C8-4E43-AC87-5D32D664DD53}">
      <dgm:prSet/>
      <dgm:spPr/>
      <dgm:t>
        <a:bodyPr/>
        <a:lstStyle/>
        <a:p>
          <a:endParaRPr lang="en-US"/>
        </a:p>
      </dgm:t>
    </dgm:pt>
    <dgm:pt modelId="{739EC30F-0460-4EA2-BD24-AA45558FA35D}">
      <dgm:prSet/>
      <dgm:spPr/>
      <dgm:t>
        <a:bodyPr/>
        <a:lstStyle/>
        <a:p>
          <a:r>
            <a:rPr lang="en-US" dirty="0" smtClean="0"/>
            <a:t>Back end</a:t>
          </a:r>
          <a:endParaRPr lang="en-US" dirty="0"/>
        </a:p>
      </dgm:t>
    </dgm:pt>
    <dgm:pt modelId="{9338AD30-D277-4675-BC13-D32F39775C28}" type="parTrans" cxnId="{1777F781-0185-44EB-B727-3A87C2205A08}">
      <dgm:prSet/>
      <dgm:spPr/>
      <dgm:t>
        <a:bodyPr/>
        <a:lstStyle/>
        <a:p>
          <a:endParaRPr lang="en-US"/>
        </a:p>
      </dgm:t>
    </dgm:pt>
    <dgm:pt modelId="{12E6895C-10DC-43F9-AC49-6D2FB49DD360}" type="sibTrans" cxnId="{1777F781-0185-44EB-B727-3A87C2205A08}">
      <dgm:prSet/>
      <dgm:spPr/>
      <dgm:t>
        <a:bodyPr/>
        <a:lstStyle/>
        <a:p>
          <a:endParaRPr lang="en-US"/>
        </a:p>
      </dgm:t>
    </dgm:pt>
    <dgm:pt modelId="{087D90B4-77DD-42D5-BFDC-8A533F2D9C2E}">
      <dgm:prSet/>
      <dgm:spPr/>
      <dgm:t>
        <a:bodyPr/>
        <a:lstStyle/>
        <a:p>
          <a:r>
            <a:rPr lang="en-US" dirty="0" smtClean="0"/>
            <a:t>Front end</a:t>
          </a:r>
          <a:endParaRPr lang="en-US" dirty="0"/>
        </a:p>
      </dgm:t>
    </dgm:pt>
    <dgm:pt modelId="{18C21F79-0FDB-4B6D-99FA-A56EE06A77CA}" type="parTrans" cxnId="{32BBE43D-78E9-46DF-A0BA-41AF3315E97E}">
      <dgm:prSet/>
      <dgm:spPr/>
      <dgm:t>
        <a:bodyPr/>
        <a:lstStyle/>
        <a:p>
          <a:endParaRPr lang="en-US"/>
        </a:p>
      </dgm:t>
    </dgm:pt>
    <dgm:pt modelId="{C0656451-B09A-4522-BB40-43E492424D0B}" type="sibTrans" cxnId="{32BBE43D-78E9-46DF-A0BA-41AF3315E97E}">
      <dgm:prSet/>
      <dgm:spPr/>
      <dgm:t>
        <a:bodyPr/>
        <a:lstStyle/>
        <a:p>
          <a:endParaRPr lang="en-US"/>
        </a:p>
      </dgm:t>
    </dgm:pt>
    <dgm:pt modelId="{C8740617-BF71-452E-AC8C-7EC180440BF1}" type="pres">
      <dgm:prSet presAssocID="{9E9F2153-619D-4FAB-95F3-90EB352ED6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F7BEF9-02AC-4924-A801-E14D710CC07D}" type="pres">
      <dgm:prSet presAssocID="{1FB9DD10-4D52-45E7-8801-8E71BBC47999}" presName="composite" presStyleCnt="0"/>
      <dgm:spPr/>
    </dgm:pt>
    <dgm:pt modelId="{85596A46-77FB-4B0E-8DE5-95F42D4F43D9}" type="pres">
      <dgm:prSet presAssocID="{1FB9DD10-4D52-45E7-8801-8E71BBC4799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6F6B7-B4AC-4CDD-A1AF-B527CD6362E3}" type="pres">
      <dgm:prSet presAssocID="{1FB9DD10-4D52-45E7-8801-8E71BBC4799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CBBB9-B50B-4982-9276-A9AF7CA0CDB3}" type="pres">
      <dgm:prSet presAssocID="{395DD75F-5794-44E4-A9A4-6DE9C59C1B44}" presName="space" presStyleCnt="0"/>
      <dgm:spPr/>
    </dgm:pt>
    <dgm:pt modelId="{73B39F8B-7B10-47DC-A56E-268D8C020F10}" type="pres">
      <dgm:prSet presAssocID="{8833736B-DB97-4942-90CB-BA2D333C713E}" presName="composite" presStyleCnt="0"/>
      <dgm:spPr/>
    </dgm:pt>
    <dgm:pt modelId="{FE664B54-0A29-48FC-9677-1A0B3648AFB4}" type="pres">
      <dgm:prSet presAssocID="{8833736B-DB97-4942-90CB-BA2D333C713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AB31E-2BF2-4CDC-8992-455E4AA9444D}" type="pres">
      <dgm:prSet presAssocID="{8833736B-DB97-4942-90CB-BA2D333C713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EFC26-6446-4D83-8F7B-8CFE2A67869B}" type="pres">
      <dgm:prSet presAssocID="{348C75B5-3BF9-42CF-B733-61251DE7D21F}" presName="space" presStyleCnt="0"/>
      <dgm:spPr/>
    </dgm:pt>
    <dgm:pt modelId="{47E0BE4E-E046-43BA-81CE-DF4CA558F8A4}" type="pres">
      <dgm:prSet presAssocID="{7C3FDF57-C9DF-4933-9830-8253314212FE}" presName="composite" presStyleCnt="0"/>
      <dgm:spPr/>
    </dgm:pt>
    <dgm:pt modelId="{FF584E6A-A5C8-4F0B-8D51-EEDDB5B9F101}" type="pres">
      <dgm:prSet presAssocID="{7C3FDF57-C9DF-4933-9830-8253314212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D70A74-042B-4A82-89B0-786394C75ECE}" type="pres">
      <dgm:prSet presAssocID="{7C3FDF57-C9DF-4933-9830-8253314212FE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D0892-A813-4469-B1CE-40087CE76357}" type="pres">
      <dgm:prSet presAssocID="{C7AE4EC5-F52B-49ED-AD7D-AE6F0BF37892}" presName="space" presStyleCnt="0"/>
      <dgm:spPr/>
    </dgm:pt>
    <dgm:pt modelId="{9CF63B8A-02A2-47AB-AE76-891202AC894D}" type="pres">
      <dgm:prSet presAssocID="{2AECE291-910B-4DC8-980B-5123DCA2540F}" presName="composite" presStyleCnt="0"/>
      <dgm:spPr/>
    </dgm:pt>
    <dgm:pt modelId="{75E8669D-FD51-4CF8-B838-204A80069E13}" type="pres">
      <dgm:prSet presAssocID="{2AECE291-910B-4DC8-980B-5123DCA2540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E2CC0-345A-4FBF-A100-BBAF6FDDA358}" type="pres">
      <dgm:prSet presAssocID="{2AECE291-910B-4DC8-980B-5123DCA2540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0BEBE0-BB8C-4E79-BA93-9D1C79541011}" srcId="{1FB9DD10-4D52-45E7-8801-8E71BBC47999}" destId="{26B7D59F-CEE5-460A-9FAC-266B563CE3A0}" srcOrd="0" destOrd="0" parTransId="{24B33A07-CD64-4683-8780-D82F567722DB}" sibTransId="{CCE9F821-7AC0-422D-9482-5AA46A7203CE}"/>
    <dgm:cxn modelId="{8EAE9F74-C76F-435E-92BF-F050350C9511}" type="presOf" srcId="{26B7D59F-CEE5-460A-9FAC-266B563CE3A0}" destId="{FF06F6B7-B4AC-4CDD-A1AF-B527CD6362E3}" srcOrd="0" destOrd="0" presId="urn:microsoft.com/office/officeart/2005/8/layout/hList1"/>
    <dgm:cxn modelId="{6810C504-2E91-47B1-BE3F-13D2E16FE8E3}" type="presOf" srcId="{7C3FDF57-C9DF-4933-9830-8253314212FE}" destId="{FF584E6A-A5C8-4F0B-8D51-EEDDB5B9F101}" srcOrd="0" destOrd="0" presId="urn:microsoft.com/office/officeart/2005/8/layout/hList1"/>
    <dgm:cxn modelId="{D3996EB7-96AC-4B05-9ACE-40B340474CB2}" srcId="{9E9F2153-619D-4FAB-95F3-90EB352ED64E}" destId="{2AECE291-910B-4DC8-980B-5123DCA2540F}" srcOrd="3" destOrd="0" parTransId="{3F52CA14-E067-44AA-99F7-78E0A1F33D54}" sibTransId="{1F11ABEF-BC1B-4B4A-B9BD-D158F95EBE9D}"/>
    <dgm:cxn modelId="{9B647B93-E62E-428D-95A4-E94597A3CC9A}" type="presOf" srcId="{1FB9DD10-4D52-45E7-8801-8E71BBC47999}" destId="{85596A46-77FB-4B0E-8DE5-95F42D4F43D9}" srcOrd="0" destOrd="0" presId="urn:microsoft.com/office/officeart/2005/8/layout/hList1"/>
    <dgm:cxn modelId="{78AB457A-9033-40E6-84A8-E132008613ED}" srcId="{9E9F2153-619D-4FAB-95F3-90EB352ED64E}" destId="{8833736B-DB97-4942-90CB-BA2D333C713E}" srcOrd="1" destOrd="0" parTransId="{AD5DE618-3DDD-43B7-B3B2-72F90FC5373A}" sibTransId="{348C75B5-3BF9-42CF-B733-61251DE7D21F}"/>
    <dgm:cxn modelId="{074490D2-B71D-4090-B493-7348CD1B2F43}" type="presOf" srcId="{EBF34B86-26A0-4829-99FC-FCFC87760A06}" destId="{60CE2CC0-345A-4FBF-A100-BBAF6FDDA358}" srcOrd="0" destOrd="0" presId="urn:microsoft.com/office/officeart/2005/8/layout/hList1"/>
    <dgm:cxn modelId="{BC0F1E34-755F-4952-A736-47E8257360A4}" srcId="{9E9F2153-619D-4FAB-95F3-90EB352ED64E}" destId="{7C3FDF57-C9DF-4933-9830-8253314212FE}" srcOrd="2" destOrd="0" parTransId="{83E235D6-CB8B-45CA-A87A-8B3E34662F1D}" sibTransId="{C7AE4EC5-F52B-49ED-AD7D-AE6F0BF37892}"/>
    <dgm:cxn modelId="{1777F781-0185-44EB-B727-3A87C2205A08}" srcId="{7C3FDF57-C9DF-4933-9830-8253314212FE}" destId="{739EC30F-0460-4EA2-BD24-AA45558FA35D}" srcOrd="0" destOrd="0" parTransId="{9338AD30-D277-4675-BC13-D32F39775C28}" sibTransId="{12E6895C-10DC-43F9-AC49-6D2FB49DD360}"/>
    <dgm:cxn modelId="{A7ECF0A1-7635-4401-8639-2BF46780709E}" type="presOf" srcId="{9E9F2153-619D-4FAB-95F3-90EB352ED64E}" destId="{C8740617-BF71-452E-AC8C-7EC180440BF1}" srcOrd="0" destOrd="0" presId="urn:microsoft.com/office/officeart/2005/8/layout/hList1"/>
    <dgm:cxn modelId="{6BF14867-B07D-4A58-9620-98A36D94FD3E}" type="presOf" srcId="{087D90B4-77DD-42D5-BFDC-8A533F2D9C2E}" destId="{FEFAB31E-2BF2-4CDC-8992-455E4AA9444D}" srcOrd="0" destOrd="0" presId="urn:microsoft.com/office/officeart/2005/8/layout/hList1"/>
    <dgm:cxn modelId="{F74E685A-66E7-499B-AF6F-8A4B76C46962}" type="presOf" srcId="{2AECE291-910B-4DC8-980B-5123DCA2540F}" destId="{75E8669D-FD51-4CF8-B838-204A80069E13}" srcOrd="0" destOrd="0" presId="urn:microsoft.com/office/officeart/2005/8/layout/hList1"/>
    <dgm:cxn modelId="{E42710E5-294C-460C-8CFD-813FECB865D3}" type="presOf" srcId="{739EC30F-0460-4EA2-BD24-AA45558FA35D}" destId="{E4D70A74-042B-4A82-89B0-786394C75ECE}" srcOrd="0" destOrd="0" presId="urn:microsoft.com/office/officeart/2005/8/layout/hList1"/>
    <dgm:cxn modelId="{C4FDEB9D-B4C8-4E43-AC87-5D32D664DD53}" srcId="{2AECE291-910B-4DC8-980B-5123DCA2540F}" destId="{EBF34B86-26A0-4829-99FC-FCFC87760A06}" srcOrd="0" destOrd="0" parTransId="{26185E6B-D49D-49BB-812A-1189DF5F0E25}" sibTransId="{F6D61D15-7790-4FA6-8F65-BC477107FBDE}"/>
    <dgm:cxn modelId="{B175DF35-AB2D-44F2-9BD2-63AEEE1DA820}" type="presOf" srcId="{8833736B-DB97-4942-90CB-BA2D333C713E}" destId="{FE664B54-0A29-48FC-9677-1A0B3648AFB4}" srcOrd="0" destOrd="0" presId="urn:microsoft.com/office/officeart/2005/8/layout/hList1"/>
    <dgm:cxn modelId="{32BBE43D-78E9-46DF-A0BA-41AF3315E97E}" srcId="{8833736B-DB97-4942-90CB-BA2D333C713E}" destId="{087D90B4-77DD-42D5-BFDC-8A533F2D9C2E}" srcOrd="0" destOrd="0" parTransId="{18C21F79-0FDB-4B6D-99FA-A56EE06A77CA}" sibTransId="{C0656451-B09A-4522-BB40-43E492424D0B}"/>
    <dgm:cxn modelId="{4B261665-013E-4430-8EF4-A93D533C6A6B}" srcId="{9E9F2153-619D-4FAB-95F3-90EB352ED64E}" destId="{1FB9DD10-4D52-45E7-8801-8E71BBC47999}" srcOrd="0" destOrd="0" parTransId="{BA228371-313C-4F46-A411-38B431F87F03}" sibTransId="{395DD75F-5794-44E4-A9A4-6DE9C59C1B44}"/>
    <dgm:cxn modelId="{9E1A20C4-BAA8-4957-8576-74553D2110E7}" type="presParOf" srcId="{C8740617-BF71-452E-AC8C-7EC180440BF1}" destId="{20F7BEF9-02AC-4924-A801-E14D710CC07D}" srcOrd="0" destOrd="0" presId="urn:microsoft.com/office/officeart/2005/8/layout/hList1"/>
    <dgm:cxn modelId="{CCD2BB55-2BDE-4838-956C-8BB83241AD87}" type="presParOf" srcId="{20F7BEF9-02AC-4924-A801-E14D710CC07D}" destId="{85596A46-77FB-4B0E-8DE5-95F42D4F43D9}" srcOrd="0" destOrd="0" presId="urn:microsoft.com/office/officeart/2005/8/layout/hList1"/>
    <dgm:cxn modelId="{EA1E18CD-DA17-491A-8561-4CAD85C884C8}" type="presParOf" srcId="{20F7BEF9-02AC-4924-A801-E14D710CC07D}" destId="{FF06F6B7-B4AC-4CDD-A1AF-B527CD6362E3}" srcOrd="1" destOrd="0" presId="urn:microsoft.com/office/officeart/2005/8/layout/hList1"/>
    <dgm:cxn modelId="{28D193FD-FAEA-4D45-A407-A29908611FDE}" type="presParOf" srcId="{C8740617-BF71-452E-AC8C-7EC180440BF1}" destId="{585CBBB9-B50B-4982-9276-A9AF7CA0CDB3}" srcOrd="1" destOrd="0" presId="urn:microsoft.com/office/officeart/2005/8/layout/hList1"/>
    <dgm:cxn modelId="{8EA92FBA-52F6-47BD-9562-913256A4C1E2}" type="presParOf" srcId="{C8740617-BF71-452E-AC8C-7EC180440BF1}" destId="{73B39F8B-7B10-47DC-A56E-268D8C020F10}" srcOrd="2" destOrd="0" presId="urn:microsoft.com/office/officeart/2005/8/layout/hList1"/>
    <dgm:cxn modelId="{6A23E55C-1347-4668-ACFD-B8455FDCFE6F}" type="presParOf" srcId="{73B39F8B-7B10-47DC-A56E-268D8C020F10}" destId="{FE664B54-0A29-48FC-9677-1A0B3648AFB4}" srcOrd="0" destOrd="0" presId="urn:microsoft.com/office/officeart/2005/8/layout/hList1"/>
    <dgm:cxn modelId="{B4A83A82-DAC4-4D6D-8AE1-A41B50F0F5C5}" type="presParOf" srcId="{73B39F8B-7B10-47DC-A56E-268D8C020F10}" destId="{FEFAB31E-2BF2-4CDC-8992-455E4AA9444D}" srcOrd="1" destOrd="0" presId="urn:microsoft.com/office/officeart/2005/8/layout/hList1"/>
    <dgm:cxn modelId="{7BA172FC-A089-4629-BD9D-C1CD8F9EBCF6}" type="presParOf" srcId="{C8740617-BF71-452E-AC8C-7EC180440BF1}" destId="{115EFC26-6446-4D83-8F7B-8CFE2A67869B}" srcOrd="3" destOrd="0" presId="urn:microsoft.com/office/officeart/2005/8/layout/hList1"/>
    <dgm:cxn modelId="{2BFB1879-C7BB-4001-8A48-A2D429F84A2D}" type="presParOf" srcId="{C8740617-BF71-452E-AC8C-7EC180440BF1}" destId="{47E0BE4E-E046-43BA-81CE-DF4CA558F8A4}" srcOrd="4" destOrd="0" presId="urn:microsoft.com/office/officeart/2005/8/layout/hList1"/>
    <dgm:cxn modelId="{ED9D5379-6BBB-44E6-904B-AE2980654608}" type="presParOf" srcId="{47E0BE4E-E046-43BA-81CE-DF4CA558F8A4}" destId="{FF584E6A-A5C8-4F0B-8D51-EEDDB5B9F101}" srcOrd="0" destOrd="0" presId="urn:microsoft.com/office/officeart/2005/8/layout/hList1"/>
    <dgm:cxn modelId="{176629C2-6FC1-4778-859F-CC17B86AD82C}" type="presParOf" srcId="{47E0BE4E-E046-43BA-81CE-DF4CA558F8A4}" destId="{E4D70A74-042B-4A82-89B0-786394C75ECE}" srcOrd="1" destOrd="0" presId="urn:microsoft.com/office/officeart/2005/8/layout/hList1"/>
    <dgm:cxn modelId="{96695273-B2BA-4AF3-A949-8AC2C974C562}" type="presParOf" srcId="{C8740617-BF71-452E-AC8C-7EC180440BF1}" destId="{72DD0892-A813-4469-B1CE-40087CE76357}" srcOrd="5" destOrd="0" presId="urn:microsoft.com/office/officeart/2005/8/layout/hList1"/>
    <dgm:cxn modelId="{680EA3F7-2476-4ED7-92E5-50CF5D5EE2C3}" type="presParOf" srcId="{C8740617-BF71-452E-AC8C-7EC180440BF1}" destId="{9CF63B8A-02A2-47AB-AE76-891202AC894D}" srcOrd="6" destOrd="0" presId="urn:microsoft.com/office/officeart/2005/8/layout/hList1"/>
    <dgm:cxn modelId="{0C8125F3-D3A9-469B-9408-2C327917B9E7}" type="presParOf" srcId="{9CF63B8A-02A2-47AB-AE76-891202AC894D}" destId="{75E8669D-FD51-4CF8-B838-204A80069E13}" srcOrd="0" destOrd="0" presId="urn:microsoft.com/office/officeart/2005/8/layout/hList1"/>
    <dgm:cxn modelId="{5D68AC47-D843-4E81-A5F9-53264963FC26}" type="presParOf" srcId="{9CF63B8A-02A2-47AB-AE76-891202AC894D}" destId="{60CE2CC0-345A-4FBF-A100-BBAF6FDDA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E160C-4DB1-4696-ACFC-30C2FB6594F8}" type="doc">
      <dgm:prSet loTypeId="urn:microsoft.com/office/officeart/2005/8/layout/lProcess1" loCatId="process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199E61B-D645-44FD-B2FC-0496F1005961}">
      <dgm:prSet/>
      <dgm:spPr/>
      <dgm:t>
        <a:bodyPr/>
        <a:lstStyle/>
        <a:p>
          <a:pPr rtl="0"/>
          <a:r>
            <a:rPr lang="bg-BG" dirty="0" smtClean="0"/>
            <a:t>Забавление;</a:t>
          </a:r>
          <a:endParaRPr lang="en-GB" dirty="0"/>
        </a:p>
      </dgm:t>
    </dgm:pt>
    <dgm:pt modelId="{18DE3300-F307-4851-B99D-23972BA97340}" type="parTrans" cxnId="{33A0F5FF-E12E-4F48-ABEE-4DA1B66E4733}">
      <dgm:prSet/>
      <dgm:spPr/>
      <dgm:t>
        <a:bodyPr/>
        <a:lstStyle/>
        <a:p>
          <a:endParaRPr lang="en-US"/>
        </a:p>
      </dgm:t>
    </dgm:pt>
    <dgm:pt modelId="{7A6BCF08-921D-4BDF-8CAF-A0EEA27233EE}" type="sibTrans" cxnId="{33A0F5FF-E12E-4F48-ABEE-4DA1B66E4733}">
      <dgm:prSet/>
      <dgm:spPr/>
      <dgm:t>
        <a:bodyPr/>
        <a:lstStyle/>
        <a:p>
          <a:endParaRPr lang="en-US"/>
        </a:p>
      </dgm:t>
    </dgm:pt>
    <dgm:pt modelId="{F70CA47A-C0C0-4379-8C31-2E32B6CA293C}">
      <dgm:prSet/>
      <dgm:spPr/>
      <dgm:t>
        <a:bodyPr/>
        <a:lstStyle/>
        <a:p>
          <a:pPr rtl="0"/>
          <a:r>
            <a:rPr lang="bg-BG" dirty="0" smtClean="0"/>
            <a:t>Тестване на умения;</a:t>
          </a:r>
          <a:endParaRPr lang="en-GB" dirty="0"/>
        </a:p>
      </dgm:t>
    </dgm:pt>
    <dgm:pt modelId="{486A03E0-B48A-4F10-8F21-3C58A9C1BA50}" type="parTrans" cxnId="{BF8ABBBC-154D-488D-AA2B-086C2C4B2071}">
      <dgm:prSet/>
      <dgm:spPr/>
      <dgm:t>
        <a:bodyPr/>
        <a:lstStyle/>
        <a:p>
          <a:endParaRPr lang="en-US"/>
        </a:p>
      </dgm:t>
    </dgm:pt>
    <dgm:pt modelId="{897D79DC-76C4-4394-820D-BCE34C8E0219}" type="sibTrans" cxnId="{BF8ABBBC-154D-488D-AA2B-086C2C4B2071}">
      <dgm:prSet/>
      <dgm:spPr/>
      <dgm:t>
        <a:bodyPr/>
        <a:lstStyle/>
        <a:p>
          <a:endParaRPr lang="en-US"/>
        </a:p>
      </dgm:t>
    </dgm:pt>
    <dgm:pt modelId="{B9C665DA-BF20-45F9-AD60-FD7429024EF4}">
      <dgm:prSet/>
      <dgm:spPr/>
      <dgm:t>
        <a:bodyPr/>
        <a:lstStyle/>
        <a:p>
          <a:pPr rtl="0"/>
          <a:r>
            <a:rPr lang="bg-BG" dirty="0" smtClean="0"/>
            <a:t>Развитие на логическото</a:t>
          </a:r>
          <a:br>
            <a:rPr lang="bg-BG" dirty="0" smtClean="0"/>
          </a:br>
          <a:r>
            <a:rPr lang="bg-BG" dirty="0" smtClean="0"/>
            <a:t>мислене.</a:t>
          </a:r>
          <a:endParaRPr lang="en-GB" dirty="0"/>
        </a:p>
      </dgm:t>
    </dgm:pt>
    <dgm:pt modelId="{22BD000C-F14E-45D1-BDA2-27C35140BA48}" type="parTrans" cxnId="{AA5CC0D9-D7CA-4AEC-A251-CF901D22DE6B}">
      <dgm:prSet/>
      <dgm:spPr/>
      <dgm:t>
        <a:bodyPr/>
        <a:lstStyle/>
        <a:p>
          <a:endParaRPr lang="en-US"/>
        </a:p>
      </dgm:t>
    </dgm:pt>
    <dgm:pt modelId="{C56A0FCF-8A80-4323-99D9-E7B7ABD94FAC}" type="sibTrans" cxnId="{AA5CC0D9-D7CA-4AEC-A251-CF901D22DE6B}">
      <dgm:prSet/>
      <dgm:spPr/>
      <dgm:t>
        <a:bodyPr/>
        <a:lstStyle/>
        <a:p>
          <a:endParaRPr lang="en-US"/>
        </a:p>
      </dgm:t>
    </dgm:pt>
    <dgm:pt modelId="{20113804-E018-44A6-918A-1B065A5A055E}" type="pres">
      <dgm:prSet presAssocID="{FA3E160C-4DB1-4696-ACFC-30C2FB6594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123DA6-F5A5-4052-A01E-FC98C42F7454}" type="pres">
      <dgm:prSet presAssocID="{0199E61B-D645-44FD-B2FC-0496F1005961}" presName="vertFlow" presStyleCnt="0"/>
      <dgm:spPr/>
    </dgm:pt>
    <dgm:pt modelId="{0D8D4D69-E8E4-4392-B402-EA19BD6A1794}" type="pres">
      <dgm:prSet presAssocID="{0199E61B-D645-44FD-B2FC-0496F1005961}" presName="header" presStyleLbl="node1" presStyleIdx="0" presStyleCnt="3" custLinFactY="-100000" custLinFactNeighborX="204" custLinFactNeighborY="-143133"/>
      <dgm:spPr/>
      <dgm:t>
        <a:bodyPr/>
        <a:lstStyle/>
        <a:p>
          <a:endParaRPr lang="en-US"/>
        </a:p>
      </dgm:t>
    </dgm:pt>
    <dgm:pt modelId="{57294C99-4C27-4C16-A442-20D41026139D}" type="pres">
      <dgm:prSet presAssocID="{0199E61B-D645-44FD-B2FC-0496F1005961}" presName="hSp" presStyleCnt="0"/>
      <dgm:spPr/>
    </dgm:pt>
    <dgm:pt modelId="{AA9739D1-149C-45B1-857B-525D326AD29A}" type="pres">
      <dgm:prSet presAssocID="{F70CA47A-C0C0-4379-8C31-2E32B6CA293C}" presName="vertFlow" presStyleCnt="0"/>
      <dgm:spPr/>
    </dgm:pt>
    <dgm:pt modelId="{6D719594-B3A8-4682-9BD8-31FCFAA35F9C}" type="pres">
      <dgm:prSet presAssocID="{F70CA47A-C0C0-4379-8C31-2E32B6CA293C}" presName="header" presStyleLbl="node1" presStyleIdx="1" presStyleCnt="3" custLinFactY="-100000" custLinFactNeighborX="204" custLinFactNeighborY="-143133"/>
      <dgm:spPr/>
      <dgm:t>
        <a:bodyPr/>
        <a:lstStyle/>
        <a:p>
          <a:endParaRPr lang="en-US"/>
        </a:p>
      </dgm:t>
    </dgm:pt>
    <dgm:pt modelId="{3A332D83-3342-412B-A21C-4CF8898F5378}" type="pres">
      <dgm:prSet presAssocID="{F70CA47A-C0C0-4379-8C31-2E32B6CA293C}" presName="hSp" presStyleCnt="0"/>
      <dgm:spPr/>
    </dgm:pt>
    <dgm:pt modelId="{0DD7DA8E-EB82-41D8-9B23-923E85ED7B7A}" type="pres">
      <dgm:prSet presAssocID="{B9C665DA-BF20-45F9-AD60-FD7429024EF4}" presName="vertFlow" presStyleCnt="0"/>
      <dgm:spPr/>
    </dgm:pt>
    <dgm:pt modelId="{440FACD3-9CCA-4987-8E48-BA70DB1159AC}" type="pres">
      <dgm:prSet presAssocID="{B9C665DA-BF20-45F9-AD60-FD7429024EF4}" presName="header" presStyleLbl="node1" presStyleIdx="2" presStyleCnt="3" custLinFactY="-100000" custLinFactNeighborX="204" custLinFactNeighborY="-143133"/>
      <dgm:spPr/>
      <dgm:t>
        <a:bodyPr/>
        <a:lstStyle/>
        <a:p>
          <a:endParaRPr lang="en-US"/>
        </a:p>
      </dgm:t>
    </dgm:pt>
  </dgm:ptLst>
  <dgm:cxnLst>
    <dgm:cxn modelId="{5E78B416-9DB0-4EE4-8C33-26DCDAAB8D3E}" type="presOf" srcId="{0199E61B-D645-44FD-B2FC-0496F1005961}" destId="{0D8D4D69-E8E4-4392-B402-EA19BD6A1794}" srcOrd="0" destOrd="0" presId="urn:microsoft.com/office/officeart/2005/8/layout/lProcess1"/>
    <dgm:cxn modelId="{53687B7F-DEBE-459C-BD7C-5162F618CD07}" type="presOf" srcId="{F70CA47A-C0C0-4379-8C31-2E32B6CA293C}" destId="{6D719594-B3A8-4682-9BD8-31FCFAA35F9C}" srcOrd="0" destOrd="0" presId="urn:microsoft.com/office/officeart/2005/8/layout/lProcess1"/>
    <dgm:cxn modelId="{321ACDDA-6539-4F32-84DE-D633F1EE5294}" type="presOf" srcId="{B9C665DA-BF20-45F9-AD60-FD7429024EF4}" destId="{440FACD3-9CCA-4987-8E48-BA70DB1159AC}" srcOrd="0" destOrd="0" presId="urn:microsoft.com/office/officeart/2005/8/layout/lProcess1"/>
    <dgm:cxn modelId="{F51B33C5-A512-4BCD-B07F-21F5F4140E44}" type="presOf" srcId="{FA3E160C-4DB1-4696-ACFC-30C2FB6594F8}" destId="{20113804-E018-44A6-918A-1B065A5A055E}" srcOrd="0" destOrd="0" presId="urn:microsoft.com/office/officeart/2005/8/layout/lProcess1"/>
    <dgm:cxn modelId="{33A0F5FF-E12E-4F48-ABEE-4DA1B66E4733}" srcId="{FA3E160C-4DB1-4696-ACFC-30C2FB6594F8}" destId="{0199E61B-D645-44FD-B2FC-0496F1005961}" srcOrd="0" destOrd="0" parTransId="{18DE3300-F307-4851-B99D-23972BA97340}" sibTransId="{7A6BCF08-921D-4BDF-8CAF-A0EEA27233EE}"/>
    <dgm:cxn modelId="{AA5CC0D9-D7CA-4AEC-A251-CF901D22DE6B}" srcId="{FA3E160C-4DB1-4696-ACFC-30C2FB6594F8}" destId="{B9C665DA-BF20-45F9-AD60-FD7429024EF4}" srcOrd="2" destOrd="0" parTransId="{22BD000C-F14E-45D1-BDA2-27C35140BA48}" sibTransId="{C56A0FCF-8A80-4323-99D9-E7B7ABD94FAC}"/>
    <dgm:cxn modelId="{BF8ABBBC-154D-488D-AA2B-086C2C4B2071}" srcId="{FA3E160C-4DB1-4696-ACFC-30C2FB6594F8}" destId="{F70CA47A-C0C0-4379-8C31-2E32B6CA293C}" srcOrd="1" destOrd="0" parTransId="{486A03E0-B48A-4F10-8F21-3C58A9C1BA50}" sibTransId="{897D79DC-76C4-4394-820D-BCE34C8E0219}"/>
    <dgm:cxn modelId="{E3C60A57-E739-42E1-AF07-EC1C4DF20481}" type="presParOf" srcId="{20113804-E018-44A6-918A-1B065A5A055E}" destId="{4D123DA6-F5A5-4052-A01E-FC98C42F7454}" srcOrd="0" destOrd="0" presId="urn:microsoft.com/office/officeart/2005/8/layout/lProcess1"/>
    <dgm:cxn modelId="{CCAD3714-8534-48C1-B4D2-92F6AA6EA620}" type="presParOf" srcId="{4D123DA6-F5A5-4052-A01E-FC98C42F7454}" destId="{0D8D4D69-E8E4-4392-B402-EA19BD6A1794}" srcOrd="0" destOrd="0" presId="urn:microsoft.com/office/officeart/2005/8/layout/lProcess1"/>
    <dgm:cxn modelId="{CAF71031-86DA-4408-86D8-26B9F101F036}" type="presParOf" srcId="{20113804-E018-44A6-918A-1B065A5A055E}" destId="{57294C99-4C27-4C16-A442-20D41026139D}" srcOrd="1" destOrd="0" presId="urn:microsoft.com/office/officeart/2005/8/layout/lProcess1"/>
    <dgm:cxn modelId="{28AA4417-87C1-444A-B102-F623821D1EC8}" type="presParOf" srcId="{20113804-E018-44A6-918A-1B065A5A055E}" destId="{AA9739D1-149C-45B1-857B-525D326AD29A}" srcOrd="2" destOrd="0" presId="urn:microsoft.com/office/officeart/2005/8/layout/lProcess1"/>
    <dgm:cxn modelId="{66DF0DBD-4330-45CF-AC1F-AF1C7D04317F}" type="presParOf" srcId="{AA9739D1-149C-45B1-857B-525D326AD29A}" destId="{6D719594-B3A8-4682-9BD8-31FCFAA35F9C}" srcOrd="0" destOrd="0" presId="urn:microsoft.com/office/officeart/2005/8/layout/lProcess1"/>
    <dgm:cxn modelId="{AC8C6853-A86A-43E9-92A7-542CFDAB2EC9}" type="presParOf" srcId="{20113804-E018-44A6-918A-1B065A5A055E}" destId="{3A332D83-3342-412B-A21C-4CF8898F5378}" srcOrd="3" destOrd="0" presId="urn:microsoft.com/office/officeart/2005/8/layout/lProcess1"/>
    <dgm:cxn modelId="{DC76A299-3CCF-48A7-858A-B218732C636C}" type="presParOf" srcId="{20113804-E018-44A6-918A-1B065A5A055E}" destId="{0DD7DA8E-EB82-41D8-9B23-923E85ED7B7A}" srcOrd="4" destOrd="0" presId="urn:microsoft.com/office/officeart/2005/8/layout/lProcess1"/>
    <dgm:cxn modelId="{B5286F5A-C13F-4A2B-A8A5-163282434E34}" type="presParOf" srcId="{0DD7DA8E-EB82-41D8-9B23-923E85ED7B7A}" destId="{440FACD3-9CCA-4987-8E48-BA70DB1159AC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FDD859-CECF-4EC1-B21B-5FF8862198DC}" type="doc">
      <dgm:prSet loTypeId="urn:microsoft.com/office/officeart/2005/8/layout/process1" loCatId="process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A48FA5B-EEDD-4F24-B599-1E595A220959}">
      <dgm:prSet/>
      <dgm:spPr/>
      <dgm:t>
        <a:bodyPr/>
        <a:lstStyle/>
        <a:p>
          <a:pPr rtl="0"/>
          <a:r>
            <a:rPr lang="bg-BG" smtClean="0"/>
            <a:t>Време</a:t>
          </a:r>
          <a:endParaRPr lang="en-GB"/>
        </a:p>
      </dgm:t>
    </dgm:pt>
    <dgm:pt modelId="{BFC58BB3-2F5A-4874-9A0E-EB104A219363}" type="parTrans" cxnId="{74E62F6A-2DE3-441E-B45D-4941B6456094}">
      <dgm:prSet/>
      <dgm:spPr/>
      <dgm:t>
        <a:bodyPr/>
        <a:lstStyle/>
        <a:p>
          <a:endParaRPr lang="en-US"/>
        </a:p>
      </dgm:t>
    </dgm:pt>
    <dgm:pt modelId="{8FE99A73-DA30-46A6-A319-72345C900ED0}" type="sibTrans" cxnId="{74E62F6A-2DE3-441E-B45D-4941B6456094}">
      <dgm:prSet/>
      <dgm:spPr/>
      <dgm:t>
        <a:bodyPr/>
        <a:lstStyle/>
        <a:p>
          <a:endParaRPr lang="en-US"/>
        </a:p>
      </dgm:t>
    </dgm:pt>
    <dgm:pt modelId="{F3A46340-239D-4112-9187-7429E0949323}">
      <dgm:prSet/>
      <dgm:spPr/>
      <dgm:t>
        <a:bodyPr/>
        <a:lstStyle/>
        <a:p>
          <a:pPr rtl="0"/>
          <a:r>
            <a:rPr lang="bg-BG" dirty="0" smtClean="0"/>
            <a:t>Дисорганизация</a:t>
          </a:r>
          <a:endParaRPr lang="en-GB" dirty="0"/>
        </a:p>
      </dgm:t>
    </dgm:pt>
    <dgm:pt modelId="{90F4B799-251B-4BA0-9198-4EA1702ACF34}" type="parTrans" cxnId="{884319DE-43F8-4970-BE0B-9310625114DF}">
      <dgm:prSet/>
      <dgm:spPr/>
      <dgm:t>
        <a:bodyPr/>
        <a:lstStyle/>
        <a:p>
          <a:endParaRPr lang="en-US"/>
        </a:p>
      </dgm:t>
    </dgm:pt>
    <dgm:pt modelId="{7F38A1FF-BDD0-49B9-AAB4-4868C157C34F}" type="sibTrans" cxnId="{884319DE-43F8-4970-BE0B-9310625114DF}">
      <dgm:prSet/>
      <dgm:spPr/>
      <dgm:t>
        <a:bodyPr/>
        <a:lstStyle/>
        <a:p>
          <a:endParaRPr lang="en-US"/>
        </a:p>
      </dgm:t>
    </dgm:pt>
    <dgm:pt modelId="{69CC2C03-593C-466F-A421-179A5A440663}">
      <dgm:prSet/>
      <dgm:spPr/>
      <dgm:t>
        <a:bodyPr/>
        <a:lstStyle/>
        <a:p>
          <a:pPr rtl="0"/>
          <a:r>
            <a:rPr lang="bg-BG" smtClean="0"/>
            <a:t>Ниско ниво на умения</a:t>
          </a:r>
          <a:endParaRPr lang="en-GB"/>
        </a:p>
      </dgm:t>
    </dgm:pt>
    <dgm:pt modelId="{B852101B-6374-4E78-967E-92503EF6675F}" type="parTrans" cxnId="{6021AE45-2367-48E4-857C-CA17AF1F51F8}">
      <dgm:prSet/>
      <dgm:spPr/>
      <dgm:t>
        <a:bodyPr/>
        <a:lstStyle/>
        <a:p>
          <a:endParaRPr lang="en-US"/>
        </a:p>
      </dgm:t>
    </dgm:pt>
    <dgm:pt modelId="{3783C0A6-E104-4126-90E2-888C2CD53A4C}" type="sibTrans" cxnId="{6021AE45-2367-48E4-857C-CA17AF1F51F8}">
      <dgm:prSet/>
      <dgm:spPr/>
      <dgm:t>
        <a:bodyPr/>
        <a:lstStyle/>
        <a:p>
          <a:endParaRPr lang="en-US"/>
        </a:p>
      </dgm:t>
    </dgm:pt>
    <dgm:pt modelId="{D0024532-327C-49A7-A1CD-A255AEBE3ADD}" type="pres">
      <dgm:prSet presAssocID="{36FDD859-CECF-4EC1-B21B-5FF8862198D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A3643-53A5-45E1-BFE2-C2AB75C1D7AE}" type="pres">
      <dgm:prSet presAssocID="{0A48FA5B-EEDD-4F24-B599-1E595A2209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4D002-4B7F-4483-AA16-68EB931EF166}" type="pres">
      <dgm:prSet presAssocID="{8FE99A73-DA30-46A6-A319-72345C900ED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AF0B342-EED2-4C02-97E9-353085476040}" type="pres">
      <dgm:prSet presAssocID="{8FE99A73-DA30-46A6-A319-72345C900ED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88982FC-D4A9-42CC-B34B-1709EE90EFB4}" type="pres">
      <dgm:prSet presAssocID="{F3A46340-239D-4112-9187-7429E094932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D8EB6-E3D0-4229-A558-04CC5A1523D2}" type="pres">
      <dgm:prSet presAssocID="{7F38A1FF-BDD0-49B9-AAB4-4868C157C34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1A2F564-5F39-44B4-991F-92ECFBD13289}" type="pres">
      <dgm:prSet presAssocID="{7F38A1FF-BDD0-49B9-AAB4-4868C157C34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D6082CB-9218-4AF3-8504-2B0A3B664EB0}" type="pres">
      <dgm:prSet presAssocID="{69CC2C03-593C-466F-A421-179A5A44066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E62F6A-2DE3-441E-B45D-4941B6456094}" srcId="{36FDD859-CECF-4EC1-B21B-5FF8862198DC}" destId="{0A48FA5B-EEDD-4F24-B599-1E595A220959}" srcOrd="0" destOrd="0" parTransId="{BFC58BB3-2F5A-4874-9A0E-EB104A219363}" sibTransId="{8FE99A73-DA30-46A6-A319-72345C900ED0}"/>
    <dgm:cxn modelId="{02A0D772-177B-4422-A138-9192F4EDD52D}" type="presOf" srcId="{7F38A1FF-BDD0-49B9-AAB4-4868C157C34F}" destId="{91A2F564-5F39-44B4-991F-92ECFBD13289}" srcOrd="1" destOrd="0" presId="urn:microsoft.com/office/officeart/2005/8/layout/process1"/>
    <dgm:cxn modelId="{D2968F5A-4631-4D23-AFC5-567D8F50150E}" type="presOf" srcId="{69CC2C03-593C-466F-A421-179A5A440663}" destId="{8D6082CB-9218-4AF3-8504-2B0A3B664EB0}" srcOrd="0" destOrd="0" presId="urn:microsoft.com/office/officeart/2005/8/layout/process1"/>
    <dgm:cxn modelId="{6021AE45-2367-48E4-857C-CA17AF1F51F8}" srcId="{36FDD859-CECF-4EC1-B21B-5FF8862198DC}" destId="{69CC2C03-593C-466F-A421-179A5A440663}" srcOrd="2" destOrd="0" parTransId="{B852101B-6374-4E78-967E-92503EF6675F}" sibTransId="{3783C0A6-E104-4126-90E2-888C2CD53A4C}"/>
    <dgm:cxn modelId="{7A060992-55AD-4AB0-B426-56EF19EFE03B}" type="presOf" srcId="{F3A46340-239D-4112-9187-7429E0949323}" destId="{A88982FC-D4A9-42CC-B34B-1709EE90EFB4}" srcOrd="0" destOrd="0" presId="urn:microsoft.com/office/officeart/2005/8/layout/process1"/>
    <dgm:cxn modelId="{8F15B4D1-8DEA-449F-9FEC-8A612A36DF29}" type="presOf" srcId="{7F38A1FF-BDD0-49B9-AAB4-4868C157C34F}" destId="{5D3D8EB6-E3D0-4229-A558-04CC5A1523D2}" srcOrd="0" destOrd="0" presId="urn:microsoft.com/office/officeart/2005/8/layout/process1"/>
    <dgm:cxn modelId="{3087889A-1BF9-4298-8394-EAF9D6EDA66C}" type="presOf" srcId="{0A48FA5B-EEDD-4F24-B599-1E595A220959}" destId="{69CA3643-53A5-45E1-BFE2-C2AB75C1D7AE}" srcOrd="0" destOrd="0" presId="urn:microsoft.com/office/officeart/2005/8/layout/process1"/>
    <dgm:cxn modelId="{7081B55C-C9C1-488E-A833-7A7784923FC5}" type="presOf" srcId="{8FE99A73-DA30-46A6-A319-72345C900ED0}" destId="{CAF0B342-EED2-4C02-97E9-353085476040}" srcOrd="1" destOrd="0" presId="urn:microsoft.com/office/officeart/2005/8/layout/process1"/>
    <dgm:cxn modelId="{884319DE-43F8-4970-BE0B-9310625114DF}" srcId="{36FDD859-CECF-4EC1-B21B-5FF8862198DC}" destId="{F3A46340-239D-4112-9187-7429E0949323}" srcOrd="1" destOrd="0" parTransId="{90F4B799-251B-4BA0-9198-4EA1702ACF34}" sibTransId="{7F38A1FF-BDD0-49B9-AAB4-4868C157C34F}"/>
    <dgm:cxn modelId="{FD925816-1FF8-4ABC-B185-7D8A10537E4F}" type="presOf" srcId="{36FDD859-CECF-4EC1-B21B-5FF8862198DC}" destId="{D0024532-327C-49A7-A1CD-A255AEBE3ADD}" srcOrd="0" destOrd="0" presId="urn:microsoft.com/office/officeart/2005/8/layout/process1"/>
    <dgm:cxn modelId="{DCF391D9-94B5-4A97-A34C-A0A7BAA59B07}" type="presOf" srcId="{8FE99A73-DA30-46A6-A319-72345C900ED0}" destId="{4A94D002-4B7F-4483-AA16-68EB931EF166}" srcOrd="0" destOrd="0" presId="urn:microsoft.com/office/officeart/2005/8/layout/process1"/>
    <dgm:cxn modelId="{96BCB096-778F-4FBE-951E-F7597713E15A}" type="presParOf" srcId="{D0024532-327C-49A7-A1CD-A255AEBE3ADD}" destId="{69CA3643-53A5-45E1-BFE2-C2AB75C1D7AE}" srcOrd="0" destOrd="0" presId="urn:microsoft.com/office/officeart/2005/8/layout/process1"/>
    <dgm:cxn modelId="{4B16431B-5830-4665-9BCC-23807A7B5462}" type="presParOf" srcId="{D0024532-327C-49A7-A1CD-A255AEBE3ADD}" destId="{4A94D002-4B7F-4483-AA16-68EB931EF166}" srcOrd="1" destOrd="0" presId="urn:microsoft.com/office/officeart/2005/8/layout/process1"/>
    <dgm:cxn modelId="{3ED0E5BE-4D78-41C2-A674-72C4F25E8A22}" type="presParOf" srcId="{4A94D002-4B7F-4483-AA16-68EB931EF166}" destId="{CAF0B342-EED2-4C02-97E9-353085476040}" srcOrd="0" destOrd="0" presId="urn:microsoft.com/office/officeart/2005/8/layout/process1"/>
    <dgm:cxn modelId="{ECAE18C7-7EE8-4D07-8F60-C6B74923031B}" type="presParOf" srcId="{D0024532-327C-49A7-A1CD-A255AEBE3ADD}" destId="{A88982FC-D4A9-42CC-B34B-1709EE90EFB4}" srcOrd="2" destOrd="0" presId="urn:microsoft.com/office/officeart/2005/8/layout/process1"/>
    <dgm:cxn modelId="{5A2BA09B-764A-4C72-9B49-72AE265F7537}" type="presParOf" srcId="{D0024532-327C-49A7-A1CD-A255AEBE3ADD}" destId="{5D3D8EB6-E3D0-4229-A558-04CC5A1523D2}" srcOrd="3" destOrd="0" presId="urn:microsoft.com/office/officeart/2005/8/layout/process1"/>
    <dgm:cxn modelId="{2EEEF04D-B764-4648-802D-116C172D6F6D}" type="presParOf" srcId="{5D3D8EB6-E3D0-4229-A558-04CC5A1523D2}" destId="{91A2F564-5F39-44B4-991F-92ECFBD13289}" srcOrd="0" destOrd="0" presId="urn:microsoft.com/office/officeart/2005/8/layout/process1"/>
    <dgm:cxn modelId="{BBE71391-3D39-48AA-B8D6-0E2B595EA52B}" type="presParOf" srcId="{D0024532-327C-49A7-A1CD-A255AEBE3ADD}" destId="{8D6082CB-9218-4AF3-8504-2B0A3B664EB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A653E3-A1E4-4044-894E-F19AB4D9068A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B8D202C-1DB5-4772-9ED3-77841D80D853}">
      <dgm:prSet/>
      <dgm:spPr/>
      <dgm:t>
        <a:bodyPr/>
        <a:lstStyle/>
        <a:p>
          <a:pPr rtl="0"/>
          <a:r>
            <a:rPr lang="bg-BG" smtClean="0"/>
            <a:t>Развиване на играта;</a:t>
          </a:r>
          <a:endParaRPr lang="en-GB"/>
        </a:p>
      </dgm:t>
    </dgm:pt>
    <dgm:pt modelId="{5EEC19DA-DA14-4E29-B3BB-DECD21ABBB24}" type="parTrans" cxnId="{08353DD0-63B7-436C-83C4-4CFD32386579}">
      <dgm:prSet/>
      <dgm:spPr/>
      <dgm:t>
        <a:bodyPr/>
        <a:lstStyle/>
        <a:p>
          <a:endParaRPr lang="en-US"/>
        </a:p>
      </dgm:t>
    </dgm:pt>
    <dgm:pt modelId="{F7F849EF-E24C-441C-BEA2-0F2A7049DD52}" type="sibTrans" cxnId="{08353DD0-63B7-436C-83C4-4CFD32386579}">
      <dgm:prSet/>
      <dgm:spPr/>
      <dgm:t>
        <a:bodyPr/>
        <a:lstStyle/>
        <a:p>
          <a:endParaRPr lang="en-US"/>
        </a:p>
      </dgm:t>
    </dgm:pt>
    <dgm:pt modelId="{D9BC460B-E781-4C12-8B53-ACA2F2624B58}">
      <dgm:prSet/>
      <dgm:spPr/>
      <dgm:t>
        <a:bodyPr/>
        <a:lstStyle/>
        <a:p>
          <a:pPr rtl="0"/>
          <a:r>
            <a:rPr lang="bg-BG" smtClean="0"/>
            <a:t>Мащабиране;</a:t>
          </a:r>
          <a:endParaRPr lang="en-GB"/>
        </a:p>
      </dgm:t>
    </dgm:pt>
    <dgm:pt modelId="{92B7E02E-2ED4-4CE6-B68A-1202ED07E46E}" type="parTrans" cxnId="{1B0162AE-1853-47B8-9D1F-A7C63B30C77D}">
      <dgm:prSet/>
      <dgm:spPr/>
      <dgm:t>
        <a:bodyPr/>
        <a:lstStyle/>
        <a:p>
          <a:endParaRPr lang="en-US"/>
        </a:p>
      </dgm:t>
    </dgm:pt>
    <dgm:pt modelId="{E12CFF07-C10E-4E2E-8D29-27245D0AF695}" type="sibTrans" cxnId="{1B0162AE-1853-47B8-9D1F-A7C63B30C77D}">
      <dgm:prSet/>
      <dgm:spPr/>
      <dgm:t>
        <a:bodyPr/>
        <a:lstStyle/>
        <a:p>
          <a:endParaRPr lang="en-US"/>
        </a:p>
      </dgm:t>
    </dgm:pt>
    <dgm:pt modelId="{7BC08D9C-42F6-45BA-8C6C-92B2919A3B41}">
      <dgm:prSet/>
      <dgm:spPr/>
      <dgm:t>
        <a:bodyPr/>
        <a:lstStyle/>
        <a:p>
          <a:pPr rtl="0"/>
          <a:r>
            <a:rPr lang="bg-BG" smtClean="0"/>
            <a:t>Оптимизиране</a:t>
          </a:r>
          <a:endParaRPr lang="en-GB"/>
        </a:p>
      </dgm:t>
    </dgm:pt>
    <dgm:pt modelId="{BFE533D5-6AF0-443E-BBD1-B4689B052A6D}" type="parTrans" cxnId="{1E2D365D-6899-4D21-AE5E-CE3A49F4FB25}">
      <dgm:prSet/>
      <dgm:spPr/>
      <dgm:t>
        <a:bodyPr/>
        <a:lstStyle/>
        <a:p>
          <a:endParaRPr lang="en-US"/>
        </a:p>
      </dgm:t>
    </dgm:pt>
    <dgm:pt modelId="{25BC7E55-1B69-4080-AE2D-5CE67EFFD812}" type="sibTrans" cxnId="{1E2D365D-6899-4D21-AE5E-CE3A49F4FB25}">
      <dgm:prSet/>
      <dgm:spPr/>
      <dgm:t>
        <a:bodyPr/>
        <a:lstStyle/>
        <a:p>
          <a:endParaRPr lang="en-US"/>
        </a:p>
      </dgm:t>
    </dgm:pt>
    <dgm:pt modelId="{20B9C3CD-09E8-4AA1-BB4E-CA10362A7980}">
      <dgm:prSet/>
      <dgm:spPr/>
      <dgm:t>
        <a:bodyPr/>
        <a:lstStyle/>
        <a:p>
          <a:pPr rtl="0"/>
          <a:endParaRPr lang="en-GB"/>
        </a:p>
      </dgm:t>
    </dgm:pt>
    <dgm:pt modelId="{38E71CA0-A205-4582-B893-D7B662EE43BE}" type="parTrans" cxnId="{E2E697B0-DEC5-4AE0-AA3D-5F574897AE9E}">
      <dgm:prSet/>
      <dgm:spPr/>
      <dgm:t>
        <a:bodyPr/>
        <a:lstStyle/>
        <a:p>
          <a:endParaRPr lang="en-US"/>
        </a:p>
      </dgm:t>
    </dgm:pt>
    <dgm:pt modelId="{D007733E-A584-4A41-A9DD-8B652CC7FF85}" type="sibTrans" cxnId="{E2E697B0-DEC5-4AE0-AA3D-5F574897AE9E}">
      <dgm:prSet/>
      <dgm:spPr/>
      <dgm:t>
        <a:bodyPr/>
        <a:lstStyle/>
        <a:p>
          <a:endParaRPr lang="en-US"/>
        </a:p>
      </dgm:t>
    </dgm:pt>
    <dgm:pt modelId="{14F5BED2-32B4-4674-9615-ADCF16951C3C}" type="pres">
      <dgm:prSet presAssocID="{C2A653E3-A1E4-4044-894E-F19AB4D906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6A1AA5-46BE-4571-BDAB-271362CB6F37}" type="pres">
      <dgm:prSet presAssocID="{C2A653E3-A1E4-4044-894E-F19AB4D9068A}" presName="arrow" presStyleLbl="bgShp" presStyleIdx="0" presStyleCnt="1"/>
      <dgm:spPr/>
    </dgm:pt>
    <dgm:pt modelId="{2F37D658-25B1-4F00-B464-054193F746D5}" type="pres">
      <dgm:prSet presAssocID="{C2A653E3-A1E4-4044-894E-F19AB4D9068A}" presName="points" presStyleCnt="0"/>
      <dgm:spPr/>
    </dgm:pt>
    <dgm:pt modelId="{C2C36D9D-D160-4968-A065-408EEF4C9EB7}" type="pres">
      <dgm:prSet presAssocID="{0B8D202C-1DB5-4772-9ED3-77841D80D853}" presName="compositeA" presStyleCnt="0"/>
      <dgm:spPr/>
    </dgm:pt>
    <dgm:pt modelId="{F4AA3F5A-584B-4439-AF04-03CFC5B57E60}" type="pres">
      <dgm:prSet presAssocID="{0B8D202C-1DB5-4772-9ED3-77841D80D853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D993C-B20D-442F-8F5E-065149995B45}" type="pres">
      <dgm:prSet presAssocID="{0B8D202C-1DB5-4772-9ED3-77841D80D853}" presName="circleA" presStyleLbl="node1" presStyleIdx="0" presStyleCnt="3"/>
      <dgm:spPr/>
    </dgm:pt>
    <dgm:pt modelId="{B69A098D-F312-4D32-8F99-D24BA099A34D}" type="pres">
      <dgm:prSet presAssocID="{0B8D202C-1DB5-4772-9ED3-77841D80D853}" presName="spaceA" presStyleCnt="0"/>
      <dgm:spPr/>
    </dgm:pt>
    <dgm:pt modelId="{41E448F5-5F4E-4BC4-B8DD-5E6EDC3BB9F8}" type="pres">
      <dgm:prSet presAssocID="{F7F849EF-E24C-441C-BEA2-0F2A7049DD52}" presName="space" presStyleCnt="0"/>
      <dgm:spPr/>
    </dgm:pt>
    <dgm:pt modelId="{3800FB1E-D1E0-4908-A9E0-D0AC687E6D9B}" type="pres">
      <dgm:prSet presAssocID="{D9BC460B-E781-4C12-8B53-ACA2F2624B58}" presName="compositeB" presStyleCnt="0"/>
      <dgm:spPr/>
    </dgm:pt>
    <dgm:pt modelId="{6F8671D0-38C2-4D0E-A987-0F5D5E4B8727}" type="pres">
      <dgm:prSet presAssocID="{D9BC460B-E781-4C12-8B53-ACA2F2624B58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D0426-1C48-4363-8733-E5F6CFDA11E3}" type="pres">
      <dgm:prSet presAssocID="{D9BC460B-E781-4C12-8B53-ACA2F2624B58}" presName="circleB" presStyleLbl="node1" presStyleIdx="1" presStyleCnt="3"/>
      <dgm:spPr/>
    </dgm:pt>
    <dgm:pt modelId="{B268260B-15EF-437E-A4F8-3BB3F9BFB70C}" type="pres">
      <dgm:prSet presAssocID="{D9BC460B-E781-4C12-8B53-ACA2F2624B58}" presName="spaceB" presStyleCnt="0"/>
      <dgm:spPr/>
    </dgm:pt>
    <dgm:pt modelId="{5B16021A-FE89-4510-A2B3-67456C6CDB6D}" type="pres">
      <dgm:prSet presAssocID="{E12CFF07-C10E-4E2E-8D29-27245D0AF695}" presName="space" presStyleCnt="0"/>
      <dgm:spPr/>
    </dgm:pt>
    <dgm:pt modelId="{75E45919-B5B3-4CAF-BE43-E5EE3485F0B3}" type="pres">
      <dgm:prSet presAssocID="{7BC08D9C-42F6-45BA-8C6C-92B2919A3B41}" presName="compositeA" presStyleCnt="0"/>
      <dgm:spPr/>
    </dgm:pt>
    <dgm:pt modelId="{43F6ED53-E422-4127-88E9-9FFA0BD0D903}" type="pres">
      <dgm:prSet presAssocID="{7BC08D9C-42F6-45BA-8C6C-92B2919A3B41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A184A-3589-4252-B016-D43088938251}" type="pres">
      <dgm:prSet presAssocID="{7BC08D9C-42F6-45BA-8C6C-92B2919A3B41}" presName="circleA" presStyleLbl="node1" presStyleIdx="2" presStyleCnt="3"/>
      <dgm:spPr/>
    </dgm:pt>
    <dgm:pt modelId="{242BC0BC-8054-4CD6-BCE5-FA65C4BD6F22}" type="pres">
      <dgm:prSet presAssocID="{7BC08D9C-42F6-45BA-8C6C-92B2919A3B41}" presName="spaceA" presStyleCnt="0"/>
      <dgm:spPr/>
    </dgm:pt>
  </dgm:ptLst>
  <dgm:cxnLst>
    <dgm:cxn modelId="{64A0F63C-B4D8-4B60-AC77-ACB7021EA948}" type="presOf" srcId="{C2A653E3-A1E4-4044-894E-F19AB4D9068A}" destId="{14F5BED2-32B4-4674-9615-ADCF16951C3C}" srcOrd="0" destOrd="0" presId="urn:microsoft.com/office/officeart/2005/8/layout/hProcess11"/>
    <dgm:cxn modelId="{1E2D365D-6899-4D21-AE5E-CE3A49F4FB25}" srcId="{C2A653E3-A1E4-4044-894E-F19AB4D9068A}" destId="{7BC08D9C-42F6-45BA-8C6C-92B2919A3B41}" srcOrd="2" destOrd="0" parTransId="{BFE533D5-6AF0-443E-BBD1-B4689B052A6D}" sibTransId="{25BC7E55-1B69-4080-AE2D-5CE67EFFD812}"/>
    <dgm:cxn modelId="{E2E697B0-DEC5-4AE0-AA3D-5F574897AE9E}" srcId="{7BC08D9C-42F6-45BA-8C6C-92B2919A3B41}" destId="{20B9C3CD-09E8-4AA1-BB4E-CA10362A7980}" srcOrd="0" destOrd="0" parTransId="{38E71CA0-A205-4582-B893-D7B662EE43BE}" sibTransId="{D007733E-A584-4A41-A9DD-8B652CC7FF85}"/>
    <dgm:cxn modelId="{129AFDB5-2BF1-426F-8CE8-B50748FB9997}" type="presOf" srcId="{D9BC460B-E781-4C12-8B53-ACA2F2624B58}" destId="{6F8671D0-38C2-4D0E-A987-0F5D5E4B8727}" srcOrd="0" destOrd="0" presId="urn:microsoft.com/office/officeart/2005/8/layout/hProcess11"/>
    <dgm:cxn modelId="{08353DD0-63B7-436C-83C4-4CFD32386579}" srcId="{C2A653E3-A1E4-4044-894E-F19AB4D9068A}" destId="{0B8D202C-1DB5-4772-9ED3-77841D80D853}" srcOrd="0" destOrd="0" parTransId="{5EEC19DA-DA14-4E29-B3BB-DECD21ABBB24}" sibTransId="{F7F849EF-E24C-441C-BEA2-0F2A7049DD52}"/>
    <dgm:cxn modelId="{3F4651C2-0FEB-4791-940D-18BB51ECF21B}" type="presOf" srcId="{20B9C3CD-09E8-4AA1-BB4E-CA10362A7980}" destId="{43F6ED53-E422-4127-88E9-9FFA0BD0D903}" srcOrd="0" destOrd="1" presId="urn:microsoft.com/office/officeart/2005/8/layout/hProcess11"/>
    <dgm:cxn modelId="{1B0162AE-1853-47B8-9D1F-A7C63B30C77D}" srcId="{C2A653E3-A1E4-4044-894E-F19AB4D9068A}" destId="{D9BC460B-E781-4C12-8B53-ACA2F2624B58}" srcOrd="1" destOrd="0" parTransId="{92B7E02E-2ED4-4CE6-B68A-1202ED07E46E}" sibTransId="{E12CFF07-C10E-4E2E-8D29-27245D0AF695}"/>
    <dgm:cxn modelId="{E366A60B-C33A-4B3E-A5F5-A3F7787F1E57}" type="presOf" srcId="{0B8D202C-1DB5-4772-9ED3-77841D80D853}" destId="{F4AA3F5A-584B-4439-AF04-03CFC5B57E60}" srcOrd="0" destOrd="0" presId="urn:microsoft.com/office/officeart/2005/8/layout/hProcess11"/>
    <dgm:cxn modelId="{6A71A9D9-8C89-46C0-832D-A01BB331D322}" type="presOf" srcId="{7BC08D9C-42F6-45BA-8C6C-92B2919A3B41}" destId="{43F6ED53-E422-4127-88E9-9FFA0BD0D903}" srcOrd="0" destOrd="0" presId="urn:microsoft.com/office/officeart/2005/8/layout/hProcess11"/>
    <dgm:cxn modelId="{BE14F62E-1835-44BD-9E50-9B3E64C7B850}" type="presParOf" srcId="{14F5BED2-32B4-4674-9615-ADCF16951C3C}" destId="{046A1AA5-46BE-4571-BDAB-271362CB6F37}" srcOrd="0" destOrd="0" presId="urn:microsoft.com/office/officeart/2005/8/layout/hProcess11"/>
    <dgm:cxn modelId="{41E3AB43-6A39-4F78-84FD-8926752E626C}" type="presParOf" srcId="{14F5BED2-32B4-4674-9615-ADCF16951C3C}" destId="{2F37D658-25B1-4F00-B464-054193F746D5}" srcOrd="1" destOrd="0" presId="urn:microsoft.com/office/officeart/2005/8/layout/hProcess11"/>
    <dgm:cxn modelId="{F2CD5D21-1536-4279-BB93-C544EF968E79}" type="presParOf" srcId="{2F37D658-25B1-4F00-B464-054193F746D5}" destId="{C2C36D9D-D160-4968-A065-408EEF4C9EB7}" srcOrd="0" destOrd="0" presId="urn:microsoft.com/office/officeart/2005/8/layout/hProcess11"/>
    <dgm:cxn modelId="{051F7C24-5279-4547-8132-E7D071FF918C}" type="presParOf" srcId="{C2C36D9D-D160-4968-A065-408EEF4C9EB7}" destId="{F4AA3F5A-584B-4439-AF04-03CFC5B57E60}" srcOrd="0" destOrd="0" presId="urn:microsoft.com/office/officeart/2005/8/layout/hProcess11"/>
    <dgm:cxn modelId="{F2F78553-8DA7-407F-A042-874E5EB116C0}" type="presParOf" srcId="{C2C36D9D-D160-4968-A065-408EEF4C9EB7}" destId="{534D993C-B20D-442F-8F5E-065149995B45}" srcOrd="1" destOrd="0" presId="urn:microsoft.com/office/officeart/2005/8/layout/hProcess11"/>
    <dgm:cxn modelId="{21C61749-B13C-46A6-B2F2-F972038498FD}" type="presParOf" srcId="{C2C36D9D-D160-4968-A065-408EEF4C9EB7}" destId="{B69A098D-F312-4D32-8F99-D24BA099A34D}" srcOrd="2" destOrd="0" presId="urn:microsoft.com/office/officeart/2005/8/layout/hProcess11"/>
    <dgm:cxn modelId="{B42EFFBF-6385-4BFB-9BCA-B1ACC5B8FB9C}" type="presParOf" srcId="{2F37D658-25B1-4F00-B464-054193F746D5}" destId="{41E448F5-5F4E-4BC4-B8DD-5E6EDC3BB9F8}" srcOrd="1" destOrd="0" presId="urn:microsoft.com/office/officeart/2005/8/layout/hProcess11"/>
    <dgm:cxn modelId="{B2F38D17-F32C-484D-B1D8-68829F755730}" type="presParOf" srcId="{2F37D658-25B1-4F00-B464-054193F746D5}" destId="{3800FB1E-D1E0-4908-A9E0-D0AC687E6D9B}" srcOrd="2" destOrd="0" presId="urn:microsoft.com/office/officeart/2005/8/layout/hProcess11"/>
    <dgm:cxn modelId="{847A9FBA-F948-41CF-A827-8938284B9EF0}" type="presParOf" srcId="{3800FB1E-D1E0-4908-A9E0-D0AC687E6D9B}" destId="{6F8671D0-38C2-4D0E-A987-0F5D5E4B8727}" srcOrd="0" destOrd="0" presId="urn:microsoft.com/office/officeart/2005/8/layout/hProcess11"/>
    <dgm:cxn modelId="{475E97E9-C588-4889-9657-87809139E4EA}" type="presParOf" srcId="{3800FB1E-D1E0-4908-A9E0-D0AC687E6D9B}" destId="{2D6D0426-1C48-4363-8733-E5F6CFDA11E3}" srcOrd="1" destOrd="0" presId="urn:microsoft.com/office/officeart/2005/8/layout/hProcess11"/>
    <dgm:cxn modelId="{547B1C36-BF04-461E-9999-C030DF221F79}" type="presParOf" srcId="{3800FB1E-D1E0-4908-A9E0-D0AC687E6D9B}" destId="{B268260B-15EF-437E-A4F8-3BB3F9BFB70C}" srcOrd="2" destOrd="0" presId="urn:microsoft.com/office/officeart/2005/8/layout/hProcess11"/>
    <dgm:cxn modelId="{83559CDF-9D9E-4875-8750-EAC2497FEE7A}" type="presParOf" srcId="{2F37D658-25B1-4F00-B464-054193F746D5}" destId="{5B16021A-FE89-4510-A2B3-67456C6CDB6D}" srcOrd="3" destOrd="0" presId="urn:microsoft.com/office/officeart/2005/8/layout/hProcess11"/>
    <dgm:cxn modelId="{2CDD1391-2401-4823-B4EC-7CEDF57230CA}" type="presParOf" srcId="{2F37D658-25B1-4F00-B464-054193F746D5}" destId="{75E45919-B5B3-4CAF-BE43-E5EE3485F0B3}" srcOrd="4" destOrd="0" presId="urn:microsoft.com/office/officeart/2005/8/layout/hProcess11"/>
    <dgm:cxn modelId="{E8A44F44-4B89-4F78-AA29-A20323C23768}" type="presParOf" srcId="{75E45919-B5B3-4CAF-BE43-E5EE3485F0B3}" destId="{43F6ED53-E422-4127-88E9-9FFA0BD0D903}" srcOrd="0" destOrd="0" presId="urn:microsoft.com/office/officeart/2005/8/layout/hProcess11"/>
    <dgm:cxn modelId="{1326ECDE-228C-475E-BB7C-AA4C3543453F}" type="presParOf" srcId="{75E45919-B5B3-4CAF-BE43-E5EE3485F0B3}" destId="{DECA184A-3589-4252-B016-D43088938251}" srcOrd="1" destOrd="0" presId="urn:microsoft.com/office/officeart/2005/8/layout/hProcess11"/>
    <dgm:cxn modelId="{2093F959-F1DF-4FC4-A231-13F53B498244}" type="presParOf" srcId="{75E45919-B5B3-4CAF-BE43-E5EE3485F0B3}" destId="{242BC0BC-8054-4CD6-BCE5-FA65C4BD6F2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96A46-77FB-4B0E-8DE5-95F42D4F43D9}">
      <dsp:nvSpPr>
        <dsp:cNvPr id="0" name=""/>
        <dsp:cNvSpPr/>
      </dsp:nvSpPr>
      <dsp:spPr>
        <a:xfrm>
          <a:off x="3847" y="1173579"/>
          <a:ext cx="2313598" cy="90617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Росен Папазов</a:t>
          </a:r>
          <a:endParaRPr lang="en-GB" sz="2500" kern="1200" dirty="0"/>
        </a:p>
      </dsp:txBody>
      <dsp:txXfrm>
        <a:off x="3847" y="1173579"/>
        <a:ext cx="2313598" cy="906179"/>
      </dsp:txXfrm>
    </dsp:sp>
    <dsp:sp modelId="{FF06F6B7-B4AC-4CDD-A1AF-B527CD6362E3}">
      <dsp:nvSpPr>
        <dsp:cNvPr id="0" name=""/>
        <dsp:cNvSpPr/>
      </dsp:nvSpPr>
      <dsp:spPr>
        <a:xfrm>
          <a:off x="3847" y="2079758"/>
          <a:ext cx="2313598" cy="109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 smtClean="0"/>
            <a:t>Scrum trainer</a:t>
          </a:r>
          <a:endParaRPr lang="en-US" sz="2500" kern="1200" dirty="0"/>
        </a:p>
      </dsp:txBody>
      <dsp:txXfrm>
        <a:off x="3847" y="2079758"/>
        <a:ext cx="2313598" cy="1098000"/>
      </dsp:txXfrm>
    </dsp:sp>
    <dsp:sp modelId="{FE664B54-0A29-48FC-9677-1A0B3648AFB4}">
      <dsp:nvSpPr>
        <dsp:cNvPr id="0" name=""/>
        <dsp:cNvSpPr/>
      </dsp:nvSpPr>
      <dsp:spPr>
        <a:xfrm>
          <a:off x="2641349" y="1173579"/>
          <a:ext cx="2313598" cy="90617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Добрин Пейчев</a:t>
          </a:r>
          <a:endParaRPr lang="en-GB" sz="2500" kern="1200" dirty="0"/>
        </a:p>
      </dsp:txBody>
      <dsp:txXfrm>
        <a:off x="2641349" y="1173579"/>
        <a:ext cx="2313598" cy="906179"/>
      </dsp:txXfrm>
    </dsp:sp>
    <dsp:sp modelId="{FEFAB31E-2BF2-4CDC-8992-455E4AA9444D}">
      <dsp:nvSpPr>
        <dsp:cNvPr id="0" name=""/>
        <dsp:cNvSpPr/>
      </dsp:nvSpPr>
      <dsp:spPr>
        <a:xfrm>
          <a:off x="2641349" y="2079758"/>
          <a:ext cx="2313598" cy="109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Front end</a:t>
          </a:r>
          <a:endParaRPr lang="en-US" sz="2500" kern="1200" dirty="0"/>
        </a:p>
      </dsp:txBody>
      <dsp:txXfrm>
        <a:off x="2641349" y="2079758"/>
        <a:ext cx="2313598" cy="1098000"/>
      </dsp:txXfrm>
    </dsp:sp>
    <dsp:sp modelId="{FF584E6A-A5C8-4F0B-8D51-EEDDB5B9F101}">
      <dsp:nvSpPr>
        <dsp:cNvPr id="0" name=""/>
        <dsp:cNvSpPr/>
      </dsp:nvSpPr>
      <dsp:spPr>
        <a:xfrm>
          <a:off x="5278851" y="1173579"/>
          <a:ext cx="2313598" cy="90617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Егор Семенов</a:t>
          </a:r>
          <a:endParaRPr lang="en-GB" sz="2500" kern="1200" dirty="0"/>
        </a:p>
      </dsp:txBody>
      <dsp:txXfrm>
        <a:off x="5278851" y="1173579"/>
        <a:ext cx="2313598" cy="906179"/>
      </dsp:txXfrm>
    </dsp:sp>
    <dsp:sp modelId="{E4D70A74-042B-4A82-89B0-786394C75ECE}">
      <dsp:nvSpPr>
        <dsp:cNvPr id="0" name=""/>
        <dsp:cNvSpPr/>
      </dsp:nvSpPr>
      <dsp:spPr>
        <a:xfrm>
          <a:off x="5278851" y="2079758"/>
          <a:ext cx="2313598" cy="109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Back end</a:t>
          </a:r>
          <a:endParaRPr lang="en-US" sz="2500" kern="1200" dirty="0"/>
        </a:p>
      </dsp:txBody>
      <dsp:txXfrm>
        <a:off x="5278851" y="2079758"/>
        <a:ext cx="2313598" cy="1098000"/>
      </dsp:txXfrm>
    </dsp:sp>
    <dsp:sp modelId="{75E8669D-FD51-4CF8-B838-204A80069E13}">
      <dsp:nvSpPr>
        <dsp:cNvPr id="0" name=""/>
        <dsp:cNvSpPr/>
      </dsp:nvSpPr>
      <dsp:spPr>
        <a:xfrm>
          <a:off x="7916353" y="1173579"/>
          <a:ext cx="2313598" cy="90617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Николай Димитров</a:t>
          </a:r>
          <a:endParaRPr lang="en-GB" sz="2500" kern="1200" dirty="0"/>
        </a:p>
      </dsp:txBody>
      <dsp:txXfrm>
        <a:off x="7916353" y="1173579"/>
        <a:ext cx="2313598" cy="906179"/>
      </dsp:txXfrm>
    </dsp:sp>
    <dsp:sp modelId="{60CE2CC0-345A-4FBF-A100-BBAF6FDDA358}">
      <dsp:nvSpPr>
        <dsp:cNvPr id="0" name=""/>
        <dsp:cNvSpPr/>
      </dsp:nvSpPr>
      <dsp:spPr>
        <a:xfrm>
          <a:off x="7916353" y="2079758"/>
          <a:ext cx="2313598" cy="109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500" kern="1200" dirty="0" smtClean="0"/>
            <a:t>Code checker</a:t>
          </a:r>
          <a:endParaRPr lang="en-US" sz="2500" kern="1200" dirty="0"/>
        </a:p>
      </dsp:txBody>
      <dsp:txXfrm>
        <a:off x="7916353" y="2079758"/>
        <a:ext cx="2313598" cy="109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D4D69-E8E4-4392-B402-EA19BD6A1794}">
      <dsp:nvSpPr>
        <dsp:cNvPr id="0" name=""/>
        <dsp:cNvSpPr/>
      </dsp:nvSpPr>
      <dsp:spPr>
        <a:xfrm>
          <a:off x="12721" y="141109"/>
          <a:ext cx="3116180" cy="779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100" kern="1200" dirty="0" smtClean="0"/>
            <a:t>Забавление;</a:t>
          </a:r>
          <a:endParaRPr lang="en-GB" sz="2100" kern="1200" dirty="0"/>
        </a:p>
      </dsp:txBody>
      <dsp:txXfrm>
        <a:off x="35538" y="163926"/>
        <a:ext cx="3070546" cy="733411"/>
      </dsp:txXfrm>
    </dsp:sp>
    <dsp:sp modelId="{6D719594-B3A8-4682-9BD8-31FCFAA35F9C}">
      <dsp:nvSpPr>
        <dsp:cNvPr id="0" name=""/>
        <dsp:cNvSpPr/>
      </dsp:nvSpPr>
      <dsp:spPr>
        <a:xfrm>
          <a:off x="3565166" y="141109"/>
          <a:ext cx="3116180" cy="779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100" kern="1200" dirty="0" smtClean="0"/>
            <a:t>Тестване на умения;</a:t>
          </a:r>
          <a:endParaRPr lang="en-GB" sz="2100" kern="1200" dirty="0"/>
        </a:p>
      </dsp:txBody>
      <dsp:txXfrm>
        <a:off x="3587983" y="163926"/>
        <a:ext cx="3070546" cy="733411"/>
      </dsp:txXfrm>
    </dsp:sp>
    <dsp:sp modelId="{440FACD3-9CCA-4987-8E48-BA70DB1159AC}">
      <dsp:nvSpPr>
        <dsp:cNvPr id="0" name=""/>
        <dsp:cNvSpPr/>
      </dsp:nvSpPr>
      <dsp:spPr>
        <a:xfrm>
          <a:off x="7117612" y="141109"/>
          <a:ext cx="3116180" cy="779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100" kern="1200" dirty="0" smtClean="0"/>
            <a:t>Развитие на логическото</a:t>
          </a:r>
          <a:br>
            <a:rPr lang="bg-BG" sz="2100" kern="1200" dirty="0" smtClean="0"/>
          </a:br>
          <a:r>
            <a:rPr lang="bg-BG" sz="2100" kern="1200" dirty="0" smtClean="0"/>
            <a:t>мислене.</a:t>
          </a:r>
          <a:endParaRPr lang="en-GB" sz="2100" kern="1200" dirty="0"/>
        </a:p>
      </dsp:txBody>
      <dsp:txXfrm>
        <a:off x="7140429" y="163926"/>
        <a:ext cx="3070546" cy="733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A3643-53A5-45E1-BFE2-C2AB75C1D7AE}">
      <dsp:nvSpPr>
        <dsp:cNvPr id="0" name=""/>
        <dsp:cNvSpPr/>
      </dsp:nvSpPr>
      <dsp:spPr>
        <a:xfrm>
          <a:off x="8994" y="1369157"/>
          <a:ext cx="2688371" cy="1613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smtClean="0"/>
            <a:t>Време</a:t>
          </a:r>
          <a:endParaRPr lang="en-GB" sz="2500" kern="1200"/>
        </a:p>
      </dsp:txBody>
      <dsp:txXfrm>
        <a:off x="56238" y="1416401"/>
        <a:ext cx="2593883" cy="1518534"/>
      </dsp:txXfrm>
    </dsp:sp>
    <dsp:sp modelId="{4A94D002-4B7F-4483-AA16-68EB931EF166}">
      <dsp:nvSpPr>
        <dsp:cNvPr id="0" name=""/>
        <dsp:cNvSpPr/>
      </dsp:nvSpPr>
      <dsp:spPr>
        <a:xfrm>
          <a:off x="2966202" y="1842310"/>
          <a:ext cx="569934" cy="6667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966202" y="1975653"/>
        <a:ext cx="398954" cy="400030"/>
      </dsp:txXfrm>
    </dsp:sp>
    <dsp:sp modelId="{A88982FC-D4A9-42CC-B34B-1709EE90EFB4}">
      <dsp:nvSpPr>
        <dsp:cNvPr id="0" name=""/>
        <dsp:cNvSpPr/>
      </dsp:nvSpPr>
      <dsp:spPr>
        <a:xfrm>
          <a:off x="3772714" y="1369157"/>
          <a:ext cx="2688371" cy="1613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dirty="0" smtClean="0"/>
            <a:t>Дисорганизация</a:t>
          </a:r>
          <a:endParaRPr lang="en-GB" sz="2500" kern="1200" dirty="0"/>
        </a:p>
      </dsp:txBody>
      <dsp:txXfrm>
        <a:off x="3819958" y="1416401"/>
        <a:ext cx="2593883" cy="1518534"/>
      </dsp:txXfrm>
    </dsp:sp>
    <dsp:sp modelId="{5D3D8EB6-E3D0-4229-A558-04CC5A1523D2}">
      <dsp:nvSpPr>
        <dsp:cNvPr id="0" name=""/>
        <dsp:cNvSpPr/>
      </dsp:nvSpPr>
      <dsp:spPr>
        <a:xfrm>
          <a:off x="6729922" y="1842310"/>
          <a:ext cx="569934" cy="6667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729922" y="1975653"/>
        <a:ext cx="398954" cy="400030"/>
      </dsp:txXfrm>
    </dsp:sp>
    <dsp:sp modelId="{8D6082CB-9218-4AF3-8504-2B0A3B664EB0}">
      <dsp:nvSpPr>
        <dsp:cNvPr id="0" name=""/>
        <dsp:cNvSpPr/>
      </dsp:nvSpPr>
      <dsp:spPr>
        <a:xfrm>
          <a:off x="7536434" y="1369157"/>
          <a:ext cx="2688371" cy="1613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500" kern="1200" smtClean="0"/>
            <a:t>Ниско ниво на умения</a:t>
          </a:r>
          <a:endParaRPr lang="en-GB" sz="2500" kern="1200"/>
        </a:p>
      </dsp:txBody>
      <dsp:txXfrm>
        <a:off x="7583678" y="1416401"/>
        <a:ext cx="2593883" cy="1518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A1AA5-46BE-4571-BDAB-271362CB6F37}">
      <dsp:nvSpPr>
        <dsp:cNvPr id="0" name=""/>
        <dsp:cNvSpPr/>
      </dsp:nvSpPr>
      <dsp:spPr>
        <a:xfrm>
          <a:off x="0" y="1305401"/>
          <a:ext cx="10233800" cy="1740535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A3F5A-584B-4439-AF04-03CFC5B57E60}">
      <dsp:nvSpPr>
        <dsp:cNvPr id="0" name=""/>
        <dsp:cNvSpPr/>
      </dsp:nvSpPr>
      <dsp:spPr>
        <a:xfrm>
          <a:off x="4497" y="0"/>
          <a:ext cx="296820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000" kern="1200" smtClean="0"/>
            <a:t>Развиване на играта;</a:t>
          </a:r>
          <a:endParaRPr lang="en-GB" sz="3000" kern="1200"/>
        </a:p>
      </dsp:txBody>
      <dsp:txXfrm>
        <a:off x="4497" y="0"/>
        <a:ext cx="2968201" cy="1740535"/>
      </dsp:txXfrm>
    </dsp:sp>
    <dsp:sp modelId="{534D993C-B20D-442F-8F5E-065149995B45}">
      <dsp:nvSpPr>
        <dsp:cNvPr id="0" name=""/>
        <dsp:cNvSpPr/>
      </dsp:nvSpPr>
      <dsp:spPr>
        <a:xfrm>
          <a:off x="1271031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671D0-38C2-4D0E-A987-0F5D5E4B8727}">
      <dsp:nvSpPr>
        <dsp:cNvPr id="0" name=""/>
        <dsp:cNvSpPr/>
      </dsp:nvSpPr>
      <dsp:spPr>
        <a:xfrm>
          <a:off x="3121109" y="2610802"/>
          <a:ext cx="296820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000" kern="1200" smtClean="0"/>
            <a:t>Мащабиране;</a:t>
          </a:r>
          <a:endParaRPr lang="en-GB" sz="3000" kern="1200"/>
        </a:p>
      </dsp:txBody>
      <dsp:txXfrm>
        <a:off x="3121109" y="2610802"/>
        <a:ext cx="2968201" cy="1740535"/>
      </dsp:txXfrm>
    </dsp:sp>
    <dsp:sp modelId="{2D6D0426-1C48-4363-8733-E5F6CFDA11E3}">
      <dsp:nvSpPr>
        <dsp:cNvPr id="0" name=""/>
        <dsp:cNvSpPr/>
      </dsp:nvSpPr>
      <dsp:spPr>
        <a:xfrm>
          <a:off x="4387643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6ED53-E422-4127-88E9-9FFA0BD0D903}">
      <dsp:nvSpPr>
        <dsp:cNvPr id="0" name=""/>
        <dsp:cNvSpPr/>
      </dsp:nvSpPr>
      <dsp:spPr>
        <a:xfrm>
          <a:off x="6237720" y="0"/>
          <a:ext cx="296820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1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3000" kern="1200" smtClean="0"/>
            <a:t>Оптимизиране</a:t>
          </a:r>
          <a:endParaRPr lang="en-GB" sz="30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300" kern="1200"/>
        </a:p>
      </dsp:txBody>
      <dsp:txXfrm>
        <a:off x="6237720" y="0"/>
        <a:ext cx="2968201" cy="1740535"/>
      </dsp:txXfrm>
    </dsp:sp>
    <dsp:sp modelId="{DECA184A-3589-4252-B016-D43088938251}">
      <dsp:nvSpPr>
        <dsp:cNvPr id="0" name=""/>
        <dsp:cNvSpPr/>
      </dsp:nvSpPr>
      <dsp:spPr>
        <a:xfrm>
          <a:off x="7504254" y="1958102"/>
          <a:ext cx="435133" cy="4351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34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1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60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81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7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87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82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391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96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2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6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89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4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4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7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1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DEDDB69-8711-4799-BC8C-20796FEFCF3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13826CE-B6DC-4DE1-86C1-F49BD54B6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Tic-Tac-Toe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Росен Папазов, Добрин Пейчев, Егор Семенов, Николай Димитров – </a:t>
            </a:r>
            <a:r>
              <a:rPr lang="en-US" dirty="0" smtClean="0"/>
              <a:t>IT Destroyers</a:t>
            </a:r>
            <a:r>
              <a:rPr lang="bg-BG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Роли</a:t>
            </a:r>
            <a:endParaRPr lang="en-GB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292472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7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316346"/>
              </p:ext>
            </p:extLst>
          </p:nvPr>
        </p:nvGraphicFramePr>
        <p:xfrm>
          <a:off x="1120000" y="1825624"/>
          <a:ext cx="10233800" cy="484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661" y="3371410"/>
            <a:ext cx="3200677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1" y="1429571"/>
            <a:ext cx="4861081" cy="241486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50" y="3844431"/>
            <a:ext cx="2632165" cy="26321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211" y="4079858"/>
            <a:ext cx="2161309" cy="21613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86" y="1311430"/>
            <a:ext cx="4588513" cy="26511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3364"/>
            <a:ext cx="3279693" cy="2107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90" y="16906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Затруднения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239252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1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Бъдещи планове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788694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9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147762"/>
            <a:ext cx="6076950" cy="45624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388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488</TotalTime>
  <Words>63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Tic-Tac-Toe</vt:lpstr>
      <vt:lpstr>Роли</vt:lpstr>
      <vt:lpstr>Цел</vt:lpstr>
      <vt:lpstr>Използвани технологии</vt:lpstr>
      <vt:lpstr>Затруднения</vt:lpstr>
      <vt:lpstr>Бъдещи планове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Потребител на Windows</dc:creator>
  <cp:lastModifiedBy>Потребител на Windows</cp:lastModifiedBy>
  <cp:revision>23</cp:revision>
  <dcterms:created xsi:type="dcterms:W3CDTF">2020-11-30T19:21:25Z</dcterms:created>
  <dcterms:modified xsi:type="dcterms:W3CDTF">2020-12-03T13:27:58Z</dcterms:modified>
</cp:coreProperties>
</file>