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0E9-4362-4532-99F2-71EF68AC9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BA07-3633-4CD1-9823-E19F2B362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AF99-D08F-4657-8B84-523742BB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31F3-DA3B-4C4B-806B-BB55D5A9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E4AF-9809-49BB-856B-A81BCFB0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21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2695-7E46-4D12-BC62-466C2D0B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29ACC-63E7-40FB-BDBB-A20286D3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9A21-232A-49EF-BD4E-2B7084C3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6BE5-26E0-418D-8CE6-5E8A9E96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9A78-25FE-4FBB-9477-141E8DF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3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B0681-0689-4CEC-BE97-67B772409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06A46-E96C-4E46-A5D7-4502F264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161-F7F6-41EF-9DE4-B35AA001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AB57-DB28-4B3B-8031-A2995C97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FFB3-C157-4724-9B73-BBF403D4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AAC3-5B6E-4EE5-B95F-0C7288F3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D9CA-DBC7-449E-ADEB-13BFA792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D765-0A8F-49C7-9749-1F824899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4A84-119A-4922-AF86-071BE12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0AB3-1E95-4795-8548-18825FE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8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7B25-3BA4-441D-94D8-81DE430F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5117-0636-4F54-A1A6-20C14175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132-49B4-4D8B-8237-4AE9985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9905-B52D-4C9A-8DCF-4CCE8EB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2A72-01AC-4A08-AF51-EC8A5F7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4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057C-2C04-4D0E-854C-B8E9D61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0301-74D9-4212-92C8-14377C71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4ACD8-EBFE-495C-95F0-88424E9D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F6A5-98F1-4108-9B37-A536993E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7225-065F-4F5A-B37C-E3180812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BADB9-6EE2-419E-AD35-A9AD10B8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3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159E-13F4-4E31-A053-BDD836E2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E78-8905-410C-9D93-5B1EF1C5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628B-54DC-40DA-A77F-AC067AF7C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E8E-A4E0-45D8-AB1B-6D18219AA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26524-1009-4F0E-BD65-0A4CCFE8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FC5B1-5836-46B8-9E25-1A99E9FC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1F924-1E7A-420C-A669-E517A51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F3F49-099B-4CA5-87C1-B973A979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4AF1-3CD6-4DE6-9834-CCB04430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C3196-4C92-49E7-B138-DCAF70D3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BB472-52BF-4F58-BD33-8E6BD7F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AA12-4EE1-4E74-86CC-3B91958C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35306-2F81-4A18-B6E0-0B4A8D37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88EF3-BAC1-4F92-9D42-D22F23AB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D68B-4340-4DEC-A3FA-7BF3DC34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9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DAD-9129-4F0C-B00C-315CFBB8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7FE9-C395-4851-827F-543502A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B0E2-EEDB-4B57-AED0-963244C9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61EC-6020-4846-A074-79443EFA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48F7-1DE4-4728-BA9E-3844B40D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21C6-5CFA-4ADB-99D7-500B984A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9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8526-91F7-4D67-BE18-37DD073D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21D61-3114-4149-9B2F-A943E1A46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45C3-7A7F-4190-B025-1F0BDDD8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4294-A213-4DCC-ABF2-021E2A38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A5A7-3A85-43F9-8422-41CBC773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28464-718B-4587-A188-53E2DB2C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6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6E77F-EEEA-4348-A03A-868EAC11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33C3-F362-4018-857E-03AE996F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C2B-9077-4AC3-AAA4-246A05BD2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56E9-4E9A-40B6-B4CE-F5A072465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B0D6-7F7E-4A40-9316-47ABFDA1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56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F2FB33C-43F8-433A-8AF0-D966349B57D9}"/>
              </a:ext>
            </a:extLst>
          </p:cNvPr>
          <p:cNvSpPr/>
          <p:nvPr/>
        </p:nvSpPr>
        <p:spPr>
          <a:xfrm>
            <a:off x="2958517" y="310393"/>
            <a:ext cx="1753299" cy="71306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35F7B79-A2CC-40EA-A5CB-4F34C7FCF361}"/>
              </a:ext>
            </a:extLst>
          </p:cNvPr>
          <p:cNvSpPr/>
          <p:nvPr/>
        </p:nvSpPr>
        <p:spPr>
          <a:xfrm>
            <a:off x="5587068" y="4165133"/>
            <a:ext cx="1677798" cy="713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to </a:t>
            </a:r>
            <a:r>
              <a:rPr lang="es-ES" dirty="0" err="1"/>
              <a:t>board</a:t>
            </a:r>
            <a:endParaRPr lang="es-ES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C890A2CF-8CBB-4D0E-B703-A5AA6928E3C5}"/>
              </a:ext>
            </a:extLst>
          </p:cNvPr>
          <p:cNvSpPr/>
          <p:nvPr/>
        </p:nvSpPr>
        <p:spPr>
          <a:xfrm>
            <a:off x="2996267" y="1566645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Turn</a:t>
            </a:r>
            <a:r>
              <a:rPr lang="es-ES" dirty="0"/>
              <a:t>?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7EEE9F3A-7408-42B1-A129-69B553005C54}"/>
              </a:ext>
            </a:extLst>
          </p:cNvPr>
          <p:cNvSpPr/>
          <p:nvPr/>
        </p:nvSpPr>
        <p:spPr>
          <a:xfrm>
            <a:off x="1338740" y="2548153"/>
            <a:ext cx="1577131" cy="7130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Row,Col</a:t>
            </a:r>
            <a:endParaRPr lang="es-ES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5E59C84-1909-4483-81E7-E2BF329A05C0}"/>
              </a:ext>
            </a:extLst>
          </p:cNvPr>
          <p:cNvSpPr/>
          <p:nvPr/>
        </p:nvSpPr>
        <p:spPr>
          <a:xfrm>
            <a:off x="5023438" y="2363706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 I </a:t>
            </a:r>
            <a:r>
              <a:rPr lang="es-ES" dirty="0" err="1"/>
              <a:t>win</a:t>
            </a:r>
            <a:r>
              <a:rPr lang="es-ES" dirty="0"/>
              <a:t>?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BA8A248-57AF-46EF-9D9F-AF3571B0D930}"/>
              </a:ext>
            </a:extLst>
          </p:cNvPr>
          <p:cNvSpPr/>
          <p:nvPr/>
        </p:nvSpPr>
        <p:spPr>
          <a:xfrm>
            <a:off x="6858971" y="2979606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 I lose?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AE81909-0A9B-446B-BBD9-309BA139C5A5}"/>
              </a:ext>
            </a:extLst>
          </p:cNvPr>
          <p:cNvSpPr/>
          <p:nvPr/>
        </p:nvSpPr>
        <p:spPr>
          <a:xfrm>
            <a:off x="8567264" y="3617750"/>
            <a:ext cx="1677798" cy="71306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movement</a:t>
            </a:r>
            <a:endParaRPr lang="es-E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B170D3-82D8-4A02-9904-9B59B677C39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563573" y="1295051"/>
            <a:ext cx="5431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792328-F5EB-449B-BB0B-812AD1D495DC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127307" y="1923177"/>
            <a:ext cx="868961" cy="696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0BBF3B-2BBD-483A-BA1E-4DFAB9BF7CF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4674065" y="1923177"/>
            <a:ext cx="1188272" cy="44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CE51AB5-26F5-48A0-A44D-18AAC38751F5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 flipV="1">
            <a:off x="5023438" y="2720237"/>
            <a:ext cx="563630" cy="1801427"/>
          </a:xfrm>
          <a:prstGeom prst="bentConnector3">
            <a:avLst>
              <a:gd name="adj1" fmla="val -124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CB185DB-268B-4E82-8BBB-F16D18CF937E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6701236" y="2720238"/>
            <a:ext cx="996634" cy="259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6EF7206-D33F-434E-A33E-A966D137FD11}"/>
              </a:ext>
            </a:extLst>
          </p:cNvPr>
          <p:cNvCxnSpPr>
            <a:cxnSpLocks/>
            <a:stCxn id="12" idx="1"/>
            <a:endCxn id="6" idx="0"/>
          </p:cNvCxnSpPr>
          <p:nvPr/>
        </p:nvCxnSpPr>
        <p:spPr>
          <a:xfrm rot="10800000" flipV="1">
            <a:off x="6425967" y="3336137"/>
            <a:ext cx="433004" cy="828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6632E09-69FB-4442-9C51-F70B5D5BBAE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8536769" y="3336138"/>
            <a:ext cx="869394" cy="281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E4C12CD-7C36-4A57-8FA5-B71609999A17}"/>
              </a:ext>
            </a:extLst>
          </p:cNvPr>
          <p:cNvCxnSpPr>
            <a:stCxn id="13" idx="2"/>
            <a:endCxn id="6" idx="3"/>
          </p:cNvCxnSpPr>
          <p:nvPr/>
        </p:nvCxnSpPr>
        <p:spPr>
          <a:xfrm rot="5400000">
            <a:off x="8240090" y="3355591"/>
            <a:ext cx="190851" cy="2141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3D7616E-8D44-4E42-B862-A2E680F9982E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3226963" y="2161560"/>
            <a:ext cx="1260448" cy="3459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isplay 63">
            <a:extLst>
              <a:ext uri="{FF2B5EF4-FFF2-40B4-BE49-F238E27FC236}">
                <a16:creationId xmlns:a16="http://schemas.microsoft.com/office/drawing/2014/main" id="{DF544A8B-EBF3-4A14-BDF7-57DA7F717FC0}"/>
              </a:ext>
            </a:extLst>
          </p:cNvPr>
          <p:cNvSpPr/>
          <p:nvPr/>
        </p:nvSpPr>
        <p:spPr>
          <a:xfrm>
            <a:off x="5587067" y="5259895"/>
            <a:ext cx="1677798" cy="63127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board</a:t>
            </a:r>
            <a:endParaRPr lang="es-ES" dirty="0"/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B9357B20-7FE0-432F-B895-B9DED0CE74C5}"/>
              </a:ext>
            </a:extLst>
          </p:cNvPr>
          <p:cNvSpPr/>
          <p:nvPr/>
        </p:nvSpPr>
        <p:spPr>
          <a:xfrm>
            <a:off x="7647265" y="5891166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End</a:t>
            </a:r>
            <a:r>
              <a:rPr lang="es-ES" dirty="0"/>
              <a:t>?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58576F5-BBAF-4C82-ABBF-C39FC06FF894}"/>
              </a:ext>
            </a:extLst>
          </p:cNvPr>
          <p:cNvCxnSpPr>
            <a:cxnSpLocks/>
            <a:stCxn id="64" idx="3"/>
            <a:endCxn id="65" idx="0"/>
          </p:cNvCxnSpPr>
          <p:nvPr/>
        </p:nvCxnSpPr>
        <p:spPr>
          <a:xfrm>
            <a:off x="7264865" y="5575531"/>
            <a:ext cx="1221299" cy="315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82B214-8775-424B-81B0-86C846F540EF}"/>
              </a:ext>
            </a:extLst>
          </p:cNvPr>
          <p:cNvCxnSpPr>
            <a:stCxn id="65" idx="3"/>
            <a:endCxn id="7" idx="0"/>
          </p:cNvCxnSpPr>
          <p:nvPr/>
        </p:nvCxnSpPr>
        <p:spPr>
          <a:xfrm flipH="1" flipV="1">
            <a:off x="3835166" y="1566645"/>
            <a:ext cx="5489897" cy="4681053"/>
          </a:xfrm>
          <a:prstGeom prst="bentConnector4">
            <a:avLst>
              <a:gd name="adj1" fmla="val -24029"/>
              <a:gd name="adj2" fmla="val 104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CFE7308-A292-4BB4-AF22-EA6126C5C68D}"/>
              </a:ext>
            </a:extLst>
          </p:cNvPr>
          <p:cNvCxnSpPr>
            <a:stCxn id="6" idx="2"/>
            <a:endCxn id="64" idx="0"/>
          </p:cNvCxnSpPr>
          <p:nvPr/>
        </p:nvCxnSpPr>
        <p:spPr>
          <a:xfrm rot="5400000">
            <a:off x="6235118" y="5069046"/>
            <a:ext cx="3816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C62CA98F-9D99-4F87-AD26-4BDEA8FE1E80}"/>
              </a:ext>
            </a:extLst>
          </p:cNvPr>
          <p:cNvSpPr/>
          <p:nvPr/>
        </p:nvSpPr>
        <p:spPr>
          <a:xfrm>
            <a:off x="2958517" y="5891165"/>
            <a:ext cx="1753299" cy="71306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8C9EA1-D254-4010-9BF7-EC3F7DFF945A}"/>
              </a:ext>
            </a:extLst>
          </p:cNvPr>
          <p:cNvCxnSpPr>
            <a:stCxn id="65" idx="1"/>
            <a:endCxn id="85" idx="3"/>
          </p:cNvCxnSpPr>
          <p:nvPr/>
        </p:nvCxnSpPr>
        <p:spPr>
          <a:xfrm rot="10800000">
            <a:off x="4711817" y="6247698"/>
            <a:ext cx="29354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D9FE9CB-534B-46AE-8505-597196909906}"/>
              </a:ext>
            </a:extLst>
          </p:cNvPr>
          <p:cNvSpPr txBox="1"/>
          <p:nvPr/>
        </p:nvSpPr>
        <p:spPr>
          <a:xfrm>
            <a:off x="2215267" y="16252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Human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737C79-404B-4A98-A494-3202A0AFF837}"/>
              </a:ext>
            </a:extLst>
          </p:cNvPr>
          <p:cNvSpPr txBox="1"/>
          <p:nvPr/>
        </p:nvSpPr>
        <p:spPr>
          <a:xfrm>
            <a:off x="4613102" y="1619076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Computer</a:t>
            </a:r>
            <a:endParaRPr lang="es-E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24289C-8C36-4A44-9EB4-26998F1B3A8A}"/>
              </a:ext>
            </a:extLst>
          </p:cNvPr>
          <p:cNvSpPr txBox="1"/>
          <p:nvPr/>
        </p:nvSpPr>
        <p:spPr>
          <a:xfrm>
            <a:off x="4605992" y="24104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882F4-6999-45A5-9AF0-5FB942F517A8}"/>
              </a:ext>
            </a:extLst>
          </p:cNvPr>
          <p:cNvSpPr txBox="1"/>
          <p:nvPr/>
        </p:nvSpPr>
        <p:spPr>
          <a:xfrm>
            <a:off x="6614691" y="24029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42A91C-C4D2-43F2-A1BE-A73D95DDAE4D}"/>
              </a:ext>
            </a:extLst>
          </p:cNvPr>
          <p:cNvSpPr txBox="1"/>
          <p:nvPr/>
        </p:nvSpPr>
        <p:spPr>
          <a:xfrm>
            <a:off x="6422239" y="30302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9DB18-6565-40CB-B7D4-C3539EAEF5A9}"/>
              </a:ext>
            </a:extLst>
          </p:cNvPr>
          <p:cNvSpPr txBox="1"/>
          <p:nvPr/>
        </p:nvSpPr>
        <p:spPr>
          <a:xfrm>
            <a:off x="8430938" y="30227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2CB566-7602-4B7E-8945-254F06C39812}"/>
              </a:ext>
            </a:extLst>
          </p:cNvPr>
          <p:cNvSpPr txBox="1"/>
          <p:nvPr/>
        </p:nvSpPr>
        <p:spPr>
          <a:xfrm>
            <a:off x="7224784" y="59347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20E587-6F40-4922-B8F9-09BFABC3F1AE}"/>
              </a:ext>
            </a:extLst>
          </p:cNvPr>
          <p:cNvSpPr txBox="1"/>
          <p:nvPr/>
        </p:nvSpPr>
        <p:spPr>
          <a:xfrm>
            <a:off x="9233483" y="59272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267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A6ECE-F55C-4836-A519-4AEFE943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59312"/>
              </p:ext>
            </p:extLst>
          </p:nvPr>
        </p:nvGraphicFramePr>
        <p:xfrm>
          <a:off x="6096000" y="812460"/>
          <a:ext cx="5475225" cy="523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213572716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325922169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995226232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661839525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708775960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5821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1578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11792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7607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45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0E47E5-F749-4220-B884-56B370905C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9141A8-5D28-4923-8233-895833A005C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7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6543F2-1142-43DB-AD5B-6F0771B4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21259"/>
              </p:ext>
            </p:extLst>
          </p:nvPr>
        </p:nvGraphicFramePr>
        <p:xfrm>
          <a:off x="6096000" y="812460"/>
          <a:ext cx="5475225" cy="523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213572716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325922169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995226232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661839525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708775960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5821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1578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11792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7607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45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31C472-CCBA-48F8-9ED0-5C41E1A0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16471"/>
              </p:ext>
            </p:extLst>
          </p:nvPr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99FA20-4C50-441D-8AC2-391D6117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0787"/>
              </p:ext>
            </p:extLst>
          </p:nvPr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3842F2-CD82-4E4B-AAC0-2D116143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47" y="1498530"/>
            <a:ext cx="2549085" cy="2727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9EC21-AAC0-455F-BC24-1AF54C6B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215" y="1498530"/>
            <a:ext cx="2569639" cy="2453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6542D-8877-4BA5-BC57-77375B46348A}"/>
              </a:ext>
            </a:extLst>
          </p:cNvPr>
          <p:cNvSpPr txBox="1"/>
          <p:nvPr/>
        </p:nvSpPr>
        <p:spPr>
          <a:xfrm>
            <a:off x="7881289" y="4465373"/>
            <a:ext cx="333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S5 column shows that an</a:t>
            </a:r>
          </a:p>
          <a:p>
            <a:r>
              <a:rPr lang="en-GB" dirty="0"/>
              <a:t> imminent lose can happen.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AB323-9F63-47C2-BB5E-5B86016F1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82" y="1498530"/>
            <a:ext cx="2569639" cy="245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4E1524-A2E7-401C-8E37-657D19AC5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48" y="1401061"/>
            <a:ext cx="2549085" cy="2849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838F20-BC0D-48DD-979C-305F56BA9454}"/>
              </a:ext>
            </a:extLst>
          </p:cNvPr>
          <p:cNvSpPr txBox="1"/>
          <p:nvPr/>
        </p:nvSpPr>
        <p:spPr>
          <a:xfrm>
            <a:off x="1563790" y="4465374"/>
            <a:ext cx="333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S8 diagonal shows that an</a:t>
            </a:r>
          </a:p>
          <a:p>
            <a:r>
              <a:rPr lang="en-GB" dirty="0"/>
              <a:t> imminent win can happen.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8C6CB0-B5B2-4288-B66C-1AEDC520FABA}"/>
              </a:ext>
            </a:extLst>
          </p:cNvPr>
          <p:cNvCxnSpPr>
            <a:cxnSpLocks/>
          </p:cNvCxnSpPr>
          <p:nvPr/>
        </p:nvCxnSpPr>
        <p:spPr>
          <a:xfrm>
            <a:off x="6196668" y="1182848"/>
            <a:ext cx="0" cy="44042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A6ECE-F55C-4836-A519-4AEFE943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33011"/>
              </p:ext>
            </p:extLst>
          </p:nvPr>
        </p:nvGraphicFramePr>
        <p:xfrm>
          <a:off x="8007856" y="290195"/>
          <a:ext cx="3587115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3">
                  <a:extLst>
                    <a:ext uri="{9D8B030D-6E8A-4147-A177-3AD203B41FA5}">
                      <a16:colId xmlns:a16="http://schemas.microsoft.com/office/drawing/2014/main" val="2135727166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3259221696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995226232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1661839525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2708775960"/>
                    </a:ext>
                  </a:extLst>
                </a:gridCol>
              </a:tblGrid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5821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1578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11792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7607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45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9141A8-5D28-4923-8233-895833A0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50734"/>
              </p:ext>
            </p:extLst>
          </p:nvPr>
        </p:nvGraphicFramePr>
        <p:xfrm>
          <a:off x="2497266" y="992821"/>
          <a:ext cx="2252472" cy="221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endParaRPr lang="es-E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5E50A8-8FE0-45BB-9DDD-C0B6A73DF0E6}"/>
              </a:ext>
            </a:extLst>
          </p:cNvPr>
          <p:cNvCxnSpPr/>
          <p:nvPr/>
        </p:nvCxnSpPr>
        <p:spPr>
          <a:xfrm>
            <a:off x="8746995" y="1969135"/>
            <a:ext cx="2124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BC5831-E277-443D-A614-EA05155DF797}"/>
              </a:ext>
            </a:extLst>
          </p:cNvPr>
          <p:cNvCxnSpPr/>
          <p:nvPr/>
        </p:nvCxnSpPr>
        <p:spPr>
          <a:xfrm>
            <a:off x="8739375" y="2616835"/>
            <a:ext cx="2124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30CD8E-1DE4-43F1-A7B2-C3998A1C3A8A}"/>
              </a:ext>
            </a:extLst>
          </p:cNvPr>
          <p:cNvCxnSpPr>
            <a:cxnSpLocks/>
          </p:cNvCxnSpPr>
          <p:nvPr/>
        </p:nvCxnSpPr>
        <p:spPr>
          <a:xfrm>
            <a:off x="9809032" y="992822"/>
            <a:ext cx="0" cy="195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A1A8F7-6CC0-417B-8781-E64BBD35E486}"/>
              </a:ext>
            </a:extLst>
          </p:cNvPr>
          <p:cNvCxnSpPr>
            <a:cxnSpLocks/>
          </p:cNvCxnSpPr>
          <p:nvPr/>
        </p:nvCxnSpPr>
        <p:spPr>
          <a:xfrm>
            <a:off x="10561507" y="992821"/>
            <a:ext cx="0" cy="195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9A490-53B5-407C-BAEE-7F8738147A8D}"/>
              </a:ext>
            </a:extLst>
          </p:cNvPr>
          <p:cNvCxnSpPr>
            <a:cxnSpLocks/>
          </p:cNvCxnSpPr>
          <p:nvPr/>
        </p:nvCxnSpPr>
        <p:spPr>
          <a:xfrm flipH="1">
            <a:off x="8746995" y="992821"/>
            <a:ext cx="2116455" cy="195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0D38FAD-B9CE-4E91-8273-9FACEC797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39711"/>
              </p:ext>
            </p:extLst>
          </p:nvPr>
        </p:nvGraphicFramePr>
        <p:xfrm>
          <a:off x="2537082" y="4080003"/>
          <a:ext cx="2252472" cy="220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729149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AD649F-A40A-41CB-9492-F996844A6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91258"/>
              </p:ext>
            </p:extLst>
          </p:nvPr>
        </p:nvGraphicFramePr>
        <p:xfrm>
          <a:off x="8675176" y="4080003"/>
          <a:ext cx="2252472" cy="220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729149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A731D1F-1ACC-4FF0-B669-CD312EB8D348}"/>
              </a:ext>
            </a:extLst>
          </p:cNvPr>
          <p:cNvSpPr txBox="1"/>
          <p:nvPr/>
        </p:nvSpPr>
        <p:spPr>
          <a:xfrm>
            <a:off x="647323" y="9928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Board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79BA2B-7EE0-4842-96E7-44A8BBB1BCE7}"/>
              </a:ext>
            </a:extLst>
          </p:cNvPr>
          <p:cNvSpPr txBox="1"/>
          <p:nvPr/>
        </p:nvSpPr>
        <p:spPr>
          <a:xfrm>
            <a:off x="5600700" y="992821"/>
            <a:ext cx="18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New RCD sum: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D06F7-6D5B-483B-937A-D3564DE86CE3}"/>
              </a:ext>
            </a:extLst>
          </p:cNvPr>
          <p:cNvSpPr txBox="1"/>
          <p:nvPr/>
        </p:nvSpPr>
        <p:spPr>
          <a:xfrm>
            <a:off x="329759" y="4118181"/>
            <a:ext cx="184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Score assigned to each cell: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7DABA-544A-4944-9B84-AF0E532860E6}"/>
              </a:ext>
            </a:extLst>
          </p:cNvPr>
          <p:cNvSpPr txBox="1"/>
          <p:nvPr/>
        </p:nvSpPr>
        <p:spPr>
          <a:xfrm>
            <a:off x="5811583" y="4118180"/>
            <a:ext cx="184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Score of available cells to place:</a:t>
            </a:r>
          </a:p>
        </p:txBody>
      </p:sp>
    </p:spTree>
    <p:extLst>
      <p:ext uri="{BB962C8B-B14F-4D97-AF65-F5344CB8AC3E}">
        <p14:creationId xmlns:p14="http://schemas.microsoft.com/office/powerpoint/2010/main" val="220856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184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M. Rubert</dc:creator>
  <cp:lastModifiedBy>Ricardo M. Rubert</cp:lastModifiedBy>
  <cp:revision>14</cp:revision>
  <dcterms:created xsi:type="dcterms:W3CDTF">2021-06-27T08:43:01Z</dcterms:created>
  <dcterms:modified xsi:type="dcterms:W3CDTF">2021-06-27T14:18:30Z</dcterms:modified>
</cp:coreProperties>
</file>