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9753600" cx="130048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F32CA45-FF0F-4931-9EDF-0B8EAC1DC072}">
  <a:tblStyle styleId="{7F32CA45-FF0F-4931-9EDF-0B8EAC1DC072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driemaal">
  <p:cSld name="Foto - driemaa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3" type="pic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at">
  <p:cSld name="Citaa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>
  <p:cSld name="Leeg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subtitel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verticaal">
  <p:cSld name="Foto - vertica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, opsomming en foto">
  <p:cSld name="Titel, opsomming en fo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horizontaal">
  <p:cSld name="Foto - horizonta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>
            <p:ph idx="2" type="pic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4450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4450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4450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4450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4450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4450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4450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">
  <p:cSld name="Titel - midde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boven">
  <p:cSld name="Titel - bove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psomming">
  <p:cSld name="Titel en opsomming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sommingstekens">
  <p:cSld name="Opsommingsteke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0050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0050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752" y="48827"/>
            <a:ext cx="571501" cy="5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11200"/>
            <a:ext cx="13004800" cy="8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0" y="12700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Gelderland</a:t>
            </a:r>
            <a:endParaRPr/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31" name="Google Shape;131;p23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32" name="Google Shape;132;p23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Limburg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950" y="-38100"/>
            <a:ext cx="7286380" cy="862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Limburg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63" name="Google Shape;163;p27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64" name="Google Shape;164;p27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79" name="Google Shape;179;p29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80" name="Google Shape;180;p29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95" name="Google Shape;195;p31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96" name="Google Shape;196;p31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Oranje Avond</a:t>
            </a:r>
            <a:endParaRPr/>
          </a:p>
        </p:txBody>
      </p:sp>
      <p:sp>
        <p:nvSpPr>
          <p:cNvPr id="67" name="Google Shape;67;p15"/>
          <p:cNvSpPr txBox="1"/>
          <p:nvPr>
            <p:ph idx="4294967295" type="subTitle"/>
          </p:nvPr>
        </p:nvSpPr>
        <p:spPr>
          <a:xfrm>
            <a:off x="1270000" y="5029200"/>
            <a:ext cx="10464800" cy="23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Mede mogelijk gemaakt door: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528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Greenpeace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 Shekelstein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L.S.V. Minerva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252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Rabobank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10" name="Google Shape;210;p33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11" name="Google Shape;211;p33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12" name="Google Shape;212;p33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26" name="Google Shape;226;p35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27" name="Google Shape;227;p35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28" name="Google Shape;228;p35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6" name="Google Shape;236;p36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43" name="Google Shape;243;p37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44" name="Google Shape;244;p37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2" name="Google Shape;252;p38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59" name="Google Shape;259;p39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60" name="Google Shape;260;p39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8" name="Google Shape;268;p40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74" name="Google Shape;274;p41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75" name="Google Shape;275;p41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76" name="Google Shape;276;p41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4" name="Google Shape;284;p42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675" y="73173"/>
            <a:ext cx="7259650" cy="859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290" name="Google Shape;290;p43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1" name="Google Shape;291;p43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292" name="Google Shape;292;p43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1" l="32373" r="24460" t="0"/>
          <a:stretch/>
        </p:blipFill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00" name="Google Shape;300;p44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306" name="Google Shape;306;p45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07" name="Google Shape;307;p45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308" name="Google Shape;308;p45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Groningen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4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Drenthe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262" y="120153"/>
            <a:ext cx="7204834" cy="852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Drenthe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3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Overijssel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1711" y="552698"/>
            <a:ext cx="6770226" cy="80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952500" y="444500"/>
            <a:ext cx="11099800" cy="1432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Overijssel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Coalities</a:t>
                      </a: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CNM+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TH8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BL+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BR+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+15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15" name="Google Shape;115;p21"/>
          <p:cNvGraphicFramePr/>
          <p:nvPr/>
        </p:nvGraphicFramePr>
        <p:xfrm>
          <a:off x="71374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{7F32CA45-FF0F-4931-9EDF-0B8EAC1DC072}</a:tableStyleId>
              </a:tblPr>
              <a:tblGrid>
                <a:gridCol w="2667000"/>
                <a:gridCol w="2667000"/>
              </a:tblGrid>
              <a:tr h="6286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Stemmen</a:t>
                      </a:r>
                      <a:b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</a:br>
                      <a:endParaRPr/>
                    </a:p>
                  </a:txBody>
                  <a:tcPr marT="50800" marB="50800" marR="50800" marL="50800" anchor="ctr"/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PvdA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600" u="none" cap="none" strike="noStrike"/>
                        <a:t>2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Gelderland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0" y="8813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{7F32CA45-FF0F-4931-9EDF-0B8EAC1DC072}</a:tableStyleId>
              </a:tblPr>
              <a:tblGrid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  <a:gridCol w="722500"/>
              </a:tblGrid>
              <a:tr h="92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CPN</a:t>
                      </a:r>
                      <a:endParaRPr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40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PSP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69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BE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</a:t>
                      </a:r>
                      <a:b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</a:b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dA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DNL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E32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D66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5C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VVD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PVV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GPN</a:t>
                      </a:r>
                      <a:endParaRPr/>
                    </a:p>
                  </a:txBody>
                  <a:tcPr marT="50800" marB="50800" marR="50800" marL="50800" anchor="ctr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40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50800" marB="50800" marR="50800" marL="50800" anchor="ctr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84" y="224631"/>
            <a:ext cx="7129610" cy="844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