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432" autoAdjust="0"/>
  </p:normalViewPr>
  <p:slideViewPr>
    <p:cSldViewPr snapToGrid="0">
      <p:cViewPr varScale="1">
        <p:scale>
          <a:sx n="75" d="100"/>
          <a:sy n="75" d="100"/>
        </p:scale>
        <p:origin x="1134" y="5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5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Predicting Customer satisfaction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>
            <a:normAutofit/>
          </a:bodyPr>
          <a:lstStyle/>
          <a:p>
            <a:r>
              <a:rPr lang="en-US" sz="2400" dirty="0"/>
              <a:t>2210080033-R.Madhuni</a:t>
            </a:r>
          </a:p>
          <a:p>
            <a:r>
              <a:rPr lang="en-US" sz="2400" dirty="0"/>
              <a:t>2210080036-M.Sreenidhi</a:t>
            </a:r>
          </a:p>
          <a:p>
            <a:r>
              <a:rPr lang="en-US" sz="2400" dirty="0"/>
              <a:t>2210080073-G.Vidhatri</a:t>
            </a:r>
          </a:p>
          <a:p>
            <a:r>
              <a:rPr lang="en-US" sz="2400" dirty="0"/>
              <a:t>2210080075-N.Mohana Sravani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B63D3C2-3CAA-083B-80BD-134E9DD147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7056" r="170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500"/>
            <a:ext cx="4500737" cy="1244600"/>
          </a:xfrm>
        </p:spPr>
        <p:txBody>
          <a:bodyPr>
            <a:normAutofit/>
          </a:bodyPr>
          <a:lstStyle/>
          <a:p>
            <a:r>
              <a:rPr lang="en-IN" dirty="0"/>
              <a:t>Abstract</a:t>
            </a:r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1727198"/>
            <a:ext cx="4500737" cy="4454527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Aim: To build a predictive model for evaluating customer satisfaction.</a:t>
            </a:r>
          </a:p>
          <a:p>
            <a:r>
              <a:rPr lang="en-US" sz="6400" dirty="0"/>
              <a:t>Data Sources: Customer reviews, feedback, and transactional data.</a:t>
            </a:r>
          </a:p>
          <a:p>
            <a:r>
              <a:rPr lang="en-US" sz="6400" dirty="0"/>
              <a:t>Approach: Identify key patterns influencing satisfaction using big data analytics.</a:t>
            </a:r>
          </a:p>
          <a:p>
            <a:r>
              <a:rPr lang="en-US" sz="6400" dirty="0"/>
              <a:t>Tools &amp; Technologies: Machine learning models implemented on Apache Spark.</a:t>
            </a:r>
          </a:p>
          <a:p>
            <a:r>
              <a:rPr lang="en-US" sz="6400" dirty="0"/>
              <a:t>Benefits:</a:t>
            </a:r>
          </a:p>
          <a:p>
            <a:r>
              <a:rPr lang="en-US" sz="6400" dirty="0"/>
              <a:t>Ensures scalability and efficient processing of large datasets.</a:t>
            </a:r>
          </a:p>
          <a:p>
            <a:r>
              <a:rPr lang="en-US" sz="6400" dirty="0"/>
              <a:t>Helps companies improve customer experience.</a:t>
            </a:r>
          </a:p>
          <a:p>
            <a:r>
              <a:rPr lang="en-US" sz="6400" dirty="0"/>
              <a:t>Supports churn reduction and better decision-making.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DC34DA-1A56-E3F8-5829-00BA39B6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5740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churn reduction and better decision-making.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4D92D2-A69A-D3FE-645F-095574228B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DCAE43-F72D-10B2-9234-03B91AC817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016" r="24016"/>
          <a:stretch>
            <a:fillRect/>
          </a:stretch>
        </p:blipFill>
        <p:spPr>
          <a:xfrm>
            <a:off x="6096000" y="68263"/>
            <a:ext cx="6076950" cy="6789737"/>
          </a:xfr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0A9E-84EC-8911-E219-8FA9C8B5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8361-98CB-A1E6-9A3E-26D0F6D7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3100"/>
            <a:ext cx="5092700" cy="4238625"/>
          </a:xfrm>
        </p:spPr>
        <p:txBody>
          <a:bodyPr>
            <a:normAutofit/>
          </a:bodyPr>
          <a:lstStyle/>
          <a:p>
            <a:r>
              <a:rPr lang="en-US" sz="1600" dirty="0"/>
              <a:t>Customer satisfaction is crucial for business growth and customer retention. With increasing data from online reviews and customer interactions, traditional tools are inadequate.</a:t>
            </a:r>
            <a:br>
              <a:rPr lang="en-US" sz="1600" dirty="0"/>
            </a:br>
            <a:r>
              <a:rPr lang="en-US" sz="1600" dirty="0"/>
              <a:t>This project leverages big data tools and ML models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Identify satisfaction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Predict satisfaction levels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6B98EE-4D50-8E5D-AE3B-EB3268E4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04C6227-81BB-860B-6F8A-39A68D6723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643" r="17643"/>
          <a:stretch>
            <a:fillRect/>
          </a:stretch>
        </p:blipFill>
        <p:spPr>
          <a:xfrm>
            <a:off x="6094474" y="0"/>
            <a:ext cx="6097526" cy="6858000"/>
          </a:xfrm>
        </p:spPr>
      </p:pic>
    </p:spTree>
    <p:extLst>
      <p:ext uri="{BB962C8B-B14F-4D97-AF65-F5344CB8AC3E}">
        <p14:creationId xmlns:p14="http://schemas.microsoft.com/office/powerpoint/2010/main" val="399835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EF6F-3385-B00F-228D-B196738E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4FE-B037-CCEE-9FF7-951BBF9E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several research studies have explored customer satisfaction prediction using various machine learning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 study focused on the telecom industry where customer feedback was analyzed using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researchers found that factors like network quality, billing accuracy, and customer service strongly influenced customer satisfaction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another case,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e-commerce review data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was used to predict satisfaction levels. Researchers applied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algorithm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achieved significant accuracy in their predictions. Their work highlighted the importance of delivery experience, product quality, and return policies in shaping customer satisfaction.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1494-3598-89CA-5AD1-3E0A766F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4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4F53-B837-B5B4-CCE7-9D9D027C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04027-1ECB-5E60-BC08-E31B4A4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380" y="2587625"/>
            <a:ext cx="2396066" cy="35941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05E3-3297-6827-3593-3846EE9F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02A9-61E8-CD0A-2BF0-4CF62491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183E-48FD-8C5C-0C3C-97084DB4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188D35-D755-1244-2B41-3417E4E72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400" y="2984567"/>
            <a:ext cx="112903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 of customer satisfaction based on key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accuracy expected: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85%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top satisfaction factors (e.g., service quality, delivery 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prediction accuracy of satisfaction levels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Identification of key customer attributes influencing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business decision Making </a:t>
            </a:r>
            <a:r>
              <a:rPr lang="en-US" altLang="en-US" sz="1800" dirty="0">
                <a:latin typeface="Arial" panose="020B0604020202020204" pitchFamily="34" charset="0"/>
              </a:rPr>
              <a:t>based on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 improvement in customer churn rate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EC24B5-FA39-965E-49E0-A3DB2CFA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prediction accuracy of satisfaction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key customer attributes influencing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business decision-making based on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 improvement in customer churn rate prediction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89B248-6A4A-3EF0-60FB-31D8757C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prediction accuracy of satisfaction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key customer attributes influencing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business decision-making based on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 improvement in customer churn rate prediction</a:t>
            </a:r>
          </a:p>
        </p:txBody>
      </p:sp>
    </p:spTree>
    <p:extLst>
      <p:ext uri="{BB962C8B-B14F-4D97-AF65-F5344CB8AC3E}">
        <p14:creationId xmlns:p14="http://schemas.microsoft.com/office/powerpoint/2010/main" val="172071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5B63-1D79-8046-254F-34AF26F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16E0-34B6-1A80-7F22-601270FF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398FC-71D6-CF9A-6D74-7A89C9E6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deployed on test data using Spark MLlib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0E3755-720F-FD82-60C8-91135D61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deployed on test data using Spark MLlib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E98147D-FA54-EA41-3FAB-E74C5244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deployed on test data using Spark MLlib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1ED2-382C-8CE9-2329-7D7401B9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Model Performance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best-performing model was the </a:t>
            </a:r>
            <a:r>
              <a:rPr lang="en-US" sz="1600" b="1" dirty="0"/>
              <a:t>Random Forest Classifier</a:t>
            </a:r>
            <a:r>
              <a:rPr lang="en-US" sz="1600" dirty="0"/>
              <a:t>, achieving an accuracy of </a:t>
            </a:r>
            <a:r>
              <a:rPr lang="en-US" sz="1600" b="1" dirty="0"/>
              <a:t>87%</a:t>
            </a:r>
            <a:r>
              <a:rPr lang="en-US" sz="1600" dirty="0"/>
              <a:t> on the test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Precision, recall, and F1-score were consistently above </a:t>
            </a:r>
            <a:r>
              <a:rPr lang="en-US" sz="1600" b="1" dirty="0"/>
              <a:t>85%</a:t>
            </a:r>
            <a:r>
              <a:rPr lang="en-US" sz="1600" dirty="0"/>
              <a:t>, indicating balanced performance across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ROC-AUC score for the final model was </a:t>
            </a:r>
            <a:r>
              <a:rPr lang="en-US" sz="1600" b="1" dirty="0"/>
              <a:t>0.91</a:t>
            </a:r>
            <a:r>
              <a:rPr lang="en-US" sz="1600" dirty="0"/>
              <a:t>, showing excellent discriminative 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7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E3CE-5895-DB2B-9451-66554CF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2E6E-098C-FFCF-2EEE-44B0191B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Built a scalable predictive model using big data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Successfully predicted satisfaction with high accuracy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Real-time sentiment analysis using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Integration with CRM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Deployment in business environments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58ED-129D-4CFA-7B47-EAA76198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C7EC-AACE-2F70-B7FF-3DDD857D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7D3C-FFF0-5388-65AD-F818BBBA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[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1] J. Smith, "Machine Learning in Customer Satisfaction Prediction," IEEE Transactions on Consumer Electronics, vol. 65, no. 3, pp. 45-56, 2022.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[2] A. Johnson et al., "Sentiment Analysis for Customer Feedback using NLP," IEEE Transactions on Artificial Intelligence, vol. 12, no. 2, pp. 123-135, 2021.[3] M. Lee, "Big Data Analytics for Customer Insights," IEEE Transactions on Data Science, vol. 8, no. 1, pp. 78-90, 2020.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[3] M. Lee, "Big Data Analytics for Customer Insights," IEEE Transactions on Data Science, vol. 8, no. 1, pp. 78- 90, 2020. [4] R. Patel, "Deep Learning Applications in Predicting Customer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," IEEE Transactions on Neural Networks, vol. 18, no. 5, pp. 231-245, 2023.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[5] K. Brown, "Customer Satisfaction Prediction using Random Forests," IEEE Transactions on Machine Learning, vol. 10, no. 3, pp. 54-67,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6752-0823-79D0-0F4A-2E786EB2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35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145</TotalTime>
  <Words>705</Words>
  <Application>Microsoft Office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Predicting Customer satisfaction</vt:lpstr>
      <vt:lpstr>Abstract</vt:lpstr>
      <vt:lpstr>Introduction</vt:lpstr>
      <vt:lpstr>Literature Review </vt:lpstr>
      <vt:lpstr>Block Diagram</vt:lpstr>
      <vt:lpstr>Expected Results</vt:lpstr>
      <vt:lpstr>Results </vt:lpstr>
      <vt:lpstr>Conclusion &amp; Future Scope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Sravani N</dc:creator>
  <cp:lastModifiedBy>Sravani N</cp:lastModifiedBy>
  <cp:revision>2</cp:revision>
  <dcterms:created xsi:type="dcterms:W3CDTF">2025-04-23T10:18:45Z</dcterms:created>
  <dcterms:modified xsi:type="dcterms:W3CDTF">2025-04-23T12:44:55Z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