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4572000" cy="3657600"/>
  <p:notesSz cx="6858000" cy="9144000"/>
  <p:defaultTextStyle>
    <a:defPPr>
      <a:defRPr lang="en-US"/>
    </a:defPPr>
    <a:lvl1pPr marL="0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A13"/>
    <a:srgbClr val="FF071D"/>
    <a:srgbClr val="CD4751"/>
    <a:srgbClr val="D20C28"/>
    <a:srgbClr val="E04848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752" y="-192"/>
      </p:cViewPr>
      <p:guideLst>
        <p:guide orient="horz" pos="1152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36230"/>
            <a:ext cx="38862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72640"/>
            <a:ext cx="32004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42E3-A3FA-4EB2-927E-7BF12B3C5DC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8BF-1747-4ADB-8FDD-C5A13EE6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42E3-A3FA-4EB2-927E-7BF12B3C5DC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8BF-1747-4ADB-8FDD-C5A13EE6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5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357" y="77896"/>
            <a:ext cx="411162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82" y="77896"/>
            <a:ext cx="1158875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42E3-A3FA-4EB2-927E-7BF12B3C5DC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8BF-1747-4ADB-8FDD-C5A13EE6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42E3-A3FA-4EB2-927E-7BF12B3C5DC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8BF-1747-4ADB-8FDD-C5A13EE6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350347"/>
            <a:ext cx="3886200" cy="72644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550247"/>
            <a:ext cx="3886200" cy="80010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42E3-A3FA-4EB2-927E-7BF12B3C5DC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8BF-1747-4ADB-8FDD-C5A13EE6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3" y="455510"/>
            <a:ext cx="785019" cy="1286933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502" y="455510"/>
            <a:ext cx="785019" cy="1286933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42E3-A3FA-4EB2-927E-7BF12B3C5DC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8BF-1747-4ADB-8FDD-C5A13EE6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6474"/>
            <a:ext cx="4114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818727"/>
            <a:ext cx="2020094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1159933"/>
            <a:ext cx="2020094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818727"/>
            <a:ext cx="2020888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159933"/>
            <a:ext cx="2020888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42E3-A3FA-4EB2-927E-7BF12B3C5DC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8BF-1747-4ADB-8FDD-C5A13EE6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42E3-A3FA-4EB2-927E-7BF12B3C5DC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8BF-1747-4ADB-8FDD-C5A13EE6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42E3-A3FA-4EB2-927E-7BF12B3C5DC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8BF-1747-4ADB-8FDD-C5A13EE6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45627"/>
            <a:ext cx="1504156" cy="6197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45627"/>
            <a:ext cx="2555875" cy="31216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765387"/>
            <a:ext cx="1504156" cy="250190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42E3-A3FA-4EB2-927E-7BF12B3C5DC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8BF-1747-4ADB-8FDD-C5A13EE6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1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560320"/>
            <a:ext cx="2743200" cy="3022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326813"/>
            <a:ext cx="2743200" cy="219456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862580"/>
            <a:ext cx="2743200" cy="42926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42E3-A3FA-4EB2-927E-7BF12B3C5DC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8BF-1747-4ADB-8FDD-C5A13EE6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46474"/>
            <a:ext cx="4114800" cy="6096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53443"/>
            <a:ext cx="4114800" cy="2413847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3390057"/>
            <a:ext cx="106680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F42E3-A3FA-4EB2-927E-7BF12B3C5DC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3390057"/>
            <a:ext cx="144780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3390057"/>
            <a:ext cx="106680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998BF-1747-4ADB-8FDD-C5A13EE6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72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4179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41797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41797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41797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169333" y="903119"/>
            <a:ext cx="4021667" cy="1884640"/>
          </a:xfrm>
          <a:prstGeom prst="ellipse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76000"/>
                      </a14:imgEffect>
                      <a14:imgEffect>
                        <a14:colorTemperature colorTemp="7000"/>
                      </a14:imgEffect>
                      <a14:imgEffect>
                        <a14:saturation sat="111000"/>
                      </a14:imgEffect>
                    </a14:imgLayer>
                  </a14:imgProps>
                </a:ext>
              </a:extLst>
            </a:blip>
            <a:srcRect/>
            <a:stretch>
              <a:fillRect l="-144000" t="-45000" r="-1000" b="-5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69333" y="903119"/>
            <a:ext cx="4021667" cy="19016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8600" y="1017074"/>
            <a:ext cx="3886200" cy="1693550"/>
          </a:xfrm>
          <a:prstGeom prst="ellipse">
            <a:avLst/>
          </a:prstGeom>
          <a:noFill/>
          <a:ln w="12700">
            <a:solidFill>
              <a:schemeClr val="bg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770285">
            <a:off x="3110615" y="1206986"/>
            <a:ext cx="13708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bg1"/>
                  </a:solidFill>
                  <a:prstDash val="solid"/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t the Message" pitchFamily="2" charset="0"/>
              </a:rPr>
              <a:t>o</a:t>
            </a:r>
            <a:endParaRPr lang="en-US" sz="7200" b="1" cap="none" spc="0" dirty="0">
              <a:ln w="12700">
                <a:solidFill>
                  <a:schemeClr val="bg1"/>
                </a:solidFill>
                <a:prstDash val="solid"/>
              </a:ln>
              <a:blipFill>
                <a:blip r:embed="rId4"/>
                <a:tile tx="0" ty="0" sx="100000" sy="100000" flip="none" algn="tl"/>
              </a:blip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t the Message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 rot="1049626">
            <a:off x="1093101" y="1185588"/>
            <a:ext cx="13708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bg1"/>
                  </a:solidFill>
                  <a:prstDash val="solid"/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t the Message" pitchFamily="2" charset="0"/>
              </a:rPr>
              <a:t>u</a:t>
            </a:r>
            <a:endParaRPr lang="en-US" sz="7200" b="1" cap="none" spc="0" dirty="0">
              <a:ln w="12700">
                <a:solidFill>
                  <a:schemeClr val="bg1"/>
                </a:solidFill>
                <a:prstDash val="solid"/>
              </a:ln>
              <a:blipFill>
                <a:blip r:embed="rId4"/>
                <a:tile tx="0" ty="0" sx="100000" sy="100000" flip="none" algn="tl"/>
              </a:blip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t the Messag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 rot="20521726">
            <a:off x="2086190" y="1158984"/>
            <a:ext cx="13708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bg1"/>
                  </a:solidFill>
                  <a:prstDash val="solid"/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t the Message" pitchFamily="2" charset="0"/>
              </a:rPr>
              <a:t>r</a:t>
            </a:r>
            <a:endParaRPr lang="en-US" sz="7200" b="1" cap="none" spc="0" dirty="0">
              <a:ln w="12700">
                <a:solidFill>
                  <a:schemeClr val="bg1"/>
                </a:solidFill>
                <a:prstDash val="solid"/>
              </a:ln>
              <a:blipFill>
                <a:blip r:embed="rId4"/>
                <a:tile tx="0" ty="0" sx="100000" sy="100000" flip="none" algn="tl"/>
              </a:blip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t the Message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rot="20907028">
            <a:off x="20592" y="1189550"/>
            <a:ext cx="13724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bg1"/>
                  </a:solidFill>
                  <a:prstDash val="solid"/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t the Message" pitchFamily="2" charset="0"/>
              </a:rPr>
              <a:t>C</a:t>
            </a:r>
            <a:endParaRPr lang="en-US" sz="7200" b="1" cap="none" spc="0" dirty="0">
              <a:ln w="12700">
                <a:solidFill>
                  <a:schemeClr val="bg1"/>
                </a:solidFill>
                <a:prstDash val="solid"/>
              </a:ln>
              <a:blipFill>
                <a:blip r:embed="rId4"/>
                <a:tile tx="0" ty="0" sx="100000" sy="100000" flip="none" algn="tl"/>
              </a:blip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t the Message" pitchFamily="2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03232" y="685800"/>
            <a:ext cx="2625768" cy="1241388"/>
            <a:chOff x="844475" y="536991"/>
            <a:chExt cx="2625768" cy="1241388"/>
          </a:xfrm>
        </p:grpSpPr>
        <p:grpSp>
          <p:nvGrpSpPr>
            <p:cNvPr id="13" name="Group 12"/>
            <p:cNvGrpSpPr/>
            <p:nvPr/>
          </p:nvGrpSpPr>
          <p:grpSpPr>
            <a:xfrm rot="20843464">
              <a:off x="1041884" y="536991"/>
              <a:ext cx="813043" cy="1200329"/>
              <a:chOff x="310197" y="616919"/>
              <a:chExt cx="813043" cy="88883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0197" y="616919"/>
                <a:ext cx="813043" cy="8888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91440" tIns="45720" rIns="91440" bIns="4572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en-US" sz="7200" b="1" cap="none" spc="50" dirty="0" smtClean="0">
                    <a:ln w="11430"/>
                    <a:blipFill>
                      <a:blip r:embed="rId4"/>
                      <a:tile tx="0" ty="0" sx="100000" sy="100000" flip="none" algn="tl"/>
                    </a:blip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NeoRetroDraw" pitchFamily="2" charset="0"/>
                  </a:rPr>
                  <a:t>f</a:t>
                </a:r>
                <a:endParaRPr lang="en-US" sz="5400" b="1" cap="none" spc="50" dirty="0">
                  <a:ln w="11430"/>
                  <a:blipFill>
                    <a:blip r:embed="rId4"/>
                    <a:tile tx="0" ty="0" sx="100000" sy="100000" flip="none" algn="tl"/>
                  </a:blip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NeoRetroDraw" pitchFamily="2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75921" y="762000"/>
                <a:ext cx="614679" cy="742394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 rot="6283258">
              <a:off x="1562780" y="231583"/>
              <a:ext cx="779381" cy="22159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3800" b="1" spc="50" dirty="0">
                  <a:ln w="11430"/>
                  <a:blipFill>
                    <a:blip r:embed="rId4"/>
                    <a:tile tx="0" ty="0" sx="100000" sy="100000" flip="none" algn="tl"/>
                  </a:blip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lways  forever" pitchFamily="2" charset="0"/>
                </a:rPr>
                <a:t>8</a:t>
              </a:r>
              <a:endParaRPr lang="en-US" sz="11500" b="1" cap="none" spc="50" dirty="0">
                <a:ln w="11430"/>
                <a:blipFill>
                  <a:blip r:embed="rId4"/>
                  <a:tile tx="0" ty="0" sx="100000" sy="100000" flip="none" algn="tl"/>
                </a:blip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ways  forever" pitchFamily="2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 rot="587035">
              <a:off x="2641170" y="647292"/>
              <a:ext cx="829073" cy="1131087"/>
              <a:chOff x="295442" y="666829"/>
              <a:chExt cx="829073" cy="83756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95442" y="666829"/>
                <a:ext cx="829073" cy="8204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91440" tIns="45720" rIns="91440" bIns="4572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en-US" sz="6600" b="1" spc="50" dirty="0">
                    <a:ln w="11430"/>
                    <a:blipFill>
                      <a:blip r:embed="rId4"/>
                      <a:tile tx="0" ty="0" sx="100000" sy="100000" flip="none" algn="tl"/>
                    </a:blip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NeoRetroDraw" pitchFamily="2" charset="0"/>
                  </a:rPr>
                  <a:t>d</a:t>
                </a:r>
                <a:endParaRPr lang="en-US" sz="5400" b="1" cap="none" spc="50" dirty="0">
                  <a:ln w="11430"/>
                  <a:blipFill>
                    <a:blip r:embed="rId4"/>
                    <a:tile tx="0" ty="0" sx="100000" sy="100000" flip="none" algn="tl"/>
                  </a:blip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NeoRetroDraw" pitchFamily="2" charset="0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75921" y="762000"/>
                <a:ext cx="614679" cy="742394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417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raquel mallannao</dc:creator>
  <cp:lastModifiedBy>raquel mallannao</cp:lastModifiedBy>
  <cp:revision>21</cp:revision>
  <dcterms:created xsi:type="dcterms:W3CDTF">2016-09-03T21:21:17Z</dcterms:created>
  <dcterms:modified xsi:type="dcterms:W3CDTF">2016-09-06T19:28:06Z</dcterms:modified>
</cp:coreProperties>
</file>