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5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4" r:id="rId11"/>
    <p:sldId id="275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>
        <p:scale>
          <a:sx n="80" d="100"/>
          <a:sy n="80" d="100"/>
        </p:scale>
        <p:origin x="36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4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9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2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0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Enviroguru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Industrial Pollution monitoring and prediction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 gadget/series of gadgets which will collect the data of environmental parameters using different sensors and process the data using machine learning algorithm.</a:t>
            </a:r>
          </a:p>
          <a:p>
            <a:r>
              <a:rPr lang="en-US" dirty="0" smtClean="0"/>
              <a:t>The output of the processes will be in the form of graphs, charts, tables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19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1672391"/>
            <a:ext cx="6966284" cy="5064498"/>
          </a:xfrm>
        </p:spPr>
      </p:pic>
      <p:sp>
        <p:nvSpPr>
          <p:cNvPr id="9" name="TextBox 8"/>
          <p:cNvSpPr txBox="1"/>
          <p:nvPr/>
        </p:nvSpPr>
        <p:spPr>
          <a:xfrm>
            <a:off x="3320715" y="385011"/>
            <a:ext cx="5913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IOT PROCESS FLOW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24622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63316"/>
            <a:ext cx="4211053" cy="5594684"/>
          </a:xfrm>
        </p:spPr>
      </p:pic>
      <p:sp>
        <p:nvSpPr>
          <p:cNvPr id="7" name="TextBox 6"/>
          <p:cNvSpPr txBox="1"/>
          <p:nvPr/>
        </p:nvSpPr>
        <p:spPr>
          <a:xfrm>
            <a:off x="2322094" y="312821"/>
            <a:ext cx="873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MACHINE LEARNING PROCESS FLOW</a:t>
            </a: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14729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Emission rate(Q):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Time, 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Size of industry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Type of product</a:t>
            </a:r>
          </a:p>
          <a:p>
            <a:r>
              <a:rPr lang="en-US" dirty="0" smtClean="0"/>
              <a:t>Wind speed(v):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Temperature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Pressure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Surrounding wind speed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Time/season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Wind direction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856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1" y="312821"/>
            <a:ext cx="10701584" cy="5185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1442" y="962526"/>
            <a:ext cx="3561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TIMELINE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2260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pollution is one of the most serious problem facing humanity and other life forms  on our planet today.</a:t>
            </a:r>
          </a:p>
          <a:p>
            <a:endParaRPr lang="en-US" dirty="0" smtClean="0"/>
          </a:p>
          <a:p>
            <a:r>
              <a:rPr lang="en-US" dirty="0"/>
              <a:t>The Paris Agreement’s central aim is to strengthen the global response to the threat of climate change by keeping a global temperature rise this century well below 2 degrees </a:t>
            </a:r>
            <a:r>
              <a:rPr lang="en-US" dirty="0" smtClean="0"/>
              <a:t>Celsius </a:t>
            </a:r>
            <a:r>
              <a:rPr lang="en-US" dirty="0"/>
              <a:t>above pre-industrial levels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trend so far..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recent campaign launched by Prime Minister Modi promoting “Made in India” </a:t>
            </a:r>
            <a:r>
              <a:rPr lang="en-US" dirty="0" smtClean="0"/>
              <a:t>contributes </a:t>
            </a:r>
            <a:r>
              <a:rPr lang="en-US" dirty="0"/>
              <a:t>to the growth of India, they are also partly responsible for environmental degradation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85" y="4005113"/>
            <a:ext cx="7811843" cy="25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 smtClean="0"/>
              <a:t>legislation</a:t>
            </a:r>
          </a:p>
          <a:p>
            <a:pPr lvl="1"/>
            <a:r>
              <a:rPr lang="en-US" dirty="0" smtClean="0"/>
              <a:t>There are no strict rules for pollution monitoring and control in industries </a:t>
            </a:r>
            <a:r>
              <a:rPr lang="en-US" dirty="0" smtClean="0"/>
              <a:t>yet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government of </a:t>
            </a:r>
            <a:r>
              <a:rPr lang="en-US" dirty="0"/>
              <a:t>I</a:t>
            </a:r>
            <a:r>
              <a:rPr lang="en-US" dirty="0" smtClean="0"/>
              <a:t>ndia is in the midst of making industrial pollution control and monitoring laws more </a:t>
            </a:r>
            <a:r>
              <a:rPr lang="en-US" dirty="0" smtClean="0"/>
              <a:t>strict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83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971746"/>
              </p:ext>
            </p:extLst>
          </p:nvPr>
        </p:nvGraphicFramePr>
        <p:xfrm>
          <a:off x="838200" y="1300767"/>
          <a:ext cx="10688392" cy="579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57"/>
                <a:gridCol w="3259535"/>
                <a:gridCol w="3141719"/>
                <a:gridCol w="3803881"/>
              </a:tblGrid>
              <a:tr h="531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59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Gaganjot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Kaur Kang, Jerry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Zeyu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Gao, Sen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Chiao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Shengqiang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Lu, and Gang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Xie</a:t>
                      </a:r>
                      <a:r>
                        <a:rPr lang="en-US" sz="1600" dirty="0" smtClean="0"/>
                        <a:t> 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Quality Prediction: Big Data and Machine Learning</a:t>
                      </a:r>
                      <a:b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Approaches</a:t>
                      </a:r>
                      <a:r>
                        <a:rPr lang="en-US" sz="1600" dirty="0" smtClean="0"/>
                        <a:t> 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reports recent literature study, reviews</a:t>
                      </a:r>
                      <a:b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compares current research work on air quality evaluation</a:t>
                      </a:r>
                      <a:b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big data analytics, machine learning models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14137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Chen Xiaojun1, Liu Xianpeng2, Xu Peng3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IOT- Based Air Pollution Monitoring and Forecasting System</a:t>
                      </a:r>
                      <a:r>
                        <a:rPr lang="en-US" sz="1600" b="0" dirty="0" smtClean="0"/>
                        <a:t> </a:t>
                      </a:r>
                      <a:br>
                        <a:rPr lang="en-US" sz="1600" b="0" dirty="0" smtClean="0"/>
                      </a:b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was also observed that adding more meteorological factors, the prediction performance is greatly improved. </a:t>
                      </a:r>
                      <a:endParaRPr lang="en-US" sz="1600" b="0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used past 5 years data for training the model. Which shows large sample data can improve performance and train the model well. </a:t>
                      </a:r>
                      <a:endParaRPr lang="en-US" sz="1600" b="0" dirty="0" smtClean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overall experiment used IOT and neural network for air pollution monitoring and forecasting.</a:t>
                      </a:r>
                      <a:endParaRPr lang="en-US" sz="1600" b="0" dirty="0" smtClean="0">
                        <a:effectLst/>
                      </a:endParaRPr>
                    </a:p>
                    <a:p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2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748789"/>
              </p:ext>
            </p:extLst>
          </p:nvPr>
        </p:nvGraphicFramePr>
        <p:xfrm>
          <a:off x="838200" y="425450"/>
          <a:ext cx="10233454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73"/>
                <a:gridCol w="2113005"/>
                <a:gridCol w="1940011"/>
                <a:gridCol w="569646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Temesegan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Walelign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Ayele</a:t>
                      </a:r>
                      <a:r>
                        <a:rPr lang="en-US" dirty="0" smtClean="0"/>
                        <a:t> ,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Rutvik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Mehta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pollution monitoring and prediction using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proposed work on an air pollution monitoring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prediction system is enables us to monitor air quality with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help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the LSTM is implemented. It has a quick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convergence and reduces the training cycles with a good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Zhongshan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Yang, Jian Wang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new air quality monitoring and early warning system: Air quality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 and air pollutant concentration prediction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this paper, fuzzy comprehensive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was used to determine the main air pollutants and evaluate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level of air pollution.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experimental results showed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the proposed model has the best accuracy and stability compared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the other five individual models and five combined models.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753000"/>
              </p:ext>
            </p:extLst>
          </p:nvPr>
        </p:nvGraphicFramePr>
        <p:xfrm>
          <a:off x="813486" y="1047149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43"/>
                <a:gridCol w="2594919"/>
                <a:gridCol w="2458995"/>
                <a:gridCol w="49406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Dixian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Zhu 1,*,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Changjie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Tianbao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1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 3</a:t>
                      </a:r>
                      <a:r>
                        <a:rPr lang="en-US" b="0" dirty="0" smtClean="0"/>
                        <a:t> </a:t>
                      </a:r>
                      <a:br>
                        <a:rPr lang="en-US" b="0" dirty="0" smtClean="0"/>
                      </a:br>
                      <a:r>
                        <a:rPr lang="en-US" b="0" dirty="0" smtClean="0"/>
                        <a:t/>
                      </a:r>
                      <a:br>
                        <a:rPr lang="en-US" b="0" dirty="0" smtClean="0"/>
                      </a:b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Machine Learning Approach for Air Quality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Prediction: Model Regularization and Optimization</a:t>
                      </a:r>
                      <a:r>
                        <a:rPr lang="en-US" b="0" dirty="0" smtClean="0"/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developed efficient machine learning methods for air pollutant prediction.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formulated the problem as regularized MTL and employed advanced optimization algorithms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solving different formulations.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Mahmoud Reza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Delavar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1,* , Amin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Gholami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Gholam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Reza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Shiran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 Yousef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Rashidi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4 ,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Gholam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Reza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Nakhaeizadeh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5, Kurt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Fedra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Smaeil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Hatefi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Afshar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en-US" b="0" dirty="0" smtClean="0"/>
                        <a:t> </a:t>
                      </a:r>
                      <a:br>
                        <a:rPr lang="en-US" b="0" dirty="0" smtClean="0"/>
                      </a:b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Novel Method for Improving Air Pollution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Based on Machine Learning Approaches: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Case Study Applied to the Capital City of Tehran</a:t>
                      </a:r>
                      <a:r>
                        <a:rPr lang="en-US" b="0" dirty="0" smtClean="0"/>
                        <a:t> </a:t>
                      </a:r>
                      <a:br>
                        <a:rPr lang="en-US" b="0" dirty="0" smtClean="0"/>
                      </a:b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comparative study of machine learning methods including NARX, ANN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SVR has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been employed for air pollution prediction and the NARX finally selected as the optimum one.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3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432409"/>
              </p:ext>
            </p:extLst>
          </p:nvPr>
        </p:nvGraphicFramePr>
        <p:xfrm>
          <a:off x="739346" y="420129"/>
          <a:ext cx="10515600" cy="248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07"/>
                <a:gridCol w="2767263"/>
                <a:gridCol w="2911642"/>
                <a:gridCol w="3879588"/>
              </a:tblGrid>
              <a:tr h="474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Xiuwen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Yi1,2,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Junbo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Zhang2,1,+,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Zhaoyuan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Wang1,2,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Tianrui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Li1, Yu Zheng2,1,3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Distributed Fusion Network for Air Quality Prediction</a:t>
                      </a:r>
                      <a:r>
                        <a:rPr lang="en-US" b="0" dirty="0" smtClean="0"/>
                        <a:t>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proposed a DNN-based approach to predict air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quality.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approach achieves a higher accuracy in both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cases and sudden changes.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6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above papers that we have referred to predict pollution concentration with respect to time .</a:t>
            </a:r>
          </a:p>
          <a:p>
            <a:r>
              <a:rPr lang="en-US" dirty="0" smtClean="0"/>
              <a:t>Our proposed model will predict the pollution concentration in the stack and using Gaussian model it will calculate the distribution(spread) of pollutants in a given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487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Enviroguru </vt:lpstr>
      <vt:lpstr>Introduction</vt:lpstr>
      <vt:lpstr>The trend so far..</vt:lpstr>
      <vt:lpstr>Motivation</vt:lpstr>
      <vt:lpstr>Literature survey</vt:lpstr>
      <vt:lpstr>PowerPoint Presentation</vt:lpstr>
      <vt:lpstr>PowerPoint Presentation</vt:lpstr>
      <vt:lpstr>PowerPoint Presentation</vt:lpstr>
      <vt:lpstr>GAP analysis </vt:lpstr>
      <vt:lpstr>OBJECTIVES</vt:lpstr>
      <vt:lpstr>METHODOLOGY</vt:lpstr>
      <vt:lpstr>PowerPoint Presentation</vt:lpstr>
      <vt:lpstr>PowerPoint Presentation</vt:lpstr>
      <vt:lpstr>Feature space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Enviroguru</dc:title>
  <dc:creator>Rohit Martires</dc:creator>
  <cp:lastModifiedBy>Rohit Martires</cp:lastModifiedBy>
  <cp:revision>38</cp:revision>
  <dcterms:created xsi:type="dcterms:W3CDTF">2019-08-12T15:39:23Z</dcterms:created>
  <dcterms:modified xsi:type="dcterms:W3CDTF">2019-10-23T12:04:58Z</dcterms:modified>
</cp:coreProperties>
</file>