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65F5-974A-4DA2-AECA-44BA995AD5C4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AC90-8289-45C0-AE9A-1B43DFBE9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4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65F5-974A-4DA2-AECA-44BA995AD5C4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AC90-8289-45C0-AE9A-1B43DFBE9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4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65F5-974A-4DA2-AECA-44BA995AD5C4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AC90-8289-45C0-AE9A-1B43DFBE9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2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65F5-974A-4DA2-AECA-44BA995AD5C4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AC90-8289-45C0-AE9A-1B43DFBE9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3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65F5-974A-4DA2-AECA-44BA995AD5C4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AC90-8289-45C0-AE9A-1B43DFBE9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3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65F5-974A-4DA2-AECA-44BA995AD5C4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AC90-8289-45C0-AE9A-1B43DFBE9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65F5-974A-4DA2-AECA-44BA995AD5C4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AC90-8289-45C0-AE9A-1B43DFBE9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7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65F5-974A-4DA2-AECA-44BA995AD5C4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AC90-8289-45C0-AE9A-1B43DFBE9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2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65F5-974A-4DA2-AECA-44BA995AD5C4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AC90-8289-45C0-AE9A-1B43DFBE9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0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65F5-974A-4DA2-AECA-44BA995AD5C4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AC90-8289-45C0-AE9A-1B43DFBE9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5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65F5-974A-4DA2-AECA-44BA995AD5C4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AC90-8289-45C0-AE9A-1B43DFBE9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4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565F5-974A-4DA2-AECA-44BA995AD5C4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0AC90-8289-45C0-AE9A-1B43DFBE9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9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6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207" y="2375323"/>
            <a:ext cx="4763585" cy="3251941"/>
          </a:xfrm>
        </p:spPr>
      </p:pic>
    </p:spTree>
    <p:extLst>
      <p:ext uri="{BB962C8B-B14F-4D97-AF65-F5344CB8AC3E}">
        <p14:creationId xmlns:p14="http://schemas.microsoft.com/office/powerpoint/2010/main" val="258818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594" y="910786"/>
            <a:ext cx="10515600" cy="1325563"/>
          </a:xfrm>
        </p:spPr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216" y="1751790"/>
            <a:ext cx="3580355" cy="257969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60" y="1751790"/>
            <a:ext cx="3258526" cy="2359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504" y="1267849"/>
            <a:ext cx="3313051" cy="23592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81" y="4111702"/>
            <a:ext cx="3477253" cy="25338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906" y="3753781"/>
            <a:ext cx="3860050" cy="27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1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SVR, </a:t>
            </a:r>
            <a:r>
              <a:rPr lang="en-US" dirty="0" err="1" smtClean="0"/>
              <a:t>knn</a:t>
            </a:r>
            <a:r>
              <a:rPr lang="en-US" dirty="0" smtClean="0"/>
              <a:t> and multi linear regression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4274713" cy="301807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54" y="1872616"/>
            <a:ext cx="5843448" cy="137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7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Industry visit</a:t>
            </a:r>
          </a:p>
          <a:p>
            <a:r>
              <a:rPr lang="en-US" dirty="0" smtClean="0"/>
              <a:t>Finding site to implement the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23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23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New results</vt:lpstr>
      <vt:lpstr>Neural network</vt:lpstr>
      <vt:lpstr>Random forest</vt:lpstr>
      <vt:lpstr>SVR, knn and multi linear regression</vt:lpstr>
      <vt:lpstr>Next?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results</dc:title>
  <dc:creator>Rohit Martires</dc:creator>
  <cp:lastModifiedBy>Rohit Martires</cp:lastModifiedBy>
  <cp:revision>2</cp:revision>
  <dcterms:created xsi:type="dcterms:W3CDTF">2019-11-10T17:28:12Z</dcterms:created>
  <dcterms:modified xsi:type="dcterms:W3CDTF">2019-11-10T17:51:19Z</dcterms:modified>
</cp:coreProperties>
</file>