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4"/>
  </p:sldMasterIdLst>
  <p:notesMasterIdLst>
    <p:notesMasterId r:id="rId26"/>
  </p:notesMasterIdLst>
  <p:sldIdLst>
    <p:sldId id="257" r:id="rId5"/>
    <p:sldId id="285" r:id="rId6"/>
    <p:sldId id="274" r:id="rId7"/>
    <p:sldId id="286" r:id="rId8"/>
    <p:sldId id="287" r:id="rId9"/>
    <p:sldId id="288" r:id="rId10"/>
    <p:sldId id="276" r:id="rId11"/>
    <p:sldId id="258" r:id="rId12"/>
    <p:sldId id="261" r:id="rId13"/>
    <p:sldId id="277" r:id="rId14"/>
    <p:sldId id="295" r:id="rId15"/>
    <p:sldId id="296" r:id="rId16"/>
    <p:sldId id="279" r:id="rId17"/>
    <p:sldId id="275" r:id="rId18"/>
    <p:sldId id="291" r:id="rId19"/>
    <p:sldId id="293" r:id="rId20"/>
    <p:sldId id="294" r:id="rId21"/>
    <p:sldId id="290" r:id="rId22"/>
    <p:sldId id="292" r:id="rId23"/>
    <p:sldId id="28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n Yusuf" initials="AY" lastIdx="4" clrIdx="0">
    <p:extLst>
      <p:ext uri="{19B8F6BF-5375-455C-9EA6-DF929625EA0E}">
        <p15:presenceInfo xmlns:p15="http://schemas.microsoft.com/office/powerpoint/2012/main" userId="S::amman.yusuf@ucalgary.ca::2464cf06-23bb-45a8-95a1-8d35bc926c06" providerId="AD"/>
      </p:ext>
    </p:extLst>
  </p:cmAuthor>
  <p:cmAuthor id="2" name="Amman Yusuf" initials="AY [2]" lastIdx="1" clrIdx="1">
    <p:extLst>
      <p:ext uri="{19B8F6BF-5375-455C-9EA6-DF929625EA0E}">
        <p15:presenceInfo xmlns:p15="http://schemas.microsoft.com/office/powerpoint/2012/main" userId="Amman Yusuf" providerId="None"/>
      </p:ext>
    </p:extLst>
  </p:cmAuthor>
  <p:cmAuthor id="3" name="Robert McCurdy" initials="RM" lastIdx="1" clrIdx="2">
    <p:extLst>
      <p:ext uri="{19B8F6BF-5375-455C-9EA6-DF929625EA0E}">
        <p15:presenceInfo xmlns:p15="http://schemas.microsoft.com/office/powerpoint/2012/main" userId="S::robert.mccurdy@ucalgary.ca::6c0aa5d1-2182-4481-a25b-3b153b9a6ea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6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68D09-0FB8-40EF-941B-643B4C4A72D6}" v="1" dt="2020-11-16T22:22:35.594"/>
    <p1510:client id="{2DE4D4DF-4152-4816-8709-BD78F3014331}" v="105" dt="2020-11-16T22:27:33.403"/>
    <p1510:client id="{371390E6-8EB9-4481-8E32-8BAB2A40AC8F}" v="27" dt="2020-11-07T17:11:57.933"/>
    <p1510:client id="{38001DBF-5279-40AA-8665-1A40794260C2}" v="5652" dt="2020-11-08T07:30:04.169"/>
    <p1510:client id="{609C47B4-A3B3-48A3-8AE0-FFF83FA729A7}" v="3" dt="2020-11-08T02:00:23.871"/>
    <p1510:client id="{659BF6ED-9B08-4900-BF8A-0E6B06F7D3B7}" v="151" dt="2020-11-18T22:03:57.631"/>
    <p1510:client id="{8D04C5E5-AC30-4C31-87C4-EEE25BCE5811}" v="181" dt="2020-11-07T17:29:36.405"/>
    <p1510:client id="{963662BD-312F-4981-AEB6-F3F9CCC62026}" v="1" dt="2020-11-08T07:45:07.815"/>
    <p1510:client id="{A24400F9-B6B5-46FD-9454-948DAE6BB503}" v="9" dt="2020-11-16T22:16:25.610"/>
    <p1510:client id="{AA8BFD37-7B55-4BC8-A15A-ACC7D6884F72}" v="12" dt="2020-11-08T07:55:54.809"/>
    <p1510:client id="{F801D519-C089-4EA2-B48B-75B63E7DC6EB}" v="45" dt="2020-11-08T07:51:28.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19" autoAdjust="0"/>
  </p:normalViewPr>
  <p:slideViewPr>
    <p:cSldViewPr snapToGrid="0">
      <p:cViewPr varScale="1">
        <p:scale>
          <a:sx n="44" d="100"/>
          <a:sy n="44" d="100"/>
        </p:scale>
        <p:origin x="11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Curdy" userId="S::robert.mccurdy@ucalgary.ca::6c0aa5d1-2182-4481-a25b-3b153b9a6eac" providerId="AD" clId="Web-{659BF6ED-9B08-4900-BF8A-0E6B06F7D3B7}"/>
    <pc:docChg chg="addSld modSld">
      <pc:chgData name="Robert McCurdy" userId="S::robert.mccurdy@ucalgary.ca::6c0aa5d1-2182-4481-a25b-3b153b9a6eac" providerId="AD" clId="Web-{659BF6ED-9B08-4900-BF8A-0E6B06F7D3B7}" dt="2020-11-18T22:03:55.803" v="150" actId="20577"/>
      <pc:docMkLst>
        <pc:docMk/>
      </pc:docMkLst>
      <pc:sldChg chg="addSp delSp modSp">
        <pc:chgData name="Robert McCurdy" userId="S::robert.mccurdy@ucalgary.ca::6c0aa5d1-2182-4481-a25b-3b153b9a6eac" providerId="AD" clId="Web-{659BF6ED-9B08-4900-BF8A-0E6B06F7D3B7}" dt="2020-11-18T22:01:43.833" v="46"/>
        <pc:sldMkLst>
          <pc:docMk/>
          <pc:sldMk cId="2073258676" sldId="261"/>
        </pc:sldMkLst>
        <pc:spChg chg="mod">
          <ac:chgData name="Robert McCurdy" userId="S::robert.mccurdy@ucalgary.ca::6c0aa5d1-2182-4481-a25b-3b153b9a6eac" providerId="AD" clId="Web-{659BF6ED-9B08-4900-BF8A-0E6B06F7D3B7}" dt="2020-11-18T22:01:43.833" v="46"/>
          <ac:spMkLst>
            <pc:docMk/>
            <pc:sldMk cId="2073258676" sldId="261"/>
            <ac:spMk id="2" creationId="{B3B04FA1-A5C1-485A-8612-A7030C90F4EC}"/>
          </ac:spMkLst>
        </pc:spChg>
        <pc:spChg chg="del">
          <ac:chgData name="Robert McCurdy" userId="S::robert.mccurdy@ucalgary.ca::6c0aa5d1-2182-4481-a25b-3b153b9a6eac" providerId="AD" clId="Web-{659BF6ED-9B08-4900-BF8A-0E6B06F7D3B7}" dt="2020-11-18T22:01:43.833" v="46"/>
          <ac:spMkLst>
            <pc:docMk/>
            <pc:sldMk cId="2073258676" sldId="261"/>
            <ac:spMk id="6" creationId="{23352EFD-270A-4DA4-B683-85FA76DCBFA3}"/>
          </ac:spMkLst>
        </pc:spChg>
        <pc:spChg chg="del">
          <ac:chgData name="Robert McCurdy" userId="S::robert.mccurdy@ucalgary.ca::6c0aa5d1-2182-4481-a25b-3b153b9a6eac" providerId="AD" clId="Web-{659BF6ED-9B08-4900-BF8A-0E6B06F7D3B7}" dt="2020-11-18T22:01:43.833" v="46"/>
          <ac:spMkLst>
            <pc:docMk/>
            <pc:sldMk cId="2073258676" sldId="261"/>
            <ac:spMk id="16" creationId="{11D6A2A3-F101-46F7-8B6F-1C699CAFE9AD}"/>
          </ac:spMkLst>
        </pc:spChg>
        <pc:spChg chg="del">
          <ac:chgData name="Robert McCurdy" userId="S::robert.mccurdy@ucalgary.ca::6c0aa5d1-2182-4481-a25b-3b153b9a6eac" providerId="AD" clId="Web-{659BF6ED-9B08-4900-BF8A-0E6B06F7D3B7}" dt="2020-11-18T22:01:43.833" v="46"/>
          <ac:spMkLst>
            <pc:docMk/>
            <pc:sldMk cId="2073258676" sldId="261"/>
            <ac:spMk id="17" creationId="{529E760E-527D-4053-A309-F2BDE12501CD}"/>
          </ac:spMkLst>
        </pc:spChg>
        <pc:spChg chg="del">
          <ac:chgData name="Robert McCurdy" userId="S::robert.mccurdy@ucalgary.ca::6c0aa5d1-2182-4481-a25b-3b153b9a6eac" providerId="AD" clId="Web-{659BF6ED-9B08-4900-BF8A-0E6B06F7D3B7}" dt="2020-11-18T22:01:43.833" v="46"/>
          <ac:spMkLst>
            <pc:docMk/>
            <pc:sldMk cId="2073258676" sldId="261"/>
            <ac:spMk id="18" creationId="{4153D448-4ED1-429A-A28C-8316DE7CAF7E}"/>
          </ac:spMkLst>
        </pc:spChg>
        <pc:spChg chg="add">
          <ac:chgData name="Robert McCurdy" userId="S::robert.mccurdy@ucalgary.ca::6c0aa5d1-2182-4481-a25b-3b153b9a6eac" providerId="AD" clId="Web-{659BF6ED-9B08-4900-BF8A-0E6B06F7D3B7}" dt="2020-11-18T22:01:43.833" v="46"/>
          <ac:spMkLst>
            <pc:docMk/>
            <pc:sldMk cId="2073258676" sldId="261"/>
            <ac:spMk id="25" creationId="{BD4C0BBB-0042-4603-A226-6117F3FD5B3C}"/>
          </ac:spMkLst>
        </pc:spChg>
        <pc:spChg chg="add">
          <ac:chgData name="Robert McCurdy" userId="S::robert.mccurdy@ucalgary.ca::6c0aa5d1-2182-4481-a25b-3b153b9a6eac" providerId="AD" clId="Web-{659BF6ED-9B08-4900-BF8A-0E6B06F7D3B7}" dt="2020-11-18T22:01:43.833" v="46"/>
          <ac:spMkLst>
            <pc:docMk/>
            <pc:sldMk cId="2073258676" sldId="261"/>
            <ac:spMk id="27" creationId="{EC44F520-2598-460E-9F91-B02F60830CA2}"/>
          </ac:spMkLst>
        </pc:spChg>
        <pc:spChg chg="add">
          <ac:chgData name="Robert McCurdy" userId="S::robert.mccurdy@ucalgary.ca::6c0aa5d1-2182-4481-a25b-3b153b9a6eac" providerId="AD" clId="Web-{659BF6ED-9B08-4900-BF8A-0E6B06F7D3B7}" dt="2020-11-18T22:01:43.833" v="46"/>
          <ac:spMkLst>
            <pc:docMk/>
            <pc:sldMk cId="2073258676" sldId="261"/>
            <ac:spMk id="29" creationId="{1DBC8414-BE7E-4B6C-A114-B2C3795C883F}"/>
          </ac:spMkLst>
        </pc:spChg>
        <pc:spChg chg="add">
          <ac:chgData name="Robert McCurdy" userId="S::robert.mccurdy@ucalgary.ca::6c0aa5d1-2182-4481-a25b-3b153b9a6eac" providerId="AD" clId="Web-{659BF6ED-9B08-4900-BF8A-0E6B06F7D3B7}" dt="2020-11-18T22:01:43.833" v="46"/>
          <ac:spMkLst>
            <pc:docMk/>
            <pc:sldMk cId="2073258676" sldId="261"/>
            <ac:spMk id="31" creationId="{0EC398C5-5C2E-4038-9DB3-DE2B5A9BEFFB}"/>
          </ac:spMkLst>
        </pc:spChg>
        <pc:spChg chg="add">
          <ac:chgData name="Robert McCurdy" userId="S::robert.mccurdy@ucalgary.ca::6c0aa5d1-2182-4481-a25b-3b153b9a6eac" providerId="AD" clId="Web-{659BF6ED-9B08-4900-BF8A-0E6B06F7D3B7}" dt="2020-11-18T22:01:43.833" v="46"/>
          <ac:spMkLst>
            <pc:docMk/>
            <pc:sldMk cId="2073258676" sldId="261"/>
            <ac:spMk id="33" creationId="{A2F10B26-073B-4B10-8AAA-161242DD82B0}"/>
          </ac:spMkLst>
        </pc:spChg>
        <pc:spChg chg="add">
          <ac:chgData name="Robert McCurdy" userId="S::robert.mccurdy@ucalgary.ca::6c0aa5d1-2182-4481-a25b-3b153b9a6eac" providerId="AD" clId="Web-{659BF6ED-9B08-4900-BF8A-0E6B06F7D3B7}" dt="2020-11-18T22:01:43.833" v="46"/>
          <ac:spMkLst>
            <pc:docMk/>
            <pc:sldMk cId="2073258676" sldId="261"/>
            <ac:spMk id="35" creationId="{610DBBC7-698F-4A54-B1CB-A99F9CC356DF}"/>
          </ac:spMkLst>
        </pc:spChg>
        <pc:spChg chg="add">
          <ac:chgData name="Robert McCurdy" userId="S::robert.mccurdy@ucalgary.ca::6c0aa5d1-2182-4481-a25b-3b153b9a6eac" providerId="AD" clId="Web-{659BF6ED-9B08-4900-BF8A-0E6B06F7D3B7}" dt="2020-11-18T22:01:43.833" v="46"/>
          <ac:spMkLst>
            <pc:docMk/>
            <pc:sldMk cId="2073258676" sldId="261"/>
            <ac:spMk id="37" creationId="{DE6E822A-8BCF-432C-83E6-BBE821476CD4}"/>
          </ac:spMkLst>
        </pc:spChg>
        <pc:picChg chg="add">
          <ac:chgData name="Robert McCurdy" userId="S::robert.mccurdy@ucalgary.ca::6c0aa5d1-2182-4481-a25b-3b153b9a6eac" providerId="AD" clId="Web-{659BF6ED-9B08-4900-BF8A-0E6B06F7D3B7}" dt="2020-11-18T22:01:43.833" v="46"/>
          <ac:picMkLst>
            <pc:docMk/>
            <pc:sldMk cId="2073258676" sldId="261"/>
            <ac:picMk id="26" creationId="{F89A5629-3E5F-4552-B8A9-9B2C88127CCF}"/>
          </ac:picMkLst>
        </pc:picChg>
      </pc:sldChg>
      <pc:sldChg chg="addSp delSp modSp">
        <pc:chgData name="Robert McCurdy" userId="S::robert.mccurdy@ucalgary.ca::6c0aa5d1-2182-4481-a25b-3b153b9a6eac" providerId="AD" clId="Web-{659BF6ED-9B08-4900-BF8A-0E6B06F7D3B7}" dt="2020-11-18T21:59:05.942" v="8" actId="14100"/>
        <pc:sldMkLst>
          <pc:docMk/>
          <pc:sldMk cId="1825397731" sldId="274"/>
        </pc:sldMkLst>
        <pc:spChg chg="mod">
          <ac:chgData name="Robert McCurdy" userId="S::robert.mccurdy@ucalgary.ca::6c0aa5d1-2182-4481-a25b-3b153b9a6eac" providerId="AD" clId="Web-{659BF6ED-9B08-4900-BF8A-0E6B06F7D3B7}" dt="2020-11-18T21:59:05.942" v="8" actId="14100"/>
          <ac:spMkLst>
            <pc:docMk/>
            <pc:sldMk cId="1825397731" sldId="274"/>
            <ac:spMk id="2" creationId="{915F70B3-D59C-4493-B910-DA9A98C65A29}"/>
          </ac:spMkLst>
        </pc:spChg>
        <pc:spChg chg="add del">
          <ac:chgData name="Robert McCurdy" userId="S::robert.mccurdy@ucalgary.ca::6c0aa5d1-2182-4481-a25b-3b153b9a6eac" providerId="AD" clId="Web-{659BF6ED-9B08-4900-BF8A-0E6B06F7D3B7}" dt="2020-11-18T21:58:37.052" v="1"/>
          <ac:spMkLst>
            <pc:docMk/>
            <pc:sldMk cId="1825397731" sldId="274"/>
            <ac:spMk id="4" creationId="{97E1FCA9-2BA1-4475-BCFB-DA0AA0BD68BB}"/>
          </ac:spMkLst>
        </pc:spChg>
      </pc:sldChg>
      <pc:sldChg chg="addSp delSp modSp mod setBg">
        <pc:chgData name="Robert McCurdy" userId="S::robert.mccurdy@ucalgary.ca::6c0aa5d1-2182-4481-a25b-3b153b9a6eac" providerId="AD" clId="Web-{659BF6ED-9B08-4900-BF8A-0E6B06F7D3B7}" dt="2020-11-18T22:03:04.990" v="126"/>
        <pc:sldMkLst>
          <pc:docMk/>
          <pc:sldMk cId="2493966219" sldId="275"/>
        </pc:sldMkLst>
        <pc:spChg chg="mod">
          <ac:chgData name="Robert McCurdy" userId="S::robert.mccurdy@ucalgary.ca::6c0aa5d1-2182-4481-a25b-3b153b9a6eac" providerId="AD" clId="Web-{659BF6ED-9B08-4900-BF8A-0E6B06F7D3B7}" dt="2020-11-18T22:03:02.381" v="125"/>
          <ac:spMkLst>
            <pc:docMk/>
            <pc:sldMk cId="2493966219" sldId="275"/>
            <ac:spMk id="2" creationId="{0DB8DFE8-8958-46AA-98BB-CE0050EE2F63}"/>
          </ac:spMkLst>
        </pc:spChg>
        <pc:spChg chg="del mod">
          <ac:chgData name="Robert McCurdy" userId="S::robert.mccurdy@ucalgary.ca::6c0aa5d1-2182-4481-a25b-3b153b9a6eac" providerId="AD" clId="Web-{659BF6ED-9B08-4900-BF8A-0E6B06F7D3B7}" dt="2020-11-18T22:03:04.990" v="126"/>
          <ac:spMkLst>
            <pc:docMk/>
            <pc:sldMk cId="2493966219" sldId="275"/>
            <ac:spMk id="3" creationId="{B89E5660-8BFB-4A51-A92D-98D3F533EA20}"/>
          </ac:spMkLst>
        </pc:spChg>
        <pc:spChg chg="add">
          <ac:chgData name="Robert McCurdy" userId="S::robert.mccurdy@ucalgary.ca::6c0aa5d1-2182-4481-a25b-3b153b9a6eac" providerId="AD" clId="Web-{659BF6ED-9B08-4900-BF8A-0E6B06F7D3B7}" dt="2020-11-18T22:03:02.381" v="125"/>
          <ac:spMkLst>
            <pc:docMk/>
            <pc:sldMk cId="2493966219" sldId="275"/>
            <ac:spMk id="8" creationId="{45C5CC17-FF17-43CF-B073-D9051465D5CC}"/>
          </ac:spMkLst>
        </pc:spChg>
        <pc:spChg chg="add">
          <ac:chgData name="Robert McCurdy" userId="S::robert.mccurdy@ucalgary.ca::6c0aa5d1-2182-4481-a25b-3b153b9a6eac" providerId="AD" clId="Web-{659BF6ED-9B08-4900-BF8A-0E6B06F7D3B7}" dt="2020-11-18T22:03:02.381" v="125"/>
          <ac:spMkLst>
            <pc:docMk/>
            <pc:sldMk cId="2493966219" sldId="275"/>
            <ac:spMk id="10" creationId="{1EBE2DDC-0D14-44E6-A1AB-2EEC09507435}"/>
          </ac:spMkLst>
        </pc:spChg>
        <pc:spChg chg="add">
          <ac:chgData name="Robert McCurdy" userId="S::robert.mccurdy@ucalgary.ca::6c0aa5d1-2182-4481-a25b-3b153b9a6eac" providerId="AD" clId="Web-{659BF6ED-9B08-4900-BF8A-0E6B06F7D3B7}" dt="2020-11-18T22:03:02.381" v="125"/>
          <ac:spMkLst>
            <pc:docMk/>
            <pc:sldMk cId="2493966219" sldId="275"/>
            <ac:spMk id="12" creationId="{A8543D98-0AA2-43B4-B508-DC1DB7F3DC9A}"/>
          </ac:spMkLst>
        </pc:spChg>
        <pc:spChg chg="add">
          <ac:chgData name="Robert McCurdy" userId="S::robert.mccurdy@ucalgary.ca::6c0aa5d1-2182-4481-a25b-3b153b9a6eac" providerId="AD" clId="Web-{659BF6ED-9B08-4900-BF8A-0E6B06F7D3B7}" dt="2020-11-18T22:03:02.381" v="125"/>
          <ac:spMkLst>
            <pc:docMk/>
            <pc:sldMk cId="2493966219" sldId="275"/>
            <ac:spMk id="14" creationId="{89723C1D-9A1A-465B-8164-483BF5426613}"/>
          </ac:spMkLst>
        </pc:spChg>
        <pc:spChg chg="add">
          <ac:chgData name="Robert McCurdy" userId="S::robert.mccurdy@ucalgary.ca::6c0aa5d1-2182-4481-a25b-3b153b9a6eac" providerId="AD" clId="Web-{659BF6ED-9B08-4900-BF8A-0E6B06F7D3B7}" dt="2020-11-18T22:03:02.381" v="125"/>
          <ac:spMkLst>
            <pc:docMk/>
            <pc:sldMk cId="2493966219" sldId="275"/>
            <ac:spMk id="16" creationId="{A6680484-5F73-4078-85C2-415205B1A4C0}"/>
          </ac:spMkLst>
        </pc:spChg>
      </pc:sldChg>
      <pc:sldChg chg="addSp delSp modSp new mod setBg">
        <pc:chgData name="Robert McCurdy" userId="S::robert.mccurdy@ucalgary.ca::6c0aa5d1-2182-4481-a25b-3b153b9a6eac" providerId="AD" clId="Web-{659BF6ED-9B08-4900-BF8A-0E6B06F7D3B7}" dt="2020-11-18T22:00:55.224" v="45" actId="1076"/>
        <pc:sldMkLst>
          <pc:docMk/>
          <pc:sldMk cId="1379142225" sldId="276"/>
        </pc:sldMkLst>
        <pc:spChg chg="mod">
          <ac:chgData name="Robert McCurdy" userId="S::robert.mccurdy@ucalgary.ca::6c0aa5d1-2182-4481-a25b-3b153b9a6eac" providerId="AD" clId="Web-{659BF6ED-9B08-4900-BF8A-0E6B06F7D3B7}" dt="2020-11-18T22:00:55.224" v="45" actId="1076"/>
          <ac:spMkLst>
            <pc:docMk/>
            <pc:sldMk cId="1379142225" sldId="276"/>
            <ac:spMk id="2" creationId="{C1E67D9D-5979-4F3B-8EEF-3C6372108F1A}"/>
          </ac:spMkLst>
        </pc:spChg>
        <pc:spChg chg="del">
          <ac:chgData name="Robert McCurdy" userId="S::robert.mccurdy@ucalgary.ca::6c0aa5d1-2182-4481-a25b-3b153b9a6eac" providerId="AD" clId="Web-{659BF6ED-9B08-4900-BF8A-0E6B06F7D3B7}" dt="2020-11-18T21:59:30.911" v="15"/>
          <ac:spMkLst>
            <pc:docMk/>
            <pc:sldMk cId="1379142225" sldId="276"/>
            <ac:spMk id="3" creationId="{C449BD42-BC84-47DF-852D-B82B7CF8053D}"/>
          </ac:spMkLst>
        </pc:spChg>
        <pc:spChg chg="add">
          <ac:chgData name="Robert McCurdy" userId="S::robert.mccurdy@ucalgary.ca::6c0aa5d1-2182-4481-a25b-3b153b9a6eac" providerId="AD" clId="Web-{659BF6ED-9B08-4900-BF8A-0E6B06F7D3B7}" dt="2020-11-18T21:59:59.083" v="17"/>
          <ac:spMkLst>
            <pc:docMk/>
            <pc:sldMk cId="1379142225" sldId="276"/>
            <ac:spMk id="9" creationId="{BD4C0BBB-0042-4603-A226-6117F3FD5B3C}"/>
          </ac:spMkLst>
        </pc:spChg>
        <pc:spChg chg="add">
          <ac:chgData name="Robert McCurdy" userId="S::robert.mccurdy@ucalgary.ca::6c0aa5d1-2182-4481-a25b-3b153b9a6eac" providerId="AD" clId="Web-{659BF6ED-9B08-4900-BF8A-0E6B06F7D3B7}" dt="2020-11-18T21:59:59.083" v="17"/>
          <ac:spMkLst>
            <pc:docMk/>
            <pc:sldMk cId="1379142225" sldId="276"/>
            <ac:spMk id="11" creationId="{EC44F520-2598-460E-9F91-B02F60830CA2}"/>
          </ac:spMkLst>
        </pc:spChg>
        <pc:spChg chg="add">
          <ac:chgData name="Robert McCurdy" userId="S::robert.mccurdy@ucalgary.ca::6c0aa5d1-2182-4481-a25b-3b153b9a6eac" providerId="AD" clId="Web-{659BF6ED-9B08-4900-BF8A-0E6B06F7D3B7}" dt="2020-11-18T21:59:59.083" v="17"/>
          <ac:spMkLst>
            <pc:docMk/>
            <pc:sldMk cId="1379142225" sldId="276"/>
            <ac:spMk id="13" creationId="{FE24B7F3-4D2E-4BA5-87BD-CCFC49B7D556}"/>
          </ac:spMkLst>
        </pc:spChg>
        <pc:spChg chg="add">
          <ac:chgData name="Robert McCurdy" userId="S::robert.mccurdy@ucalgary.ca::6c0aa5d1-2182-4481-a25b-3b153b9a6eac" providerId="AD" clId="Web-{659BF6ED-9B08-4900-BF8A-0E6B06F7D3B7}" dt="2020-11-18T21:59:59.083" v="17"/>
          <ac:spMkLst>
            <pc:docMk/>
            <pc:sldMk cId="1379142225" sldId="276"/>
            <ac:spMk id="15" creationId="{DF863C81-E2D4-4B3C-B77F-3F69FAD1A523}"/>
          </ac:spMkLst>
        </pc:spChg>
        <pc:spChg chg="add">
          <ac:chgData name="Robert McCurdy" userId="S::robert.mccurdy@ucalgary.ca::6c0aa5d1-2182-4481-a25b-3b153b9a6eac" providerId="AD" clId="Web-{659BF6ED-9B08-4900-BF8A-0E6B06F7D3B7}" dt="2020-11-18T21:59:59.083" v="17"/>
          <ac:spMkLst>
            <pc:docMk/>
            <pc:sldMk cId="1379142225" sldId="276"/>
            <ac:spMk id="17" creationId="{9036A89F-8DEA-43AA-9D06-4B6FA8CE2962}"/>
          </ac:spMkLst>
        </pc:spChg>
        <pc:spChg chg="add">
          <ac:chgData name="Robert McCurdy" userId="S::robert.mccurdy@ucalgary.ca::6c0aa5d1-2182-4481-a25b-3b153b9a6eac" providerId="AD" clId="Web-{659BF6ED-9B08-4900-BF8A-0E6B06F7D3B7}" dt="2020-11-18T21:59:59.083" v="17"/>
          <ac:spMkLst>
            <pc:docMk/>
            <pc:sldMk cId="1379142225" sldId="276"/>
            <ac:spMk id="19" creationId="{D01BD803-8FF4-4D42-B00C-DB693F0332A0}"/>
          </ac:spMkLst>
        </pc:spChg>
        <pc:picChg chg="add mod">
          <ac:chgData name="Robert McCurdy" userId="S::robert.mccurdy@ucalgary.ca::6c0aa5d1-2182-4481-a25b-3b153b9a6eac" providerId="AD" clId="Web-{659BF6ED-9B08-4900-BF8A-0E6B06F7D3B7}" dt="2020-11-18T21:59:59.083" v="17"/>
          <ac:picMkLst>
            <pc:docMk/>
            <pc:sldMk cId="1379142225" sldId="276"/>
            <ac:picMk id="4" creationId="{240A5461-6AFF-48ED-8C5A-19A8F01524FA}"/>
          </ac:picMkLst>
        </pc:picChg>
      </pc:sldChg>
      <pc:sldChg chg="modSp new">
        <pc:chgData name="Robert McCurdy" userId="S::robert.mccurdy@ucalgary.ca::6c0aa5d1-2182-4481-a25b-3b153b9a6eac" providerId="AD" clId="Web-{659BF6ED-9B08-4900-BF8A-0E6B06F7D3B7}" dt="2020-11-18T22:01:53.083" v="59" actId="20577"/>
        <pc:sldMkLst>
          <pc:docMk/>
          <pc:sldMk cId="1695782444" sldId="277"/>
        </pc:sldMkLst>
        <pc:spChg chg="mod">
          <ac:chgData name="Robert McCurdy" userId="S::robert.mccurdy@ucalgary.ca::6c0aa5d1-2182-4481-a25b-3b153b9a6eac" providerId="AD" clId="Web-{659BF6ED-9B08-4900-BF8A-0E6B06F7D3B7}" dt="2020-11-18T22:01:53.083" v="59" actId="20577"/>
          <ac:spMkLst>
            <pc:docMk/>
            <pc:sldMk cId="1695782444" sldId="277"/>
            <ac:spMk id="2" creationId="{E356F7DE-1C0A-4918-8AE9-AEEF2EB59D87}"/>
          </ac:spMkLst>
        </pc:spChg>
      </pc:sldChg>
      <pc:sldChg chg="modSp new">
        <pc:chgData name="Robert McCurdy" userId="S::robert.mccurdy@ucalgary.ca::6c0aa5d1-2182-4481-a25b-3b153b9a6eac" providerId="AD" clId="Web-{659BF6ED-9B08-4900-BF8A-0E6B06F7D3B7}" dt="2020-11-18T22:02:10.537" v="77" actId="20577"/>
        <pc:sldMkLst>
          <pc:docMk/>
          <pc:sldMk cId="3292978718" sldId="278"/>
        </pc:sldMkLst>
        <pc:spChg chg="mod">
          <ac:chgData name="Robert McCurdy" userId="S::robert.mccurdy@ucalgary.ca::6c0aa5d1-2182-4481-a25b-3b153b9a6eac" providerId="AD" clId="Web-{659BF6ED-9B08-4900-BF8A-0E6B06F7D3B7}" dt="2020-11-18T22:02:10.537" v="77" actId="20577"/>
          <ac:spMkLst>
            <pc:docMk/>
            <pc:sldMk cId="3292978718" sldId="278"/>
            <ac:spMk id="2" creationId="{2552514D-DAEB-43E9-B547-1937E0C8A619}"/>
          </ac:spMkLst>
        </pc:spChg>
      </pc:sldChg>
      <pc:sldChg chg="modSp new">
        <pc:chgData name="Robert McCurdy" userId="S::robert.mccurdy@ucalgary.ca::6c0aa5d1-2182-4481-a25b-3b153b9a6eac" providerId="AD" clId="Web-{659BF6ED-9B08-4900-BF8A-0E6B06F7D3B7}" dt="2020-11-18T22:02:50.755" v="119" actId="20577"/>
        <pc:sldMkLst>
          <pc:docMk/>
          <pc:sldMk cId="287598710" sldId="279"/>
        </pc:sldMkLst>
        <pc:spChg chg="mod">
          <ac:chgData name="Robert McCurdy" userId="S::robert.mccurdy@ucalgary.ca::6c0aa5d1-2182-4481-a25b-3b153b9a6eac" providerId="AD" clId="Web-{659BF6ED-9B08-4900-BF8A-0E6B06F7D3B7}" dt="2020-11-18T22:02:50.755" v="119" actId="20577"/>
          <ac:spMkLst>
            <pc:docMk/>
            <pc:sldMk cId="287598710" sldId="279"/>
            <ac:spMk id="2" creationId="{F2DE1751-246F-42CF-96F7-7AF608EF1CA2}"/>
          </ac:spMkLst>
        </pc:spChg>
      </pc:sldChg>
      <pc:sldChg chg="modSp add replId addCm">
        <pc:chgData name="Robert McCurdy" userId="S::robert.mccurdy@ucalgary.ca::6c0aa5d1-2182-4481-a25b-3b153b9a6eac" providerId="AD" clId="Web-{659BF6ED-9B08-4900-BF8A-0E6B06F7D3B7}" dt="2020-11-18T22:03:38.365" v="132"/>
        <pc:sldMkLst>
          <pc:docMk/>
          <pc:sldMk cId="3086159273" sldId="280"/>
        </pc:sldMkLst>
        <pc:spChg chg="mod">
          <ac:chgData name="Robert McCurdy" userId="S::robert.mccurdy@ucalgary.ca::6c0aa5d1-2182-4481-a25b-3b153b9a6eac" providerId="AD" clId="Web-{659BF6ED-9B08-4900-BF8A-0E6B06F7D3B7}" dt="2020-11-18T22:03:19.412" v="130" actId="20577"/>
          <ac:spMkLst>
            <pc:docMk/>
            <pc:sldMk cId="3086159273" sldId="280"/>
            <ac:spMk id="2" creationId="{0DB8DFE8-8958-46AA-98BB-CE0050EE2F63}"/>
          </ac:spMkLst>
        </pc:spChg>
      </pc:sldChg>
      <pc:sldChg chg="modSp new">
        <pc:chgData name="Robert McCurdy" userId="S::robert.mccurdy@ucalgary.ca::6c0aa5d1-2182-4481-a25b-3b153b9a6eac" providerId="AD" clId="Web-{659BF6ED-9B08-4900-BF8A-0E6B06F7D3B7}" dt="2020-11-18T22:03:54.974" v="148" actId="20577"/>
        <pc:sldMkLst>
          <pc:docMk/>
          <pc:sldMk cId="2772150407" sldId="281"/>
        </pc:sldMkLst>
        <pc:spChg chg="mod">
          <ac:chgData name="Robert McCurdy" userId="S::robert.mccurdy@ucalgary.ca::6c0aa5d1-2182-4481-a25b-3b153b9a6eac" providerId="AD" clId="Web-{659BF6ED-9B08-4900-BF8A-0E6B06F7D3B7}" dt="2020-11-18T22:03:54.974" v="148" actId="20577"/>
          <ac:spMkLst>
            <pc:docMk/>
            <pc:sldMk cId="2772150407" sldId="281"/>
            <ac:spMk id="2" creationId="{DD37F484-B4AE-4538-AEFC-221538B5B8B3}"/>
          </ac:spMkLst>
        </pc:spChg>
      </pc:sldChg>
    </pc:docChg>
  </pc:docChgLst>
  <pc:docChgLst>
    <pc:chgData name="Robert McCurdy" userId="S::robert.mccurdy@ucalgary.ca::6c0aa5d1-2182-4481-a25b-3b153b9a6eac" providerId="AD" clId="Web-{2DE4D4DF-4152-4816-8709-BD78F3014331}"/>
    <pc:docChg chg="addSld delSld modSld">
      <pc:chgData name="Robert McCurdy" userId="S::robert.mccurdy@ucalgary.ca::6c0aa5d1-2182-4481-a25b-3b153b9a6eac" providerId="AD" clId="Web-{2DE4D4DF-4152-4816-8709-BD78F3014331}" dt="2020-11-16T22:27:33.403" v="99"/>
      <pc:docMkLst>
        <pc:docMk/>
      </pc:docMkLst>
      <pc:sldChg chg="delSp delAnim">
        <pc:chgData name="Robert McCurdy" userId="S::robert.mccurdy@ucalgary.ca::6c0aa5d1-2182-4481-a25b-3b153b9a6eac" providerId="AD" clId="Web-{2DE4D4DF-4152-4816-8709-BD78F3014331}" dt="2020-11-16T22:27:33.403" v="99"/>
        <pc:sldMkLst>
          <pc:docMk/>
          <pc:sldMk cId="720929327" sldId="257"/>
        </pc:sldMkLst>
        <pc:picChg chg="del">
          <ac:chgData name="Robert McCurdy" userId="S::robert.mccurdy@ucalgary.ca::6c0aa5d1-2182-4481-a25b-3b153b9a6eac" providerId="AD" clId="Web-{2DE4D4DF-4152-4816-8709-BD78F3014331}" dt="2020-11-16T22:27:33.403" v="99"/>
          <ac:picMkLst>
            <pc:docMk/>
            <pc:sldMk cId="720929327" sldId="257"/>
            <ac:picMk id="6" creationId="{E7676655-CEC1-424C-8119-7034DE96DA1B}"/>
          </ac:picMkLst>
        </pc:picChg>
      </pc:sldChg>
      <pc:sldChg chg="del">
        <pc:chgData name="Robert McCurdy" userId="S::robert.mccurdy@ucalgary.ca::6c0aa5d1-2182-4481-a25b-3b153b9a6eac" providerId="AD" clId="Web-{2DE4D4DF-4152-4816-8709-BD78F3014331}" dt="2020-11-16T22:24:36.184" v="43"/>
        <pc:sldMkLst>
          <pc:docMk/>
          <pc:sldMk cId="4233635763" sldId="259"/>
        </pc:sldMkLst>
      </pc:sldChg>
      <pc:sldChg chg="del">
        <pc:chgData name="Robert McCurdy" userId="S::robert.mccurdy@ucalgary.ca::6c0aa5d1-2182-4481-a25b-3b153b9a6eac" providerId="AD" clId="Web-{2DE4D4DF-4152-4816-8709-BD78F3014331}" dt="2020-11-16T22:26:21.278" v="79"/>
        <pc:sldMkLst>
          <pc:docMk/>
          <pc:sldMk cId="399158420" sldId="260"/>
        </pc:sldMkLst>
      </pc:sldChg>
      <pc:sldChg chg="addSp delSp modSp delAnim">
        <pc:chgData name="Robert McCurdy" userId="S::robert.mccurdy@ucalgary.ca::6c0aa5d1-2182-4481-a25b-3b153b9a6eac" providerId="AD" clId="Web-{2DE4D4DF-4152-4816-8709-BD78F3014331}" dt="2020-11-16T22:27:31.388" v="98"/>
        <pc:sldMkLst>
          <pc:docMk/>
          <pc:sldMk cId="2073258676" sldId="261"/>
        </pc:sldMkLst>
        <pc:spChg chg="mod">
          <ac:chgData name="Robert McCurdy" userId="S::robert.mccurdy@ucalgary.ca::6c0aa5d1-2182-4481-a25b-3b153b9a6eac" providerId="AD" clId="Web-{2DE4D4DF-4152-4816-8709-BD78F3014331}" dt="2020-11-16T22:25:23.215" v="77" actId="14100"/>
          <ac:spMkLst>
            <pc:docMk/>
            <pc:sldMk cId="2073258676" sldId="261"/>
            <ac:spMk id="2" creationId="{B3B04FA1-A5C1-485A-8612-A7030C90F4EC}"/>
          </ac:spMkLst>
        </pc:spChg>
        <pc:spChg chg="del">
          <ac:chgData name="Robert McCurdy" userId="S::robert.mccurdy@ucalgary.ca::6c0aa5d1-2182-4481-a25b-3b153b9a6eac" providerId="AD" clId="Web-{2DE4D4DF-4152-4816-8709-BD78F3014331}" dt="2020-11-16T22:26:04.950" v="78"/>
          <ac:spMkLst>
            <pc:docMk/>
            <pc:sldMk cId="2073258676" sldId="261"/>
            <ac:spMk id="3" creationId="{A40BC528-BCDB-4525-8C73-8BBC6A69ABD7}"/>
          </ac:spMkLst>
        </pc:spChg>
        <pc:spChg chg="add mod">
          <ac:chgData name="Robert McCurdy" userId="S::robert.mccurdy@ucalgary.ca::6c0aa5d1-2182-4481-a25b-3b153b9a6eac" providerId="AD" clId="Web-{2DE4D4DF-4152-4816-8709-BD78F3014331}" dt="2020-11-16T22:26:04.950" v="78"/>
          <ac:spMkLst>
            <pc:docMk/>
            <pc:sldMk cId="2073258676" sldId="261"/>
            <ac:spMk id="6" creationId="{23352EFD-270A-4DA4-B683-85FA76DCBFA3}"/>
          </ac:spMkLst>
        </pc:spChg>
        <pc:spChg chg="del mod">
          <ac:chgData name="Robert McCurdy" userId="S::robert.mccurdy@ucalgary.ca::6c0aa5d1-2182-4481-a25b-3b153b9a6eac" providerId="AD" clId="Web-{2DE4D4DF-4152-4816-8709-BD78F3014331}" dt="2020-11-16T22:24:51.121" v="64"/>
          <ac:spMkLst>
            <pc:docMk/>
            <pc:sldMk cId="2073258676" sldId="261"/>
            <ac:spMk id="7" creationId="{8D944D7F-83FD-4EB8-AAF4-DF5CEA86EB45}"/>
          </ac:spMkLst>
        </pc:spChg>
        <pc:picChg chg="del">
          <ac:chgData name="Robert McCurdy" userId="S::robert.mccurdy@ucalgary.ca::6c0aa5d1-2182-4481-a25b-3b153b9a6eac" providerId="AD" clId="Web-{2DE4D4DF-4152-4816-8709-BD78F3014331}" dt="2020-11-16T22:24:42.027" v="44"/>
          <ac:picMkLst>
            <pc:docMk/>
            <pc:sldMk cId="2073258676" sldId="261"/>
            <ac:picMk id="5" creationId="{966752D6-E949-4502-AAF0-95F8CAF2BDEC}"/>
          </ac:picMkLst>
        </pc:picChg>
        <pc:picChg chg="del">
          <ac:chgData name="Robert McCurdy" userId="S::robert.mccurdy@ucalgary.ca::6c0aa5d1-2182-4481-a25b-3b153b9a6eac" providerId="AD" clId="Web-{2DE4D4DF-4152-4816-8709-BD78F3014331}" dt="2020-11-16T22:27:31.388" v="98"/>
          <ac:picMkLst>
            <pc:docMk/>
            <pc:sldMk cId="2073258676" sldId="261"/>
            <ac:picMk id="28" creationId="{E66ADA68-3214-4E5B-81B5-0C32587042E2}"/>
          </ac:picMkLst>
        </pc:picChg>
        <pc:inkChg chg="del">
          <ac:chgData name="Robert McCurdy" userId="S::robert.mccurdy@ucalgary.ca::6c0aa5d1-2182-4481-a25b-3b153b9a6eac" providerId="AD" clId="Web-{2DE4D4DF-4152-4816-8709-BD78F3014331}" dt="2020-11-16T22:24:43.777" v="45"/>
          <ac:inkMkLst>
            <pc:docMk/>
            <pc:sldMk cId="2073258676" sldId="261"/>
            <ac:inkMk id="9" creationId="{73E60B7F-5667-4C87-B0E6-7691E784E79B}"/>
          </ac:inkMkLst>
        </pc:inkChg>
        <pc:inkChg chg="del">
          <ac:chgData name="Robert McCurdy" userId="S::robert.mccurdy@ucalgary.ca::6c0aa5d1-2182-4481-a25b-3b153b9a6eac" providerId="AD" clId="Web-{2DE4D4DF-4152-4816-8709-BD78F3014331}" dt="2020-11-16T22:24:48.090" v="55"/>
          <ac:inkMkLst>
            <pc:docMk/>
            <pc:sldMk cId="2073258676" sldId="261"/>
            <ac:inkMk id="13" creationId="{E584F19D-F574-4404-A1D0-9B204B44B757}"/>
          </ac:inkMkLst>
        </pc:inkChg>
        <pc:inkChg chg="del">
          <ac:chgData name="Robert McCurdy" userId="S::robert.mccurdy@ucalgary.ca::6c0aa5d1-2182-4481-a25b-3b153b9a6eac" providerId="AD" clId="Web-{2DE4D4DF-4152-4816-8709-BD78F3014331}" dt="2020-11-16T22:24:46.762" v="52"/>
          <ac:inkMkLst>
            <pc:docMk/>
            <pc:sldMk cId="2073258676" sldId="261"/>
            <ac:inkMk id="14" creationId="{65971EE3-B1B0-449E-9242-D3D20569EC19}"/>
          </ac:inkMkLst>
        </pc:inkChg>
        <pc:inkChg chg="del">
          <ac:chgData name="Robert McCurdy" userId="S::robert.mccurdy@ucalgary.ca::6c0aa5d1-2182-4481-a25b-3b153b9a6eac" providerId="AD" clId="Web-{2DE4D4DF-4152-4816-8709-BD78F3014331}" dt="2020-11-16T22:24:47.731" v="54"/>
          <ac:inkMkLst>
            <pc:docMk/>
            <pc:sldMk cId="2073258676" sldId="261"/>
            <ac:inkMk id="15" creationId="{F5D606C3-7B1E-4FFC-96BB-02211F6C3AD2}"/>
          </ac:inkMkLst>
        </pc:inkChg>
        <pc:inkChg chg="del">
          <ac:chgData name="Robert McCurdy" userId="S::robert.mccurdy@ucalgary.ca::6c0aa5d1-2182-4481-a25b-3b153b9a6eac" providerId="AD" clId="Web-{2DE4D4DF-4152-4816-8709-BD78F3014331}" dt="2020-11-16T22:24:51.949" v="65"/>
          <ac:inkMkLst>
            <pc:docMk/>
            <pc:sldMk cId="2073258676" sldId="261"/>
            <ac:inkMk id="19" creationId="{474D530A-8DC9-43F9-A7A6-496F8093D859}"/>
          </ac:inkMkLst>
        </pc:inkChg>
        <pc:inkChg chg="del">
          <ac:chgData name="Robert McCurdy" userId="S::robert.mccurdy@ucalgary.ca::6c0aa5d1-2182-4481-a25b-3b153b9a6eac" providerId="AD" clId="Web-{2DE4D4DF-4152-4816-8709-BD78F3014331}" dt="2020-11-16T22:24:49.262" v="60"/>
          <ac:inkMkLst>
            <pc:docMk/>
            <pc:sldMk cId="2073258676" sldId="261"/>
            <ac:inkMk id="20" creationId="{A01B2B21-B3BC-48A7-BA1A-DE8851A67ECD}"/>
          </ac:inkMkLst>
        </pc:inkChg>
        <pc:inkChg chg="del">
          <ac:chgData name="Robert McCurdy" userId="S::robert.mccurdy@ucalgary.ca::6c0aa5d1-2182-4481-a25b-3b153b9a6eac" providerId="AD" clId="Web-{2DE4D4DF-4152-4816-8709-BD78F3014331}" dt="2020-11-16T22:24:47.246" v="53"/>
          <ac:inkMkLst>
            <pc:docMk/>
            <pc:sldMk cId="2073258676" sldId="261"/>
            <ac:inkMk id="21" creationId="{CBB4A4C1-232A-4123-97E0-5689D9259102}"/>
          </ac:inkMkLst>
        </pc:inkChg>
        <pc:inkChg chg="del">
          <ac:chgData name="Robert McCurdy" userId="S::robert.mccurdy@ucalgary.ca::6c0aa5d1-2182-4481-a25b-3b153b9a6eac" providerId="AD" clId="Web-{2DE4D4DF-4152-4816-8709-BD78F3014331}" dt="2020-11-16T22:24:46.324" v="51"/>
          <ac:inkMkLst>
            <pc:docMk/>
            <pc:sldMk cId="2073258676" sldId="261"/>
            <ac:inkMk id="22" creationId="{7B8B437B-C8FF-4C37-AE65-C93E713947D7}"/>
          </ac:inkMkLst>
        </pc:inkChg>
        <pc:inkChg chg="del">
          <ac:chgData name="Robert McCurdy" userId="S::robert.mccurdy@ucalgary.ca::6c0aa5d1-2182-4481-a25b-3b153b9a6eac" providerId="AD" clId="Web-{2DE4D4DF-4152-4816-8709-BD78F3014331}" dt="2020-11-16T22:24:44.590" v="49"/>
          <ac:inkMkLst>
            <pc:docMk/>
            <pc:sldMk cId="2073258676" sldId="261"/>
            <ac:inkMk id="23" creationId="{7A490389-6F67-4990-A832-D32812C5F69D}"/>
          </ac:inkMkLst>
        </pc:inkChg>
        <pc:inkChg chg="del">
          <ac:chgData name="Robert McCurdy" userId="S::robert.mccurdy@ucalgary.ca::6c0aa5d1-2182-4481-a25b-3b153b9a6eac" providerId="AD" clId="Web-{2DE4D4DF-4152-4816-8709-BD78F3014331}" dt="2020-11-16T22:24:45.199" v="50"/>
          <ac:inkMkLst>
            <pc:docMk/>
            <pc:sldMk cId="2073258676" sldId="261"/>
            <ac:inkMk id="24" creationId="{09EAA63A-BE5D-46B4-B112-A418B6A9CB92}"/>
          </ac:inkMkLst>
        </pc:inkChg>
      </pc:sldChg>
      <pc:sldChg chg="del">
        <pc:chgData name="Robert McCurdy" userId="S::robert.mccurdy@ucalgary.ca::6c0aa5d1-2182-4481-a25b-3b153b9a6eac" providerId="AD" clId="Web-{2DE4D4DF-4152-4816-8709-BD78F3014331}" dt="2020-11-16T22:27:19.388" v="93"/>
        <pc:sldMkLst>
          <pc:docMk/>
          <pc:sldMk cId="3341534810" sldId="262"/>
        </pc:sldMkLst>
      </pc:sldChg>
      <pc:sldChg chg="del">
        <pc:chgData name="Robert McCurdy" userId="S::robert.mccurdy@ucalgary.ca::6c0aa5d1-2182-4481-a25b-3b153b9a6eac" providerId="AD" clId="Web-{2DE4D4DF-4152-4816-8709-BD78F3014331}" dt="2020-11-16T22:27:17.825" v="92"/>
        <pc:sldMkLst>
          <pc:docMk/>
          <pc:sldMk cId="3992914458" sldId="265"/>
        </pc:sldMkLst>
      </pc:sldChg>
      <pc:sldChg chg="del">
        <pc:chgData name="Robert McCurdy" userId="S::robert.mccurdy@ucalgary.ca::6c0aa5d1-2182-4481-a25b-3b153b9a6eac" providerId="AD" clId="Web-{2DE4D4DF-4152-4816-8709-BD78F3014331}" dt="2020-11-16T22:27:16.091" v="91"/>
        <pc:sldMkLst>
          <pc:docMk/>
          <pc:sldMk cId="2618438128" sldId="266"/>
        </pc:sldMkLst>
      </pc:sldChg>
      <pc:sldChg chg="del">
        <pc:chgData name="Robert McCurdy" userId="S::robert.mccurdy@ucalgary.ca::6c0aa5d1-2182-4481-a25b-3b153b9a6eac" providerId="AD" clId="Web-{2DE4D4DF-4152-4816-8709-BD78F3014331}" dt="2020-11-16T22:27:20.888" v="94"/>
        <pc:sldMkLst>
          <pc:docMk/>
          <pc:sldMk cId="3841588254" sldId="268"/>
        </pc:sldMkLst>
      </pc:sldChg>
      <pc:sldChg chg="del">
        <pc:chgData name="Robert McCurdy" userId="S::robert.mccurdy@ucalgary.ca::6c0aa5d1-2182-4481-a25b-3b153b9a6eac" providerId="AD" clId="Web-{2DE4D4DF-4152-4816-8709-BD78F3014331}" dt="2020-11-16T22:27:22.403" v="95"/>
        <pc:sldMkLst>
          <pc:docMk/>
          <pc:sldMk cId="1480313832" sldId="269"/>
        </pc:sldMkLst>
      </pc:sldChg>
      <pc:sldChg chg="del">
        <pc:chgData name="Robert McCurdy" userId="S::robert.mccurdy@ucalgary.ca::6c0aa5d1-2182-4481-a25b-3b153b9a6eac" providerId="AD" clId="Web-{2DE4D4DF-4152-4816-8709-BD78F3014331}" dt="2020-11-16T22:27:23.731" v="96"/>
        <pc:sldMkLst>
          <pc:docMk/>
          <pc:sldMk cId="3104288302" sldId="270"/>
        </pc:sldMkLst>
      </pc:sldChg>
      <pc:sldChg chg="delSp delAnim">
        <pc:chgData name="Robert McCurdy" userId="S::robert.mccurdy@ucalgary.ca::6c0aa5d1-2182-4481-a25b-3b153b9a6eac" providerId="AD" clId="Web-{2DE4D4DF-4152-4816-8709-BD78F3014331}" dt="2020-11-16T22:27:28.700" v="97"/>
        <pc:sldMkLst>
          <pc:docMk/>
          <pc:sldMk cId="4164296473" sldId="272"/>
        </pc:sldMkLst>
        <pc:picChg chg="del">
          <ac:chgData name="Robert McCurdy" userId="S::robert.mccurdy@ucalgary.ca::6c0aa5d1-2182-4481-a25b-3b153b9a6eac" providerId="AD" clId="Web-{2DE4D4DF-4152-4816-8709-BD78F3014331}" dt="2020-11-16T22:27:28.700" v="97"/>
          <ac:picMkLst>
            <pc:docMk/>
            <pc:sldMk cId="4164296473" sldId="272"/>
            <ac:picMk id="4" creationId="{5A4408FB-D6D4-4280-9F80-945FA26A8223}"/>
          </ac:picMkLst>
        </pc:picChg>
      </pc:sldChg>
      <pc:sldChg chg="del">
        <pc:chgData name="Robert McCurdy" userId="S::robert.mccurdy@ucalgary.ca::6c0aa5d1-2182-4481-a25b-3b153b9a6eac" providerId="AD" clId="Web-{2DE4D4DF-4152-4816-8709-BD78F3014331}" dt="2020-11-16T22:26:30.606" v="81"/>
        <pc:sldMkLst>
          <pc:docMk/>
          <pc:sldMk cId="1776094804" sldId="273"/>
        </pc:sldMkLst>
      </pc:sldChg>
      <pc:sldChg chg="modSp new">
        <pc:chgData name="Robert McCurdy" userId="S::robert.mccurdy@ucalgary.ca::6c0aa5d1-2182-4481-a25b-3b153b9a6eac" providerId="AD" clId="Web-{2DE4D4DF-4152-4816-8709-BD78F3014331}" dt="2020-11-16T22:24:23.590" v="40" actId="20577"/>
        <pc:sldMkLst>
          <pc:docMk/>
          <pc:sldMk cId="1825397731" sldId="274"/>
        </pc:sldMkLst>
        <pc:spChg chg="mod">
          <ac:chgData name="Robert McCurdy" userId="S::robert.mccurdy@ucalgary.ca::6c0aa5d1-2182-4481-a25b-3b153b9a6eac" providerId="AD" clId="Web-{2DE4D4DF-4152-4816-8709-BD78F3014331}" dt="2020-11-16T22:24:23.590" v="40" actId="20577"/>
          <ac:spMkLst>
            <pc:docMk/>
            <pc:sldMk cId="1825397731" sldId="274"/>
            <ac:spMk id="2" creationId="{915F70B3-D59C-4493-B910-DA9A98C65A29}"/>
          </ac:spMkLst>
        </pc:spChg>
      </pc:sldChg>
      <pc:sldChg chg="modSp new">
        <pc:chgData name="Robert McCurdy" userId="S::robert.mccurdy@ucalgary.ca::6c0aa5d1-2182-4481-a25b-3b153b9a6eac" providerId="AD" clId="Web-{2DE4D4DF-4152-4816-8709-BD78F3014331}" dt="2020-11-16T22:27:12.294" v="88" actId="20577"/>
        <pc:sldMkLst>
          <pc:docMk/>
          <pc:sldMk cId="2493966219" sldId="275"/>
        </pc:sldMkLst>
        <pc:spChg chg="mod">
          <ac:chgData name="Robert McCurdy" userId="S::robert.mccurdy@ucalgary.ca::6c0aa5d1-2182-4481-a25b-3b153b9a6eac" providerId="AD" clId="Web-{2DE4D4DF-4152-4816-8709-BD78F3014331}" dt="2020-11-16T22:27:12.294" v="88" actId="20577"/>
          <ac:spMkLst>
            <pc:docMk/>
            <pc:sldMk cId="2493966219" sldId="275"/>
            <ac:spMk id="2" creationId="{0DB8DFE8-8958-46AA-98BB-CE0050EE2F63}"/>
          </ac:spMkLst>
        </pc:spChg>
      </pc:sldChg>
    </pc:docChg>
  </pc:docChgLst>
  <pc:docChgLst>
    <pc:chgData name="Robert McCurdy" userId="S::robert.mccurdy@ucalgary.ca::6c0aa5d1-2182-4481-a25b-3b153b9a6eac" providerId="AD" clId="Web-{A24400F9-B6B5-46FD-9454-948DAE6BB503}"/>
    <pc:docChg chg="modSld">
      <pc:chgData name="Robert McCurdy" userId="S::robert.mccurdy@ucalgary.ca::6c0aa5d1-2182-4481-a25b-3b153b9a6eac" providerId="AD" clId="Web-{A24400F9-B6B5-46FD-9454-948DAE6BB503}" dt="2020-11-16T22:16:25.610" v="7"/>
      <pc:docMkLst>
        <pc:docMk/>
      </pc:docMkLst>
      <pc:sldChg chg="modSp">
        <pc:chgData name="Robert McCurdy" userId="S::robert.mccurdy@ucalgary.ca::6c0aa5d1-2182-4481-a25b-3b153b9a6eac" providerId="AD" clId="Web-{A24400F9-B6B5-46FD-9454-948DAE6BB503}" dt="2020-11-16T22:16:23.250" v="4" actId="20577"/>
        <pc:sldMkLst>
          <pc:docMk/>
          <pc:sldMk cId="720929327" sldId="257"/>
        </pc:sldMkLst>
        <pc:spChg chg="mod">
          <ac:chgData name="Robert McCurdy" userId="S::robert.mccurdy@ucalgary.ca::6c0aa5d1-2182-4481-a25b-3b153b9a6eac" providerId="AD" clId="Web-{A24400F9-B6B5-46FD-9454-948DAE6BB503}" dt="2020-11-16T22:16:23.250" v="4" actId="20577"/>
          <ac:spMkLst>
            <pc:docMk/>
            <pc:sldMk cId="720929327" sldId="257"/>
            <ac:spMk id="2" creationId="{A2260DD8-1A62-4DAD-858B-7A7BE5BCED7C}"/>
          </ac:spMkLst>
        </pc:spChg>
      </pc:sldChg>
      <pc:sldChg chg="delSp delAnim">
        <pc:chgData name="Robert McCurdy" userId="S::robert.mccurdy@ucalgary.ca::6c0aa5d1-2182-4481-a25b-3b153b9a6eac" providerId="AD" clId="Web-{A24400F9-B6B5-46FD-9454-948DAE6BB503}" dt="2020-11-16T22:16:25.610" v="7"/>
        <pc:sldMkLst>
          <pc:docMk/>
          <pc:sldMk cId="1963206995" sldId="258"/>
        </pc:sldMkLst>
        <pc:picChg chg="del">
          <ac:chgData name="Robert McCurdy" userId="S::robert.mccurdy@ucalgary.ca::6c0aa5d1-2182-4481-a25b-3b153b9a6eac" providerId="AD" clId="Web-{A24400F9-B6B5-46FD-9454-948DAE6BB503}" dt="2020-11-16T22:16:25.610" v="7"/>
          <ac:picMkLst>
            <pc:docMk/>
            <pc:sldMk cId="1963206995" sldId="258"/>
            <ac:picMk id="3" creationId="{E6834AF4-3B7B-40BE-9C3D-AD2FB84261C0}"/>
          </ac:picMkLst>
        </pc:picChg>
      </pc:sldChg>
    </pc:docChg>
  </pc:docChgLst>
  <pc:docChgLst>
    <pc:chgData name="Robert McCurdy" userId="S::robert.mccurdy@ucalgary.ca::6c0aa5d1-2182-4481-a25b-3b153b9a6eac" providerId="AD" clId="Web-{09168D09-0FB8-40EF-941B-643B4C4A72D6}"/>
    <pc:docChg chg="">
      <pc:chgData name="Robert McCurdy" userId="S::robert.mccurdy@ucalgary.ca::6c0aa5d1-2182-4481-a25b-3b153b9a6eac" providerId="AD" clId="Web-{09168D09-0FB8-40EF-941B-643B4C4A72D6}" dt="2020-11-16T22:22:35.594" v="0"/>
      <pc:docMkLst>
        <pc:docMk/>
      </pc:docMkLst>
      <pc:sldChg chg="delCm">
        <pc:chgData name="Robert McCurdy" userId="S::robert.mccurdy@ucalgary.ca::6c0aa5d1-2182-4481-a25b-3b153b9a6eac" providerId="AD" clId="Web-{09168D09-0FB8-40EF-941B-643B4C4A72D6}" dt="2020-11-16T22:22:35.594" v="0"/>
        <pc:sldMkLst>
          <pc:docMk/>
          <pc:sldMk cId="4233635763"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ECCA-8550-4439-B995-7731DC994DE8}" type="datetimeFigureOut">
              <a:rPr lang="en-CA" smtClean="0"/>
              <a:t>2020-11-23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3CD99-5E58-415A-9E13-674F7AD0A249}" type="slidenum">
              <a:rPr lang="en-CA" smtClean="0"/>
              <a:t>‹#›</a:t>
            </a:fld>
            <a:endParaRPr lang="en-CA"/>
          </a:p>
        </p:txBody>
      </p:sp>
    </p:spTree>
    <p:extLst>
      <p:ext uri="{BB962C8B-B14F-4D97-AF65-F5344CB8AC3E}">
        <p14:creationId xmlns:p14="http://schemas.microsoft.com/office/powerpoint/2010/main" val="204188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FF"/>
                </a:solidFill>
                <a:effectLst/>
                <a:latin typeface="Arial" panose="020B0604020202020204" pitchFamily="34" charset="0"/>
              </a:rPr>
              <a:t>Hello and welcome to the Team S Stage 4 presentation. My names Robert McCurdy and I will be doing our presentation today. Along with myself, my team members include Edmund, Evan, Karan, Amman.  Our Teaching Assistant for this class is </a:t>
            </a:r>
            <a:r>
              <a:rPr lang="en-US" sz="1800" b="0" i="0" u="none" strike="noStrike" dirty="0" err="1">
                <a:solidFill>
                  <a:srgbClr val="0000FF"/>
                </a:solidFill>
                <a:effectLst/>
                <a:latin typeface="Arial" panose="020B0604020202020204" pitchFamily="34" charset="0"/>
              </a:rPr>
              <a:t>Philmo</a:t>
            </a:r>
            <a:r>
              <a:rPr lang="en-US" sz="1800" b="0" i="0" u="none" strike="noStrike" dirty="0">
                <a:solidFill>
                  <a:srgbClr val="0000FF"/>
                </a:solidFill>
                <a:effectLst/>
                <a:latin typeface="Arial" panose="020B0604020202020204" pitchFamily="34" charset="0"/>
              </a:rPr>
              <a:t> Gu.</a:t>
            </a:r>
            <a:endParaRPr lang="en-US" b="0" dirty="0">
              <a:effectLst/>
            </a:endParaRPr>
          </a:p>
        </p:txBody>
      </p:sp>
      <p:sp>
        <p:nvSpPr>
          <p:cNvPr id="4" name="Slide Number Placeholder 3"/>
          <p:cNvSpPr>
            <a:spLocks noGrp="1"/>
          </p:cNvSpPr>
          <p:nvPr>
            <p:ph type="sldNum" sz="quarter" idx="5"/>
          </p:nvPr>
        </p:nvSpPr>
        <p:spPr/>
        <p:txBody>
          <a:bodyPr/>
          <a:lstStyle/>
          <a:p>
            <a:fld id="{9D73CD99-5E58-415A-9E13-674F7AD0A249}" type="slidenum">
              <a:rPr lang="en-CA" smtClean="0"/>
              <a:t>1</a:t>
            </a:fld>
            <a:endParaRPr lang="en-CA"/>
          </a:p>
        </p:txBody>
      </p:sp>
    </p:spTree>
    <p:extLst>
      <p:ext uri="{BB962C8B-B14F-4D97-AF65-F5344CB8AC3E}">
        <p14:creationId xmlns:p14="http://schemas.microsoft.com/office/powerpoint/2010/main" val="2181687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We broke down each of our evaluators thought into two categories, as positive and negative findings. Our positive findings were what us evaluators had unanimously agreed on that we had fully implemented and never violated those rules. Then our negative findings were what we agreed had not been completely violated, but there were areas where improvement was necessary. </a:t>
            </a:r>
          </a:p>
        </p:txBody>
      </p:sp>
      <p:sp>
        <p:nvSpPr>
          <p:cNvPr id="4" name="Slide Number Placeholder 3"/>
          <p:cNvSpPr>
            <a:spLocks noGrp="1"/>
          </p:cNvSpPr>
          <p:nvPr>
            <p:ph type="sldNum" sz="quarter" idx="5"/>
          </p:nvPr>
        </p:nvSpPr>
        <p:spPr/>
        <p:txBody>
          <a:bodyPr/>
          <a:lstStyle/>
          <a:p>
            <a:fld id="{9D73CD99-5E58-415A-9E13-674F7AD0A249}" type="slidenum">
              <a:rPr lang="en-CA" smtClean="0"/>
              <a:t>10</a:t>
            </a:fld>
            <a:endParaRPr lang="en-CA"/>
          </a:p>
        </p:txBody>
      </p:sp>
    </p:spTree>
    <p:extLst>
      <p:ext uri="{BB962C8B-B14F-4D97-AF65-F5344CB8AC3E}">
        <p14:creationId xmlns:p14="http://schemas.microsoft.com/office/powerpoint/2010/main" val="387900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First with the positive findings, this included System Status Visibility which was Sufficient Where Needed especially while in queue, Information From the Real World is Being Used For Location and Directions, Freedom of Navigation which was found throughout the app with Options To Leave the Queue and Go Back, and Few actions are required to completely use our app for the functions it provides. </a:t>
            </a:r>
          </a:p>
        </p:txBody>
      </p:sp>
      <p:sp>
        <p:nvSpPr>
          <p:cNvPr id="4" name="Slide Number Placeholder 3"/>
          <p:cNvSpPr>
            <a:spLocks noGrp="1"/>
          </p:cNvSpPr>
          <p:nvPr>
            <p:ph type="sldNum" sz="quarter" idx="5"/>
          </p:nvPr>
        </p:nvSpPr>
        <p:spPr/>
        <p:txBody>
          <a:bodyPr/>
          <a:lstStyle/>
          <a:p>
            <a:fld id="{9D73CD99-5E58-415A-9E13-674F7AD0A249}" type="slidenum">
              <a:rPr lang="en-CA" smtClean="0"/>
              <a:t>11</a:t>
            </a:fld>
            <a:endParaRPr lang="en-CA"/>
          </a:p>
        </p:txBody>
      </p:sp>
    </p:spTree>
    <p:extLst>
      <p:ext uri="{BB962C8B-B14F-4D97-AF65-F5344CB8AC3E}">
        <p14:creationId xmlns:p14="http://schemas.microsoft.com/office/powerpoint/2010/main" val="1088831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Now with Negative Findings, this included Colour and UI elements not always being consistent such as font and background colour, no error prevention when signing up for an account, No auto complete while searching and Recent Searches from the user are not saved, unlike recent lines joined, vibrant colours are used for specific faculties that clash with the overall purple colour scheme of the app, and Sections in the app don’t include enough help or documentation to give guidance on specifics. </a:t>
            </a:r>
          </a:p>
        </p:txBody>
      </p:sp>
      <p:sp>
        <p:nvSpPr>
          <p:cNvPr id="4" name="Slide Number Placeholder 3"/>
          <p:cNvSpPr>
            <a:spLocks noGrp="1"/>
          </p:cNvSpPr>
          <p:nvPr>
            <p:ph type="sldNum" sz="quarter" idx="5"/>
          </p:nvPr>
        </p:nvSpPr>
        <p:spPr/>
        <p:txBody>
          <a:bodyPr/>
          <a:lstStyle/>
          <a:p>
            <a:fld id="{9D73CD99-5E58-415A-9E13-674F7AD0A249}" type="slidenum">
              <a:rPr lang="en-CA" smtClean="0"/>
              <a:t>12</a:t>
            </a:fld>
            <a:endParaRPr lang="en-CA"/>
          </a:p>
        </p:txBody>
      </p:sp>
    </p:spTree>
    <p:extLst>
      <p:ext uri="{BB962C8B-B14F-4D97-AF65-F5344CB8AC3E}">
        <p14:creationId xmlns:p14="http://schemas.microsoft.com/office/powerpoint/2010/main" val="8178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going over our findings and having discussions, we have decided on the most prevalent problems to change. These include implementing error prevention in our sign up page, adding more help and documentation in screens that don’t currently have enough, and cleaning up some of the UI Design choices with regards to colours and indications.</a:t>
            </a:r>
          </a:p>
        </p:txBody>
      </p:sp>
      <p:sp>
        <p:nvSpPr>
          <p:cNvPr id="4" name="Slide Number Placeholder 3"/>
          <p:cNvSpPr>
            <a:spLocks noGrp="1"/>
          </p:cNvSpPr>
          <p:nvPr>
            <p:ph type="sldNum" sz="quarter" idx="5"/>
          </p:nvPr>
        </p:nvSpPr>
        <p:spPr/>
        <p:txBody>
          <a:bodyPr/>
          <a:lstStyle/>
          <a:p>
            <a:fld id="{9D73CD99-5E58-415A-9E13-674F7AD0A249}" type="slidenum">
              <a:rPr lang="en-CA" smtClean="0"/>
              <a:t>13</a:t>
            </a:fld>
            <a:endParaRPr lang="en-CA"/>
          </a:p>
        </p:txBody>
      </p:sp>
    </p:spTree>
    <p:extLst>
      <p:ext uri="{BB962C8B-B14F-4D97-AF65-F5344CB8AC3E}">
        <p14:creationId xmlns:p14="http://schemas.microsoft.com/office/powerpoint/2010/main" val="24541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what our issue was with providing error prevention specifically in our sign up page. We initially had nothing to stop the user from entering incorrect information, and although we currently haven’t implemented text fields for user input, we at least wanted to create a screen that would stop the user if there was incorrect information. So from the pictures here you can see that the process goes from an unfilled sign up page, to all the fields being filled out, to then the main page.</a:t>
            </a:r>
          </a:p>
        </p:txBody>
      </p:sp>
      <p:sp>
        <p:nvSpPr>
          <p:cNvPr id="4" name="Slide Number Placeholder 3"/>
          <p:cNvSpPr>
            <a:spLocks noGrp="1"/>
          </p:cNvSpPr>
          <p:nvPr>
            <p:ph type="sldNum" sz="quarter" idx="5"/>
          </p:nvPr>
        </p:nvSpPr>
        <p:spPr/>
        <p:txBody>
          <a:bodyPr/>
          <a:lstStyle/>
          <a:p>
            <a:fld id="{9D73CD99-5E58-415A-9E13-674F7AD0A249}" type="slidenum">
              <a:rPr lang="en-CA" smtClean="0"/>
              <a:t>14</a:t>
            </a:fld>
            <a:endParaRPr lang="en-CA"/>
          </a:p>
        </p:txBody>
      </p:sp>
    </p:spTree>
    <p:extLst>
      <p:ext uri="{BB962C8B-B14F-4D97-AF65-F5344CB8AC3E}">
        <p14:creationId xmlns:p14="http://schemas.microsoft.com/office/powerpoint/2010/main" val="85768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this implementation, we have now created the chance for the system to detect error in the sign up page. With no backend for this prototype, we can at least detect when no fields have been filled in. So this will prevent the user from continuing in the app before filling out all the fields.</a:t>
            </a:r>
          </a:p>
        </p:txBody>
      </p:sp>
      <p:sp>
        <p:nvSpPr>
          <p:cNvPr id="4" name="Slide Number Placeholder 3"/>
          <p:cNvSpPr>
            <a:spLocks noGrp="1"/>
          </p:cNvSpPr>
          <p:nvPr>
            <p:ph type="sldNum" sz="quarter" idx="5"/>
          </p:nvPr>
        </p:nvSpPr>
        <p:spPr/>
        <p:txBody>
          <a:bodyPr/>
          <a:lstStyle/>
          <a:p>
            <a:fld id="{9D73CD99-5E58-415A-9E13-674F7AD0A249}" type="slidenum">
              <a:rPr lang="en-CA" smtClean="0"/>
              <a:t>15</a:t>
            </a:fld>
            <a:endParaRPr lang="en-CA"/>
          </a:p>
        </p:txBody>
      </p:sp>
    </p:spTree>
    <p:extLst>
      <p:ext uri="{BB962C8B-B14F-4D97-AF65-F5344CB8AC3E}">
        <p14:creationId xmlns:p14="http://schemas.microsoft.com/office/powerpoint/2010/main" val="267567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Next we have the additional help and documentation where needed. In this example, we have a “Need Help” option at the bottom of the screen. This gives guidance for how to join and search for lines and queues. We felt like it could be better to also have information for each of the lines, as the name might not give away all the details to the user.</a:t>
            </a:r>
          </a:p>
        </p:txBody>
      </p:sp>
      <p:sp>
        <p:nvSpPr>
          <p:cNvPr id="4" name="Slide Number Placeholder 3"/>
          <p:cNvSpPr>
            <a:spLocks noGrp="1"/>
          </p:cNvSpPr>
          <p:nvPr>
            <p:ph type="sldNum" sz="quarter" idx="5"/>
          </p:nvPr>
        </p:nvSpPr>
        <p:spPr/>
        <p:txBody>
          <a:bodyPr/>
          <a:lstStyle/>
          <a:p>
            <a:fld id="{9D73CD99-5E58-415A-9E13-674F7AD0A249}" type="slidenum">
              <a:rPr lang="en-CA" smtClean="0"/>
              <a:t>16</a:t>
            </a:fld>
            <a:endParaRPr lang="en-CA"/>
          </a:p>
        </p:txBody>
      </p:sp>
    </p:spTree>
    <p:extLst>
      <p:ext uri="{BB962C8B-B14F-4D97-AF65-F5344CB8AC3E}">
        <p14:creationId xmlns:p14="http://schemas.microsoft.com/office/powerpoint/2010/main" val="292577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with this implementation we have added a question mark button on the side that takes the user to a page that describes what exactly each line is. This can create for less user error as they won’t mistakenly join the wrong line.</a:t>
            </a:r>
          </a:p>
        </p:txBody>
      </p:sp>
      <p:sp>
        <p:nvSpPr>
          <p:cNvPr id="4" name="Slide Number Placeholder 3"/>
          <p:cNvSpPr>
            <a:spLocks noGrp="1"/>
          </p:cNvSpPr>
          <p:nvPr>
            <p:ph type="sldNum" sz="quarter" idx="5"/>
          </p:nvPr>
        </p:nvSpPr>
        <p:spPr/>
        <p:txBody>
          <a:bodyPr/>
          <a:lstStyle/>
          <a:p>
            <a:fld id="{9D73CD99-5E58-415A-9E13-674F7AD0A249}" type="slidenum">
              <a:rPr lang="en-CA" smtClean="0"/>
              <a:t>17</a:t>
            </a:fld>
            <a:endParaRPr lang="en-CA"/>
          </a:p>
        </p:txBody>
      </p:sp>
    </p:spTree>
    <p:extLst>
      <p:ext uri="{BB962C8B-B14F-4D97-AF65-F5344CB8AC3E}">
        <p14:creationId xmlns:p14="http://schemas.microsoft.com/office/powerpoint/2010/main" val="3648940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Lastly we have cleaning up certain UI Design elements. In the first image we have one of our many confirmation messages. We felt that we could make this message more intuitive by adding colour to give clear indication for the options that the user has. As well we have the settings features in both the dark mode and light mode. With this, we realized this was a screen that didn’t follow our purple colour scheme and we wanted to fix this.</a:t>
            </a:r>
          </a:p>
        </p:txBody>
      </p:sp>
      <p:sp>
        <p:nvSpPr>
          <p:cNvPr id="4" name="Slide Number Placeholder 3"/>
          <p:cNvSpPr>
            <a:spLocks noGrp="1"/>
          </p:cNvSpPr>
          <p:nvPr>
            <p:ph type="sldNum" sz="quarter" idx="5"/>
          </p:nvPr>
        </p:nvSpPr>
        <p:spPr/>
        <p:txBody>
          <a:bodyPr/>
          <a:lstStyle/>
          <a:p>
            <a:fld id="{9D73CD99-5E58-415A-9E13-674F7AD0A249}" type="slidenum">
              <a:rPr lang="en-CA" smtClean="0"/>
              <a:t>18</a:t>
            </a:fld>
            <a:endParaRPr lang="en-CA"/>
          </a:p>
        </p:txBody>
      </p:sp>
    </p:spTree>
    <p:extLst>
      <p:ext uri="{BB962C8B-B14F-4D97-AF65-F5344CB8AC3E}">
        <p14:creationId xmlns:p14="http://schemas.microsoft.com/office/powerpoint/2010/main" val="2056229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with this implementation, we have coloured the yes and no options green and red respectively. Now it is very clear to the user about what to select. Then we have the settings redesigned to fit our colour scheme. Also we had to go with a darker purple, as black didn’t seem like the right fit for our dark mode.</a:t>
            </a:r>
          </a:p>
        </p:txBody>
      </p:sp>
      <p:sp>
        <p:nvSpPr>
          <p:cNvPr id="4" name="Slide Number Placeholder 3"/>
          <p:cNvSpPr>
            <a:spLocks noGrp="1"/>
          </p:cNvSpPr>
          <p:nvPr>
            <p:ph type="sldNum" sz="quarter" idx="5"/>
          </p:nvPr>
        </p:nvSpPr>
        <p:spPr/>
        <p:txBody>
          <a:bodyPr/>
          <a:lstStyle/>
          <a:p>
            <a:fld id="{9D73CD99-5E58-415A-9E13-674F7AD0A249}" type="slidenum">
              <a:rPr lang="en-CA" smtClean="0"/>
              <a:t>19</a:t>
            </a:fld>
            <a:endParaRPr lang="en-CA"/>
          </a:p>
        </p:txBody>
      </p:sp>
    </p:spTree>
    <p:extLst>
      <p:ext uri="{BB962C8B-B14F-4D97-AF65-F5344CB8AC3E}">
        <p14:creationId xmlns:p14="http://schemas.microsoft.com/office/powerpoint/2010/main" val="287628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err="1">
                <a:solidFill>
                  <a:srgbClr val="0000FF"/>
                </a:solidFill>
                <a:effectLst/>
                <a:latin typeface="Arial" panose="020B0604020202020204" pitchFamily="34" charset="0"/>
              </a:rPr>
              <a:t>WaitLess</a:t>
            </a:r>
            <a:r>
              <a:rPr lang="en-US" sz="1800" b="0" i="0" u="none" strike="noStrike" dirty="0">
                <a:solidFill>
                  <a:srgbClr val="0000FF"/>
                </a:solidFill>
                <a:effectLst/>
                <a:latin typeface="Arial" panose="020B0604020202020204" pitchFamily="34" charset="0"/>
              </a:rPr>
              <a:t> is a mobile app that can manage and organize virtual lines for academic advising. </a:t>
            </a:r>
            <a:r>
              <a:rPr lang="en-US" dirty="0"/>
              <a:t>It’s aim is to improve the virtual academic advising experience for students by refining and simplifying a virtual line up system. We went with a mobile application approach as it is the most accessible for students on the go. When they need advising, virtually lining up is as easy as just hitting “Join Line.”  While the student waits, they are updated about their placement in line regularly, removing the need for the student to constantly check how long until they are up next.  There also includes a chat and FAQ feature that provides the student with quick answers to surface level questions they have. Along with these features, there are many more that we will be covering in our demonstration video. Ultimately, we wanted to take out the difficulties and confusion that new and returning students have with visiting academic advisors, and what better way then with </a:t>
            </a:r>
            <a:r>
              <a:rPr lang="en-US" dirty="0" err="1"/>
              <a:t>WaitLess</a:t>
            </a:r>
            <a:r>
              <a:rPr lang="en-US" dirty="0"/>
              <a:t>.</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9D73CD99-5E58-415A-9E13-674F7AD0A249}" type="slidenum">
              <a:rPr lang="en-CA" smtClean="0"/>
              <a:t>2</a:t>
            </a:fld>
            <a:endParaRPr lang="en-CA"/>
          </a:p>
        </p:txBody>
      </p:sp>
    </p:spTree>
    <p:extLst>
      <p:ext uri="{BB962C8B-B14F-4D97-AF65-F5344CB8AC3E}">
        <p14:creationId xmlns:p14="http://schemas.microsoft.com/office/powerpoint/2010/main" val="251635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first plan for the final stage is to take our prototype to a mobile platform. Currently we have been testing and using our app through a PC emulator. Once we have it on our mobile phones, we may find that some things aren’t sized properly or ease of usability is not ideal. With this, we want to test our prototype against finger pressure input. Through our PC emulator, we are able to get precise input with our mouse, but with finger touching through a mobile device could lead to errors in our prototype. As well, we want to have better functionality when it comes to navigating the app. We have buttons in our prototype that will lead to fixed inputs, but sometimes that is not the best way to go about things. We want to have more dynamic input, just like our back buttons taking the user back to the last screen they came from. This can help reduce the number of screens our prototype needs as well. Finally, we want to determine if the colour scheme we have gone with is what we want to go with. We had been debating changes, and with this final stage we will want to come to a consensus.</a:t>
            </a:r>
          </a:p>
        </p:txBody>
      </p:sp>
      <p:sp>
        <p:nvSpPr>
          <p:cNvPr id="4" name="Slide Number Placeholder 3"/>
          <p:cNvSpPr>
            <a:spLocks noGrp="1"/>
          </p:cNvSpPr>
          <p:nvPr>
            <p:ph type="sldNum" sz="quarter" idx="5"/>
          </p:nvPr>
        </p:nvSpPr>
        <p:spPr/>
        <p:txBody>
          <a:bodyPr/>
          <a:lstStyle/>
          <a:p>
            <a:fld id="{9D73CD99-5E58-415A-9E13-674F7AD0A249}" type="slidenum">
              <a:rPr lang="en-CA" smtClean="0"/>
              <a:t>20</a:t>
            </a:fld>
            <a:endParaRPr lang="en-CA"/>
          </a:p>
        </p:txBody>
      </p:sp>
    </p:spTree>
    <p:extLst>
      <p:ext uri="{BB962C8B-B14F-4D97-AF65-F5344CB8AC3E}">
        <p14:creationId xmlns:p14="http://schemas.microsoft.com/office/powerpoint/2010/main" val="2908346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listening to our stage 4 presentation.  You can learn more about our project with the links on this slide.</a:t>
            </a:r>
          </a:p>
        </p:txBody>
      </p:sp>
      <p:sp>
        <p:nvSpPr>
          <p:cNvPr id="4" name="Slide Number Placeholder 3"/>
          <p:cNvSpPr>
            <a:spLocks noGrp="1"/>
          </p:cNvSpPr>
          <p:nvPr>
            <p:ph type="sldNum" sz="quarter" idx="5"/>
          </p:nvPr>
        </p:nvSpPr>
        <p:spPr/>
        <p:txBody>
          <a:bodyPr/>
          <a:lstStyle/>
          <a:p>
            <a:fld id="{9D73CD99-5E58-415A-9E13-674F7AD0A249}" type="slidenum">
              <a:rPr lang="en-CA" smtClean="0"/>
              <a:t>21</a:t>
            </a:fld>
            <a:endParaRPr lang="en-CA"/>
          </a:p>
        </p:txBody>
      </p:sp>
    </p:spTree>
    <p:extLst>
      <p:ext uri="{BB962C8B-B14F-4D97-AF65-F5344CB8AC3E}">
        <p14:creationId xmlns:p14="http://schemas.microsoft.com/office/powerpoint/2010/main" val="970084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tasks that we have prototyped in our High Fidelity prototype include firstly searching and browsing for lines. With this, the user is able to either type and search for a specific line they are looking for, or browse for lines that have been sorted into categories. This allows for flexibility for the user, as they have options on how specific or generic they want their searches to be. </a:t>
            </a:r>
          </a:p>
        </p:txBody>
      </p:sp>
      <p:sp>
        <p:nvSpPr>
          <p:cNvPr id="4" name="Slide Number Placeholder 3"/>
          <p:cNvSpPr>
            <a:spLocks noGrp="1"/>
          </p:cNvSpPr>
          <p:nvPr>
            <p:ph type="sldNum" sz="quarter" idx="5"/>
          </p:nvPr>
        </p:nvSpPr>
        <p:spPr/>
        <p:txBody>
          <a:bodyPr/>
          <a:lstStyle/>
          <a:p>
            <a:fld id="{9D73CD99-5E58-415A-9E13-674F7AD0A249}" type="slidenum">
              <a:rPr lang="en-CA" smtClean="0"/>
              <a:t>3</a:t>
            </a:fld>
            <a:endParaRPr lang="en-CA"/>
          </a:p>
        </p:txBody>
      </p:sp>
    </p:spTree>
    <p:extLst>
      <p:ext uri="{BB962C8B-B14F-4D97-AF65-F5344CB8AC3E}">
        <p14:creationId xmlns:p14="http://schemas.microsoft.com/office/powerpoint/2010/main" val="288531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Secondly we have notifications. This is a very important task, as it is what prompts the user throughout the queue process. The user becomes notified when they have successfully joined the line, how close they are to the front, and when they are up next. This helps expedite the process with getting people through each line. </a:t>
            </a:r>
          </a:p>
        </p:txBody>
      </p:sp>
      <p:sp>
        <p:nvSpPr>
          <p:cNvPr id="4" name="Slide Number Placeholder 3"/>
          <p:cNvSpPr>
            <a:spLocks noGrp="1"/>
          </p:cNvSpPr>
          <p:nvPr>
            <p:ph type="sldNum" sz="quarter" idx="5"/>
          </p:nvPr>
        </p:nvSpPr>
        <p:spPr/>
        <p:txBody>
          <a:bodyPr/>
          <a:lstStyle/>
          <a:p>
            <a:fld id="{9D73CD99-5E58-415A-9E13-674F7AD0A249}" type="slidenum">
              <a:rPr lang="en-CA" smtClean="0"/>
              <a:t>4</a:t>
            </a:fld>
            <a:endParaRPr lang="en-CA"/>
          </a:p>
        </p:txBody>
      </p:sp>
    </p:spTree>
    <p:extLst>
      <p:ext uri="{BB962C8B-B14F-4D97-AF65-F5344CB8AC3E}">
        <p14:creationId xmlns:p14="http://schemas.microsoft.com/office/powerpoint/2010/main" val="404529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Thirdly, we have modifying the settings and changing profile information. This gives the user freedom to choose how they want to be interacting with the app. Included in the settings, they can disable notifications, change to a dark mode, and change font size. As well, the user can change their information if they have a new email address or phone number.</a:t>
            </a:r>
          </a:p>
        </p:txBody>
      </p:sp>
      <p:sp>
        <p:nvSpPr>
          <p:cNvPr id="4" name="Slide Number Placeholder 3"/>
          <p:cNvSpPr>
            <a:spLocks noGrp="1"/>
          </p:cNvSpPr>
          <p:nvPr>
            <p:ph type="sldNum" sz="quarter" idx="5"/>
          </p:nvPr>
        </p:nvSpPr>
        <p:spPr/>
        <p:txBody>
          <a:bodyPr/>
          <a:lstStyle/>
          <a:p>
            <a:fld id="{9D73CD99-5E58-415A-9E13-674F7AD0A249}" type="slidenum">
              <a:rPr lang="en-CA" smtClean="0"/>
              <a:t>5</a:t>
            </a:fld>
            <a:endParaRPr lang="en-CA"/>
          </a:p>
        </p:txBody>
      </p:sp>
    </p:spTree>
    <p:extLst>
      <p:ext uri="{BB962C8B-B14F-4D97-AF65-F5344CB8AC3E}">
        <p14:creationId xmlns:p14="http://schemas.microsoft.com/office/powerpoint/2010/main" val="422915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we have sorting the lines. This makes for finding lines you want to join much easier. With this you can sort the lines alphabetically, by distance to the user, and by number of people in the line. With this task, we hope that it leads to better decisiveness for our users when choosing lines to join. </a:t>
            </a:r>
          </a:p>
        </p:txBody>
      </p:sp>
      <p:sp>
        <p:nvSpPr>
          <p:cNvPr id="4" name="Slide Number Placeholder 3"/>
          <p:cNvSpPr>
            <a:spLocks noGrp="1"/>
          </p:cNvSpPr>
          <p:nvPr>
            <p:ph type="sldNum" sz="quarter" idx="5"/>
          </p:nvPr>
        </p:nvSpPr>
        <p:spPr/>
        <p:txBody>
          <a:bodyPr/>
          <a:lstStyle/>
          <a:p>
            <a:fld id="{9D73CD99-5E58-415A-9E13-674F7AD0A249}" type="slidenum">
              <a:rPr lang="en-CA" smtClean="0"/>
              <a:t>6</a:t>
            </a:fld>
            <a:endParaRPr lang="en-CA"/>
          </a:p>
        </p:txBody>
      </p:sp>
    </p:spTree>
    <p:extLst>
      <p:ext uri="{BB962C8B-B14F-4D97-AF65-F5344CB8AC3E}">
        <p14:creationId xmlns:p14="http://schemas.microsoft.com/office/powerpoint/2010/main" val="3581751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software that we have chosen and used for our High Fidelity Prototype is Adobe XD. With Adobe XD being a design tool for web apps and mobile apps, we were able to transform our Low Fidelity Prototype into something much more substantial. We agreed as a team to use Adobe XD because of its simplicity in usage and it also had features that would help improve the functionality and design of our prototype.</a:t>
            </a:r>
          </a:p>
        </p:txBody>
      </p:sp>
      <p:sp>
        <p:nvSpPr>
          <p:cNvPr id="4" name="Slide Number Placeholder 3"/>
          <p:cNvSpPr>
            <a:spLocks noGrp="1"/>
          </p:cNvSpPr>
          <p:nvPr>
            <p:ph type="sldNum" sz="quarter" idx="5"/>
          </p:nvPr>
        </p:nvSpPr>
        <p:spPr/>
        <p:txBody>
          <a:bodyPr/>
          <a:lstStyle/>
          <a:p>
            <a:fld id="{9D73CD99-5E58-415A-9E13-674F7AD0A249}" type="slidenum">
              <a:rPr lang="en-CA" smtClean="0"/>
              <a:t>7</a:t>
            </a:fld>
            <a:endParaRPr lang="en-CA"/>
          </a:p>
        </p:txBody>
      </p:sp>
    </p:spTree>
    <p:extLst>
      <p:ext uri="{BB962C8B-B14F-4D97-AF65-F5344CB8AC3E}">
        <p14:creationId xmlns:p14="http://schemas.microsoft.com/office/powerpoint/2010/main" val="386140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our Demo Video that illustrates how our app </a:t>
            </a:r>
            <a:r>
              <a:rPr lang="en-CA" dirty="0" err="1"/>
              <a:t>WaitLess</a:t>
            </a:r>
            <a:r>
              <a:rPr lang="en-CA" dirty="0"/>
              <a:t> functions.</a:t>
            </a:r>
          </a:p>
        </p:txBody>
      </p:sp>
      <p:sp>
        <p:nvSpPr>
          <p:cNvPr id="4" name="Slide Number Placeholder 3"/>
          <p:cNvSpPr>
            <a:spLocks noGrp="1"/>
          </p:cNvSpPr>
          <p:nvPr>
            <p:ph type="sldNum" sz="quarter" idx="5"/>
          </p:nvPr>
        </p:nvSpPr>
        <p:spPr/>
        <p:txBody>
          <a:bodyPr/>
          <a:lstStyle/>
          <a:p>
            <a:fld id="{9D73CD99-5E58-415A-9E13-674F7AD0A249}" type="slidenum">
              <a:rPr lang="en-CA" smtClean="0"/>
              <a:t>8</a:t>
            </a:fld>
            <a:endParaRPr lang="en-CA"/>
          </a:p>
        </p:txBody>
      </p:sp>
    </p:spTree>
    <p:extLst>
      <p:ext uri="{BB962C8B-B14F-4D97-AF65-F5344CB8AC3E}">
        <p14:creationId xmlns:p14="http://schemas.microsoft.com/office/powerpoint/2010/main" val="182343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finishing off the implementations we wanted to add for this Stage of our prototype, we then conducted our heuristic evaluation process. Myself, Evan, and Edmund acted as evaluators along with Amman and Karan acting as reviewers. We were able to determine what we needed to focus and work on for our final product through this process.</a:t>
            </a:r>
          </a:p>
        </p:txBody>
      </p:sp>
      <p:sp>
        <p:nvSpPr>
          <p:cNvPr id="4" name="Slide Number Placeholder 3"/>
          <p:cNvSpPr>
            <a:spLocks noGrp="1"/>
          </p:cNvSpPr>
          <p:nvPr>
            <p:ph type="sldNum" sz="quarter" idx="5"/>
          </p:nvPr>
        </p:nvSpPr>
        <p:spPr/>
        <p:txBody>
          <a:bodyPr/>
          <a:lstStyle/>
          <a:p>
            <a:fld id="{9D73CD99-5E58-415A-9E13-674F7AD0A249}" type="slidenum">
              <a:rPr lang="en-CA" smtClean="0"/>
              <a:t>9</a:t>
            </a:fld>
            <a:endParaRPr lang="en-CA"/>
          </a:p>
        </p:txBody>
      </p:sp>
    </p:spTree>
    <p:extLst>
      <p:ext uri="{BB962C8B-B14F-4D97-AF65-F5344CB8AC3E}">
        <p14:creationId xmlns:p14="http://schemas.microsoft.com/office/powerpoint/2010/main" val="8473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November 23,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2319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November 23,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3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November 23,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5836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November 23,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1885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November 23,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9084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November 23,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5089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November 23,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0968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November 23,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206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November 23,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4663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November 23,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845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November 23,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0899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November 23,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6255125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31" r:id="rId4"/>
    <p:sldLayoutId id="2147484032" r:id="rId5"/>
    <p:sldLayoutId id="2147484037" r:id="rId6"/>
    <p:sldLayoutId id="2147484033" r:id="rId7"/>
    <p:sldLayoutId id="2147484034" r:id="rId8"/>
    <p:sldLayoutId id="2147484035" r:id="rId9"/>
    <p:sldLayoutId id="2147484036" r:id="rId10"/>
    <p:sldLayoutId id="214748403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github.com/RMcCurdy/TeamS_Project" TargetMode="External"/><Relationship Id="rId4" Type="http://schemas.openxmlformats.org/officeDocument/2006/relationships/hyperlink" Target="https://rmccurdy.github.io/TeamS_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260DD8-1A62-4DAD-858B-7A7BE5BCED7C}"/>
              </a:ext>
            </a:extLst>
          </p:cNvPr>
          <p:cNvSpPr>
            <a:spLocks noGrp="1"/>
          </p:cNvSpPr>
          <p:nvPr>
            <p:ph type="title"/>
          </p:nvPr>
        </p:nvSpPr>
        <p:spPr>
          <a:xfrm>
            <a:off x="222168" y="596752"/>
            <a:ext cx="4525437" cy="1152712"/>
          </a:xfrm>
        </p:spPr>
        <p:txBody>
          <a:bodyPr vert="horz" lIns="0" tIns="0" rIns="0" bIns="0" rtlCol="0" anchor="b">
            <a:normAutofit fontScale="90000"/>
          </a:bodyPr>
          <a:lstStyle/>
          <a:p>
            <a:r>
              <a:rPr lang="en-US" sz="4800" dirty="0">
                <a:solidFill>
                  <a:schemeClr val="bg1"/>
                </a:solidFill>
              </a:rPr>
              <a:t>Team s</a:t>
            </a:r>
            <a:br>
              <a:rPr lang="en-US" sz="4800" dirty="0">
                <a:solidFill>
                  <a:schemeClr val="bg1"/>
                </a:solidFill>
              </a:rPr>
            </a:br>
            <a:r>
              <a:rPr lang="en-US" sz="4800" dirty="0">
                <a:solidFill>
                  <a:schemeClr val="bg1"/>
                </a:solidFill>
              </a:rPr>
              <a:t>Stage 4</a:t>
            </a:r>
            <a:endParaRPr lang="en-US" sz="4000" spc="750" dirty="0">
              <a:solidFill>
                <a:schemeClr val="bg1"/>
              </a:solidFill>
            </a:endParaRPr>
          </a:p>
        </p:txBody>
      </p:sp>
      <p:sp>
        <p:nvSpPr>
          <p:cNvPr id="38" name="Freeform: Shape 3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4FE28F6-A25B-488B-B389-875FAD58A6D7}"/>
              </a:ext>
            </a:extLst>
          </p:cNvPr>
          <p:cNvPicPr>
            <a:picLocks noChangeAspect="1"/>
          </p:cNvPicPr>
          <p:nvPr/>
        </p:nvPicPr>
        <p:blipFill rotWithShape="1">
          <a:blip r:embed="rId3"/>
          <a:srcRect t="15018" r="1" b="22811"/>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
        <p:nvSpPr>
          <p:cNvPr id="12" name="Content Placeholder 2">
            <a:extLst>
              <a:ext uri="{FF2B5EF4-FFF2-40B4-BE49-F238E27FC236}">
                <a16:creationId xmlns:a16="http://schemas.microsoft.com/office/drawing/2014/main" id="{68B5F5B2-EFD9-424C-920A-610BBB15B014}"/>
              </a:ext>
            </a:extLst>
          </p:cNvPr>
          <p:cNvSpPr>
            <a:spLocks noGrp="1"/>
          </p:cNvSpPr>
          <p:nvPr/>
        </p:nvSpPr>
        <p:spPr>
          <a:xfrm>
            <a:off x="222168" y="1796126"/>
            <a:ext cx="2635551" cy="3926768"/>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90000"/>
              </a:lnSpc>
            </a:pPr>
            <a:r>
              <a:rPr lang="en-US" sz="1700" dirty="0">
                <a:solidFill>
                  <a:schemeClr val="bg1"/>
                </a:solidFill>
                <a:ea typeface="Meiryo"/>
              </a:rPr>
              <a:t>Team Members:</a:t>
            </a:r>
            <a:endParaRPr lang="en-US" sz="1700" dirty="0">
              <a:solidFill>
                <a:schemeClr val="bg1"/>
              </a:solidFill>
            </a:endParaRPr>
          </a:p>
          <a:p>
            <a:pPr marL="285750" indent="-285750">
              <a:lnSpc>
                <a:spcPct val="90000"/>
              </a:lnSpc>
              <a:buFont typeface="Arial" panose="020B0503020204020204" pitchFamily="34" charset="0"/>
              <a:buChar char="•"/>
            </a:pPr>
            <a:r>
              <a:rPr lang="en-US" sz="1700" dirty="0">
                <a:solidFill>
                  <a:schemeClr val="bg1"/>
                </a:solidFill>
                <a:ea typeface="Meiryo"/>
              </a:rPr>
              <a:t>Edmund</a:t>
            </a:r>
          </a:p>
          <a:p>
            <a:pPr marL="285750" indent="-285750">
              <a:lnSpc>
                <a:spcPct val="90000"/>
              </a:lnSpc>
              <a:buFont typeface="Arial" panose="020B0503020204020204" pitchFamily="34" charset="0"/>
              <a:buChar char="•"/>
            </a:pPr>
            <a:r>
              <a:rPr lang="en-US" sz="1700" dirty="0">
                <a:solidFill>
                  <a:schemeClr val="bg1"/>
                </a:solidFill>
                <a:ea typeface="Meiryo"/>
              </a:rPr>
              <a:t>Evan</a:t>
            </a:r>
          </a:p>
          <a:p>
            <a:pPr marL="285750" indent="-285750">
              <a:lnSpc>
                <a:spcPct val="90000"/>
              </a:lnSpc>
              <a:buFont typeface="Arial" panose="020B0503020204020204" pitchFamily="34" charset="0"/>
              <a:buChar char="•"/>
            </a:pPr>
            <a:r>
              <a:rPr lang="en-US" sz="1700" dirty="0">
                <a:solidFill>
                  <a:schemeClr val="bg1"/>
                </a:solidFill>
                <a:ea typeface="Meiryo"/>
              </a:rPr>
              <a:t>Karan</a:t>
            </a:r>
          </a:p>
          <a:p>
            <a:pPr marL="285750" indent="-285750">
              <a:lnSpc>
                <a:spcPct val="90000"/>
              </a:lnSpc>
              <a:buFont typeface="Arial" panose="020B0503020204020204" pitchFamily="34" charset="0"/>
              <a:buChar char="•"/>
            </a:pPr>
            <a:r>
              <a:rPr lang="en-US" sz="1700" dirty="0">
                <a:solidFill>
                  <a:schemeClr val="bg1"/>
                </a:solidFill>
                <a:ea typeface="Meiryo"/>
              </a:rPr>
              <a:t>Robert</a:t>
            </a:r>
          </a:p>
          <a:p>
            <a:pPr marL="285750" indent="-285750">
              <a:lnSpc>
                <a:spcPct val="90000"/>
              </a:lnSpc>
              <a:buFont typeface="Arial" panose="020B0503020204020204" pitchFamily="34" charset="0"/>
              <a:buChar char="•"/>
            </a:pPr>
            <a:r>
              <a:rPr lang="en-US" sz="1700" dirty="0">
                <a:solidFill>
                  <a:schemeClr val="bg1"/>
                </a:solidFill>
                <a:ea typeface="Meiryo"/>
              </a:rPr>
              <a:t>Amman</a:t>
            </a: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r>
              <a:rPr lang="en-US" sz="1700" dirty="0">
                <a:solidFill>
                  <a:schemeClr val="bg1"/>
                </a:solidFill>
                <a:ea typeface="+mn-lt"/>
                <a:cs typeface="+mn-lt"/>
              </a:rPr>
              <a:t>Teaching Assistant:</a:t>
            </a:r>
            <a:endParaRPr lang="en-US" sz="1700" b="0" dirty="0">
              <a:solidFill>
                <a:schemeClr val="bg1"/>
              </a:solidFill>
              <a:ea typeface="+mn-lt"/>
              <a:cs typeface="+mn-lt"/>
            </a:endParaRPr>
          </a:p>
          <a:p>
            <a:pPr marL="285750" indent="-285750">
              <a:lnSpc>
                <a:spcPct val="90000"/>
              </a:lnSpc>
              <a:spcBef>
                <a:spcPts val="0"/>
              </a:spcBef>
              <a:buFont typeface="Arial,Sans-Serif"/>
              <a:buChar char="•"/>
            </a:pPr>
            <a:r>
              <a:rPr lang="en-US" sz="1700" dirty="0" err="1">
                <a:solidFill>
                  <a:schemeClr val="bg1"/>
                </a:solidFill>
                <a:ea typeface="+mn-lt"/>
                <a:cs typeface="+mn-lt"/>
              </a:rPr>
              <a:t>Philmo</a:t>
            </a:r>
            <a:r>
              <a:rPr lang="en-US" sz="1700" dirty="0">
                <a:solidFill>
                  <a:schemeClr val="bg1"/>
                </a:solidFill>
                <a:ea typeface="+mn-lt"/>
                <a:cs typeface="+mn-lt"/>
              </a:rPr>
              <a:t> Gu</a:t>
            </a:r>
            <a:endParaRPr lang="en-US" sz="1700" dirty="0">
              <a:solidFill>
                <a:schemeClr val="bg1"/>
              </a:solidFill>
            </a:endParaRPr>
          </a:p>
          <a:p>
            <a:pPr>
              <a:lnSpc>
                <a:spcPct val="90000"/>
              </a:lnSpc>
            </a:pPr>
            <a:endParaRPr lang="en-US" sz="1700" dirty="0">
              <a:ea typeface="Meiryo"/>
            </a:endParaRPr>
          </a:p>
        </p:txBody>
      </p:sp>
      <p:sp>
        <p:nvSpPr>
          <p:cNvPr id="14" name="Content Placeholder 2">
            <a:extLst>
              <a:ext uri="{FF2B5EF4-FFF2-40B4-BE49-F238E27FC236}">
                <a16:creationId xmlns:a16="http://schemas.microsoft.com/office/drawing/2014/main" id="{59A5B2C2-026C-43BD-9F3A-C9A83778C5E5}"/>
              </a:ext>
            </a:extLst>
          </p:cNvPr>
          <p:cNvSpPr txBox="1">
            <a:spLocks/>
          </p:cNvSpPr>
          <p:nvPr/>
        </p:nvSpPr>
        <p:spPr>
          <a:xfrm>
            <a:off x="4709592" y="4218697"/>
            <a:ext cx="2994984" cy="3635693"/>
          </a:xfrm>
          <a:prstGeom prst="rect">
            <a:avLst/>
          </a:prstGeom>
        </p:spPr>
        <p:txBody>
          <a:bodyPr vert="horz" lIns="109728" tIns="109728" rIns="109728" bIns="9144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75000"/>
                  <a:lumOff val="25000"/>
                </a:schemeClr>
              </a:solidFill>
              <a:ea typeface="Meiryo"/>
            </a:endParaRPr>
          </a:p>
        </p:txBody>
      </p:sp>
      <p:sp>
        <p:nvSpPr>
          <p:cNvPr id="24" name="Title 1">
            <a:extLst>
              <a:ext uri="{FF2B5EF4-FFF2-40B4-BE49-F238E27FC236}">
                <a16:creationId xmlns:a16="http://schemas.microsoft.com/office/drawing/2014/main" id="{54EDE2B5-731B-497F-A1B0-8A7DADCAF908}"/>
              </a:ext>
            </a:extLst>
          </p:cNvPr>
          <p:cNvSpPr txBox="1">
            <a:spLocks/>
          </p:cNvSpPr>
          <p:nvPr/>
        </p:nvSpPr>
        <p:spPr>
          <a:xfrm>
            <a:off x="4163777" y="76827"/>
            <a:ext cx="7338651" cy="335217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0" tIns="0" rIns="0" bIns="0" rtlCol="0" anchor="ctr">
            <a:normAutofit fontScale="97500"/>
          </a:bodyPr>
          <a:lstStyle>
            <a:lvl1pPr algn="l" defTabSz="914400" rtl="0" eaLnBrk="1" latinLnBrk="0" hangingPunct="1">
              <a:lnSpc>
                <a:spcPct val="100000"/>
              </a:lnSpc>
              <a:spcBef>
                <a:spcPct val="0"/>
              </a:spcBef>
              <a:buNone/>
              <a:defRPr sz="3200" b="1" i="0" kern="1200" cap="all" spc="700" baseline="0">
                <a:solidFill>
                  <a:schemeClr val="tx1"/>
                </a:solidFill>
                <a:latin typeface="+mj-lt"/>
                <a:ea typeface="+mj-ea"/>
                <a:cs typeface="+mj-cs"/>
              </a:defRPr>
            </a:lvl1pPr>
          </a:lstStyle>
          <a:p>
            <a:pPr algn="ctr"/>
            <a:r>
              <a:rPr lang="en-US" sz="10000" dirty="0" err="1">
                <a:solidFill>
                  <a:schemeClr val="bg1"/>
                </a:solidFill>
              </a:rPr>
              <a:t>WaitLess</a:t>
            </a:r>
            <a:endParaRPr lang="en-US" sz="10000" spc="750" dirty="0">
              <a:solidFill>
                <a:schemeClr val="bg1"/>
              </a:solidFill>
            </a:endParaRPr>
          </a:p>
        </p:txBody>
      </p:sp>
    </p:spTree>
    <p:extLst>
      <p:ext uri="{BB962C8B-B14F-4D97-AF65-F5344CB8AC3E}">
        <p14:creationId xmlns:p14="http://schemas.microsoft.com/office/powerpoint/2010/main" val="720929327"/>
      </p:ext>
    </p:extLst>
  </p:cSld>
  <p:clrMapOvr>
    <a:masterClrMapping/>
  </p:clrMapOvr>
  <mc:AlternateContent xmlns:mc="http://schemas.openxmlformats.org/markup-compatibility/2006" xmlns:p14="http://schemas.microsoft.com/office/powerpoint/2010/main">
    <mc:Choice Requires="p14">
      <p:transition spd="slow" p14:dur="2000" advTm="51443"/>
    </mc:Choice>
    <mc:Fallback xmlns="">
      <p:transition spd="slow" advTm="51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7DE-1C0A-4918-8AE9-AEEF2EB59D87}"/>
              </a:ext>
            </a:extLst>
          </p:cNvPr>
          <p:cNvSpPr>
            <a:spLocks noGrp="1"/>
          </p:cNvSpPr>
          <p:nvPr>
            <p:ph type="title"/>
          </p:nvPr>
        </p:nvSpPr>
        <p:spPr>
          <a:xfrm>
            <a:off x="975548" y="257224"/>
            <a:ext cx="10240903" cy="1233488"/>
          </a:xfrm>
        </p:spPr>
        <p:txBody>
          <a:bodyPr/>
          <a:lstStyle/>
          <a:p>
            <a:r>
              <a:rPr lang="en-US" dirty="0"/>
              <a:t>Findings &amp; Discussions</a:t>
            </a:r>
          </a:p>
        </p:txBody>
      </p:sp>
      <p:sp>
        <p:nvSpPr>
          <p:cNvPr id="4" name="TextBox 3">
            <a:extLst>
              <a:ext uri="{FF2B5EF4-FFF2-40B4-BE49-F238E27FC236}">
                <a16:creationId xmlns:a16="http://schemas.microsoft.com/office/drawing/2014/main" id="{147D8449-F332-4902-A5B0-023D4C576925}"/>
              </a:ext>
            </a:extLst>
          </p:cNvPr>
          <p:cNvSpPr txBox="1"/>
          <p:nvPr/>
        </p:nvSpPr>
        <p:spPr>
          <a:xfrm>
            <a:off x="674913" y="1740452"/>
            <a:ext cx="9579429" cy="1938992"/>
          </a:xfrm>
          <a:prstGeom prst="rect">
            <a:avLst/>
          </a:prstGeom>
          <a:noFill/>
        </p:spPr>
        <p:txBody>
          <a:bodyPr wrap="square" rtlCol="0">
            <a:spAutoFit/>
          </a:bodyPr>
          <a:lstStyle/>
          <a:p>
            <a:pPr marL="285750" indent="-285750">
              <a:buFont typeface="Arial" panose="020B0604020202020204" pitchFamily="34" charset="0"/>
              <a:buChar char="•"/>
            </a:pPr>
            <a:r>
              <a:rPr lang="en-CA" sz="4000" dirty="0"/>
              <a:t>Positive Findings &amp; Negative Findings</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endParaRPr lang="en-CA" sz="2400" dirty="0"/>
          </a:p>
        </p:txBody>
      </p:sp>
      <p:pic>
        <p:nvPicPr>
          <p:cNvPr id="7" name="Picture 6">
            <a:extLst>
              <a:ext uri="{FF2B5EF4-FFF2-40B4-BE49-F238E27FC236}">
                <a16:creationId xmlns:a16="http://schemas.microsoft.com/office/drawing/2014/main" id="{84621A8C-5657-4812-836D-32C9D6D75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2921819"/>
            <a:ext cx="3222363" cy="2863623"/>
          </a:xfrm>
          <a:prstGeom prst="rect">
            <a:avLst/>
          </a:prstGeom>
        </p:spPr>
      </p:pic>
      <p:pic>
        <p:nvPicPr>
          <p:cNvPr id="17" name="Picture 16" descr="Shape&#10;&#10;Description automatically generated">
            <a:extLst>
              <a:ext uri="{FF2B5EF4-FFF2-40B4-BE49-F238E27FC236}">
                <a16:creationId xmlns:a16="http://schemas.microsoft.com/office/drawing/2014/main" id="{338C8625-E407-4150-B057-D9F5F38FC5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4902" y="2921818"/>
            <a:ext cx="2290899" cy="2863624"/>
          </a:xfrm>
          <a:prstGeom prst="rect">
            <a:avLst/>
          </a:prstGeom>
        </p:spPr>
      </p:pic>
    </p:spTree>
    <p:extLst>
      <p:ext uri="{BB962C8B-B14F-4D97-AF65-F5344CB8AC3E}">
        <p14:creationId xmlns:p14="http://schemas.microsoft.com/office/powerpoint/2010/main" val="169578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7DE-1C0A-4918-8AE9-AEEF2EB59D87}"/>
              </a:ext>
            </a:extLst>
          </p:cNvPr>
          <p:cNvSpPr>
            <a:spLocks noGrp="1"/>
          </p:cNvSpPr>
          <p:nvPr>
            <p:ph type="title"/>
          </p:nvPr>
        </p:nvSpPr>
        <p:spPr>
          <a:xfrm>
            <a:off x="975548" y="257224"/>
            <a:ext cx="10240903" cy="1233488"/>
          </a:xfrm>
        </p:spPr>
        <p:txBody>
          <a:bodyPr/>
          <a:lstStyle/>
          <a:p>
            <a:r>
              <a:rPr lang="en-US" dirty="0"/>
              <a:t>Findings &amp; Discussions</a:t>
            </a:r>
          </a:p>
        </p:txBody>
      </p:sp>
      <p:sp>
        <p:nvSpPr>
          <p:cNvPr id="4" name="TextBox 3">
            <a:extLst>
              <a:ext uri="{FF2B5EF4-FFF2-40B4-BE49-F238E27FC236}">
                <a16:creationId xmlns:a16="http://schemas.microsoft.com/office/drawing/2014/main" id="{147D8449-F332-4902-A5B0-023D4C576925}"/>
              </a:ext>
            </a:extLst>
          </p:cNvPr>
          <p:cNvSpPr txBox="1"/>
          <p:nvPr/>
        </p:nvSpPr>
        <p:spPr>
          <a:xfrm>
            <a:off x="1175657" y="2241195"/>
            <a:ext cx="5120452" cy="3293209"/>
          </a:xfrm>
          <a:prstGeom prst="rect">
            <a:avLst/>
          </a:prstGeom>
          <a:noFill/>
        </p:spPr>
        <p:txBody>
          <a:bodyPr wrap="square" rtlCol="0">
            <a:spAutoFit/>
          </a:bodyPr>
          <a:lstStyle/>
          <a:p>
            <a:pPr marL="285750" indent="-285750">
              <a:buFont typeface="Arial" panose="020B0604020202020204" pitchFamily="34" charset="0"/>
              <a:buChar char="•"/>
            </a:pPr>
            <a:r>
              <a:rPr lang="en-CA" sz="3200" dirty="0"/>
              <a:t>Positive Findings</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r>
              <a:rPr lang="en-CA" sz="2400" dirty="0"/>
              <a:t>Systems Status Visibility</a:t>
            </a:r>
          </a:p>
          <a:p>
            <a:pPr marL="285750" indent="-285750">
              <a:buFont typeface="Arial" panose="020B0604020202020204" pitchFamily="34" charset="0"/>
              <a:buChar char="•"/>
            </a:pPr>
            <a:r>
              <a:rPr lang="en-CA" sz="2400" dirty="0"/>
              <a:t>Information From the Real World </a:t>
            </a:r>
          </a:p>
          <a:p>
            <a:pPr marL="285750" indent="-285750">
              <a:buFont typeface="Arial" panose="020B0604020202020204" pitchFamily="34" charset="0"/>
              <a:buChar char="•"/>
            </a:pPr>
            <a:r>
              <a:rPr lang="en-CA" sz="2400" dirty="0"/>
              <a:t>Freedom of Navigation</a:t>
            </a:r>
          </a:p>
          <a:p>
            <a:pPr marL="285750" indent="-285750">
              <a:buFont typeface="Arial" panose="020B0604020202020204" pitchFamily="34" charset="0"/>
              <a:buChar char="•"/>
            </a:pPr>
            <a:r>
              <a:rPr lang="en-CA" sz="2400" dirty="0"/>
              <a:t>Flexibility of Use</a:t>
            </a:r>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endParaRPr lang="en-CA" sz="2400" dirty="0"/>
          </a:p>
        </p:txBody>
      </p:sp>
      <p:pic>
        <p:nvPicPr>
          <p:cNvPr id="6" name="Picture 5">
            <a:extLst>
              <a:ext uri="{FF2B5EF4-FFF2-40B4-BE49-F238E27FC236}">
                <a16:creationId xmlns:a16="http://schemas.microsoft.com/office/drawing/2014/main" id="{F03F39A5-BE9E-405F-959E-CC58941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085" y="1997188"/>
            <a:ext cx="3222363" cy="2863623"/>
          </a:xfrm>
          <a:prstGeom prst="rect">
            <a:avLst/>
          </a:prstGeom>
        </p:spPr>
      </p:pic>
    </p:spTree>
    <p:extLst>
      <p:ext uri="{BB962C8B-B14F-4D97-AF65-F5344CB8AC3E}">
        <p14:creationId xmlns:p14="http://schemas.microsoft.com/office/powerpoint/2010/main" val="303674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7DE-1C0A-4918-8AE9-AEEF2EB59D87}"/>
              </a:ext>
            </a:extLst>
          </p:cNvPr>
          <p:cNvSpPr>
            <a:spLocks noGrp="1"/>
          </p:cNvSpPr>
          <p:nvPr>
            <p:ph type="title"/>
          </p:nvPr>
        </p:nvSpPr>
        <p:spPr>
          <a:xfrm>
            <a:off x="975548" y="257224"/>
            <a:ext cx="10240903" cy="1233488"/>
          </a:xfrm>
        </p:spPr>
        <p:txBody>
          <a:bodyPr/>
          <a:lstStyle/>
          <a:p>
            <a:r>
              <a:rPr lang="en-US" dirty="0"/>
              <a:t>Findings &amp; Discussions</a:t>
            </a:r>
          </a:p>
        </p:txBody>
      </p:sp>
      <p:sp>
        <p:nvSpPr>
          <p:cNvPr id="4" name="TextBox 3">
            <a:extLst>
              <a:ext uri="{FF2B5EF4-FFF2-40B4-BE49-F238E27FC236}">
                <a16:creationId xmlns:a16="http://schemas.microsoft.com/office/drawing/2014/main" id="{147D8449-F332-4902-A5B0-023D4C576925}"/>
              </a:ext>
            </a:extLst>
          </p:cNvPr>
          <p:cNvSpPr txBox="1"/>
          <p:nvPr/>
        </p:nvSpPr>
        <p:spPr>
          <a:xfrm>
            <a:off x="674914" y="1740452"/>
            <a:ext cx="5120452" cy="830997"/>
          </a:xfrm>
          <a:prstGeom prst="rect">
            <a:avLst/>
          </a:prstGeom>
          <a:noFill/>
        </p:spPr>
        <p:txBody>
          <a:bodyPr wrap="square" rtlCol="0">
            <a:spAutoFit/>
          </a:bodyPr>
          <a:lstStyle/>
          <a:p>
            <a:endParaRPr lang="en-CA" sz="2400" dirty="0"/>
          </a:p>
          <a:p>
            <a:pPr marL="285750" indent="-285750">
              <a:buFont typeface="Arial" panose="020B0604020202020204" pitchFamily="34" charset="0"/>
              <a:buChar char="•"/>
            </a:pPr>
            <a:endParaRPr lang="en-CA" sz="2400" dirty="0"/>
          </a:p>
        </p:txBody>
      </p:sp>
      <p:sp>
        <p:nvSpPr>
          <p:cNvPr id="5" name="TextBox 4">
            <a:extLst>
              <a:ext uri="{FF2B5EF4-FFF2-40B4-BE49-F238E27FC236}">
                <a16:creationId xmlns:a16="http://schemas.microsoft.com/office/drawing/2014/main" id="{E60A86C5-03B9-4083-8B28-DFB7A285098E}"/>
              </a:ext>
            </a:extLst>
          </p:cNvPr>
          <p:cNvSpPr txBox="1"/>
          <p:nvPr/>
        </p:nvSpPr>
        <p:spPr>
          <a:xfrm>
            <a:off x="5747656" y="2155950"/>
            <a:ext cx="5769430" cy="3662541"/>
          </a:xfrm>
          <a:prstGeom prst="rect">
            <a:avLst/>
          </a:prstGeom>
          <a:noFill/>
        </p:spPr>
        <p:txBody>
          <a:bodyPr wrap="square" rtlCol="0">
            <a:spAutoFit/>
          </a:bodyPr>
          <a:lstStyle/>
          <a:p>
            <a:pPr marL="285750" indent="-285750">
              <a:buFont typeface="Arial" panose="020B0604020202020204" pitchFamily="34" charset="0"/>
              <a:buChar char="•"/>
            </a:pPr>
            <a:r>
              <a:rPr lang="en-CA" sz="3200" dirty="0"/>
              <a:t>Negative Findings</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r>
              <a:rPr lang="en-CA" sz="2400" dirty="0"/>
              <a:t>Colour and UI Elements</a:t>
            </a:r>
          </a:p>
          <a:p>
            <a:pPr marL="285750" indent="-285750">
              <a:buFont typeface="Arial" panose="020B0604020202020204" pitchFamily="34" charset="0"/>
              <a:buChar char="•"/>
            </a:pPr>
            <a:r>
              <a:rPr lang="en-CA" sz="2400" dirty="0"/>
              <a:t>Error Prevention</a:t>
            </a:r>
          </a:p>
          <a:p>
            <a:pPr marL="285750" indent="-285750">
              <a:buFont typeface="Arial" panose="020B0604020202020204" pitchFamily="34" charset="0"/>
              <a:buChar char="•"/>
            </a:pPr>
            <a:r>
              <a:rPr lang="en-CA" sz="2400" dirty="0"/>
              <a:t>Recognition Not Utilized Enough</a:t>
            </a:r>
          </a:p>
          <a:p>
            <a:pPr marL="285750" indent="-285750">
              <a:buFont typeface="Arial" panose="020B0604020202020204" pitchFamily="34" charset="0"/>
              <a:buChar char="•"/>
            </a:pPr>
            <a:r>
              <a:rPr lang="en-CA" sz="2400" dirty="0"/>
              <a:t>Design of Buttons</a:t>
            </a:r>
          </a:p>
          <a:p>
            <a:pPr marL="285750" indent="-285750">
              <a:buFont typeface="Arial" panose="020B0604020202020204" pitchFamily="34" charset="0"/>
              <a:buChar char="•"/>
            </a:pPr>
            <a:r>
              <a:rPr lang="en-CA" sz="2400" dirty="0"/>
              <a:t>Recovery of Errors</a:t>
            </a:r>
          </a:p>
          <a:p>
            <a:pPr marL="285750" indent="-285750">
              <a:buFont typeface="Arial" panose="020B0604020202020204" pitchFamily="34" charset="0"/>
              <a:buChar char="•"/>
            </a:pPr>
            <a:r>
              <a:rPr lang="en-CA" sz="2400" dirty="0"/>
              <a:t>Help and Documentation</a:t>
            </a:r>
          </a:p>
          <a:p>
            <a:pPr marL="285750" indent="-285750">
              <a:buFont typeface="Arial" panose="020B0604020202020204" pitchFamily="34" charset="0"/>
              <a:buChar char="•"/>
            </a:pPr>
            <a:endParaRPr lang="en-CA" sz="2400" dirty="0"/>
          </a:p>
        </p:txBody>
      </p:sp>
      <p:pic>
        <p:nvPicPr>
          <p:cNvPr id="6" name="Picture 5" descr="Shape&#10;&#10;Description automatically generated">
            <a:extLst>
              <a:ext uri="{FF2B5EF4-FFF2-40B4-BE49-F238E27FC236}">
                <a16:creationId xmlns:a16="http://schemas.microsoft.com/office/drawing/2014/main" id="{A75D0B0E-0C8B-42A9-B55A-FBEB52EC1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9690" y="2155950"/>
            <a:ext cx="2290899" cy="2863624"/>
          </a:xfrm>
          <a:prstGeom prst="rect">
            <a:avLst/>
          </a:prstGeom>
        </p:spPr>
      </p:pic>
    </p:spTree>
    <p:extLst>
      <p:ext uri="{BB962C8B-B14F-4D97-AF65-F5344CB8AC3E}">
        <p14:creationId xmlns:p14="http://schemas.microsoft.com/office/powerpoint/2010/main" val="226225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1751-246F-42CF-96F7-7AF608EF1CA2}"/>
              </a:ext>
            </a:extLst>
          </p:cNvPr>
          <p:cNvSpPr>
            <a:spLocks noGrp="1"/>
          </p:cNvSpPr>
          <p:nvPr>
            <p:ph type="title"/>
          </p:nvPr>
        </p:nvSpPr>
        <p:spPr>
          <a:xfrm>
            <a:off x="1454519" y="366081"/>
            <a:ext cx="10240903" cy="1233488"/>
          </a:xfrm>
        </p:spPr>
        <p:txBody>
          <a:bodyPr/>
          <a:lstStyle/>
          <a:p>
            <a:r>
              <a:rPr lang="en-US" dirty="0"/>
              <a:t>Addressing issues</a:t>
            </a:r>
          </a:p>
        </p:txBody>
      </p:sp>
      <p:sp>
        <p:nvSpPr>
          <p:cNvPr id="4" name="TextBox 3">
            <a:extLst>
              <a:ext uri="{FF2B5EF4-FFF2-40B4-BE49-F238E27FC236}">
                <a16:creationId xmlns:a16="http://schemas.microsoft.com/office/drawing/2014/main" id="{B2702911-A5BD-477B-B26F-9F06B6458CE0}"/>
              </a:ext>
            </a:extLst>
          </p:cNvPr>
          <p:cNvSpPr txBox="1"/>
          <p:nvPr/>
        </p:nvSpPr>
        <p:spPr>
          <a:xfrm>
            <a:off x="1454519" y="2068286"/>
            <a:ext cx="7110986" cy="3785652"/>
          </a:xfrm>
          <a:prstGeom prst="rect">
            <a:avLst/>
          </a:prstGeom>
          <a:noFill/>
        </p:spPr>
        <p:txBody>
          <a:bodyPr wrap="none" rtlCol="0">
            <a:spAutoFit/>
          </a:bodyPr>
          <a:lstStyle/>
          <a:p>
            <a:pPr marL="285750" indent="-285750">
              <a:buFont typeface="Arial" panose="020B0604020202020204" pitchFamily="34" charset="0"/>
              <a:buChar char="•"/>
            </a:pPr>
            <a:r>
              <a:rPr lang="en-CA" sz="4000" dirty="0"/>
              <a:t>Most Prevalent Problems</a:t>
            </a:r>
          </a:p>
          <a:p>
            <a:pPr marL="285750" indent="-285750">
              <a:buFont typeface="Arial" panose="020B0604020202020204" pitchFamily="34" charset="0"/>
              <a:buChar char="•"/>
            </a:pPr>
            <a:endParaRPr lang="en-CA" sz="4000" dirty="0"/>
          </a:p>
          <a:p>
            <a:pPr marL="285750" indent="-285750">
              <a:buFont typeface="Arial" panose="020B0604020202020204" pitchFamily="34" charset="0"/>
              <a:buChar char="•"/>
            </a:pPr>
            <a:r>
              <a:rPr lang="en-CA" sz="3200" dirty="0"/>
              <a:t>Sign Up Page Errors</a:t>
            </a:r>
          </a:p>
          <a:p>
            <a:pPr marL="285750" indent="-285750">
              <a:buFont typeface="Arial" panose="020B0604020202020204" pitchFamily="34" charset="0"/>
              <a:buChar char="•"/>
            </a:pPr>
            <a:r>
              <a:rPr lang="en-CA" sz="3200" dirty="0"/>
              <a:t>Help and Documentation Additions</a:t>
            </a:r>
          </a:p>
          <a:p>
            <a:pPr marL="285750" indent="-285750">
              <a:buFont typeface="Arial" panose="020B0604020202020204" pitchFamily="34" charset="0"/>
              <a:buChar char="•"/>
            </a:pPr>
            <a:r>
              <a:rPr lang="en-CA" sz="3200" dirty="0"/>
              <a:t>UI Design Clean Up</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endParaRPr lang="en-CA" sz="3200" dirty="0"/>
          </a:p>
        </p:txBody>
      </p:sp>
    </p:spTree>
    <p:extLst>
      <p:ext uri="{BB962C8B-B14F-4D97-AF65-F5344CB8AC3E}">
        <p14:creationId xmlns:p14="http://schemas.microsoft.com/office/powerpoint/2010/main" val="28759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7874" y="2673588"/>
            <a:ext cx="4027079" cy="1510392"/>
          </a:xfrm>
        </p:spPr>
        <p:txBody>
          <a:bodyPr>
            <a:normAutofit fontScale="90000"/>
          </a:bodyPr>
          <a:lstStyle/>
          <a:p>
            <a:pPr algn="ctr"/>
            <a:r>
              <a:rPr lang="en-US" sz="6700" dirty="0">
                <a:solidFill>
                  <a:schemeClr val="bg1"/>
                </a:solidFill>
              </a:rPr>
              <a:t>Sign Up</a:t>
            </a:r>
            <a:r>
              <a:rPr lang="en-US" sz="3200" dirty="0">
                <a:solidFill>
                  <a:schemeClr val="bg1"/>
                </a:solidFill>
              </a:rPr>
              <a:t> </a:t>
            </a:r>
            <a:r>
              <a:rPr lang="en-US" sz="4000" dirty="0">
                <a:solidFill>
                  <a:schemeClr val="bg1"/>
                </a:solidFill>
              </a:rPr>
              <a:t>page ERROR</a:t>
            </a:r>
            <a:br>
              <a:rPr lang="en-US" sz="3200" dirty="0">
                <a:solidFill>
                  <a:schemeClr val="bg1"/>
                </a:solidFill>
              </a:rPr>
            </a:br>
            <a:r>
              <a:rPr lang="en-US" sz="4000" dirty="0">
                <a:solidFill>
                  <a:schemeClr val="bg1"/>
                </a:solidFill>
              </a:rPr>
              <a:t>Prevention</a:t>
            </a:r>
            <a:endParaRPr lang="en-US" sz="3200" dirty="0">
              <a:solidFill>
                <a:schemeClr val="bg1"/>
              </a:solidFill>
            </a:endParaRPr>
          </a:p>
        </p:txBody>
      </p:sp>
      <p:pic>
        <p:nvPicPr>
          <p:cNvPr id="4" name="Picture 3">
            <a:extLst>
              <a:ext uri="{FF2B5EF4-FFF2-40B4-BE49-F238E27FC236}">
                <a16:creationId xmlns:a16="http://schemas.microsoft.com/office/drawing/2014/main" id="{EA47F197-1742-4D05-AE2A-67660DFC0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537" y="990830"/>
            <a:ext cx="1920657" cy="4875908"/>
          </a:xfrm>
          <a:prstGeom prst="rect">
            <a:avLst/>
          </a:prstGeom>
        </p:spPr>
      </p:pic>
      <p:pic>
        <p:nvPicPr>
          <p:cNvPr id="6" name="Picture 5" descr="A picture containing graphical user interface, chart&#10;&#10;Description automatically generated">
            <a:extLst>
              <a:ext uri="{FF2B5EF4-FFF2-40B4-BE49-F238E27FC236}">
                <a16:creationId xmlns:a16="http://schemas.microsoft.com/office/drawing/2014/main" id="{D44C6954-B3D7-4EA9-BB00-EA443A6C7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532" y="990830"/>
            <a:ext cx="1920657" cy="4875908"/>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9D592BA-BE72-4880-A273-CA516780F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430" y="990830"/>
            <a:ext cx="2741328" cy="4875908"/>
          </a:xfrm>
          <a:prstGeom prst="rect">
            <a:avLst/>
          </a:prstGeom>
        </p:spPr>
      </p:pic>
      <p:sp>
        <p:nvSpPr>
          <p:cNvPr id="11" name="Arrow: Right 10">
            <a:extLst>
              <a:ext uri="{FF2B5EF4-FFF2-40B4-BE49-F238E27FC236}">
                <a16:creationId xmlns:a16="http://schemas.microsoft.com/office/drawing/2014/main" id="{EBDFC39A-DD8E-4DBB-B155-3D670BFC99F3}"/>
              </a:ext>
            </a:extLst>
          </p:cNvPr>
          <p:cNvSpPr/>
          <p:nvPr/>
        </p:nvSpPr>
        <p:spPr>
          <a:xfrm>
            <a:off x="6199249"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D8B151E2-805A-40EA-81C5-16F885768B59}"/>
              </a:ext>
            </a:extLst>
          </p:cNvPr>
          <p:cNvSpPr/>
          <p:nvPr/>
        </p:nvSpPr>
        <p:spPr>
          <a:xfrm>
            <a:off x="8487696"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396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7874" y="2673588"/>
            <a:ext cx="4027079" cy="1510392"/>
          </a:xfrm>
        </p:spPr>
        <p:txBody>
          <a:bodyPr>
            <a:normAutofit fontScale="90000"/>
          </a:bodyPr>
          <a:lstStyle/>
          <a:p>
            <a:pPr algn="ctr"/>
            <a:r>
              <a:rPr lang="en-US" sz="6700" dirty="0">
                <a:solidFill>
                  <a:schemeClr val="bg1"/>
                </a:solidFill>
              </a:rPr>
              <a:t>Sign Up</a:t>
            </a:r>
            <a:r>
              <a:rPr lang="en-US" sz="3200" dirty="0">
                <a:solidFill>
                  <a:schemeClr val="bg1"/>
                </a:solidFill>
              </a:rPr>
              <a:t> </a:t>
            </a:r>
            <a:r>
              <a:rPr lang="en-US" sz="4000" dirty="0">
                <a:solidFill>
                  <a:schemeClr val="bg1"/>
                </a:solidFill>
              </a:rPr>
              <a:t>page ERROR</a:t>
            </a:r>
            <a:br>
              <a:rPr lang="en-US" sz="3200" dirty="0">
                <a:solidFill>
                  <a:schemeClr val="bg1"/>
                </a:solidFill>
              </a:rPr>
            </a:br>
            <a:r>
              <a:rPr lang="en-US" sz="4000" dirty="0">
                <a:solidFill>
                  <a:schemeClr val="bg1"/>
                </a:solidFill>
              </a:rPr>
              <a:t>Prevention</a:t>
            </a:r>
            <a:endParaRPr lang="en-US" sz="3200" dirty="0">
              <a:solidFill>
                <a:schemeClr val="bg1"/>
              </a:solidFill>
            </a:endParaRPr>
          </a:p>
        </p:txBody>
      </p:sp>
      <p:pic>
        <p:nvPicPr>
          <p:cNvPr id="4" name="Picture 3">
            <a:extLst>
              <a:ext uri="{FF2B5EF4-FFF2-40B4-BE49-F238E27FC236}">
                <a16:creationId xmlns:a16="http://schemas.microsoft.com/office/drawing/2014/main" id="{EA47F197-1742-4D05-AE2A-67660DFC0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727" y="990830"/>
            <a:ext cx="1920657" cy="4875908"/>
          </a:xfrm>
          <a:prstGeom prst="rect">
            <a:avLst/>
          </a:prstGeom>
        </p:spPr>
      </p:pic>
      <p:pic>
        <p:nvPicPr>
          <p:cNvPr id="6" name="Picture 5" descr="A picture containing graphical user interface, chart&#10;&#10;Description automatically generated">
            <a:extLst>
              <a:ext uri="{FF2B5EF4-FFF2-40B4-BE49-F238E27FC236}">
                <a16:creationId xmlns:a16="http://schemas.microsoft.com/office/drawing/2014/main" id="{D44C6954-B3D7-4EA9-BB00-EA443A6C7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822" y="990830"/>
            <a:ext cx="1920657" cy="4875908"/>
          </a:xfrm>
          <a:prstGeom prst="rect">
            <a:avLst/>
          </a:prstGeom>
        </p:spPr>
      </p:pic>
      <p:sp>
        <p:nvSpPr>
          <p:cNvPr id="11" name="Arrow: Right 10">
            <a:extLst>
              <a:ext uri="{FF2B5EF4-FFF2-40B4-BE49-F238E27FC236}">
                <a16:creationId xmlns:a16="http://schemas.microsoft.com/office/drawing/2014/main" id="{EBDFC39A-DD8E-4DBB-B155-3D670BFC99F3}"/>
              </a:ext>
            </a:extLst>
          </p:cNvPr>
          <p:cNvSpPr/>
          <p:nvPr/>
        </p:nvSpPr>
        <p:spPr>
          <a:xfrm>
            <a:off x="6571502"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descr="Chart, bar chart&#10;&#10;Description automatically generated">
            <a:extLst>
              <a:ext uri="{FF2B5EF4-FFF2-40B4-BE49-F238E27FC236}">
                <a16:creationId xmlns:a16="http://schemas.microsoft.com/office/drawing/2014/main" id="{AB664337-7667-4476-BCA6-893B29F2C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7917" y="990830"/>
            <a:ext cx="1920657" cy="4875908"/>
          </a:xfrm>
          <a:prstGeom prst="rect">
            <a:avLst/>
          </a:prstGeom>
        </p:spPr>
      </p:pic>
      <p:sp>
        <p:nvSpPr>
          <p:cNvPr id="15" name="Arrow: Right 14">
            <a:extLst>
              <a:ext uri="{FF2B5EF4-FFF2-40B4-BE49-F238E27FC236}">
                <a16:creationId xmlns:a16="http://schemas.microsoft.com/office/drawing/2014/main" id="{D8B151E2-805A-40EA-81C5-16F885768B59}"/>
              </a:ext>
            </a:extLst>
          </p:cNvPr>
          <p:cNvSpPr/>
          <p:nvPr/>
        </p:nvSpPr>
        <p:spPr>
          <a:xfrm>
            <a:off x="8915584"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844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64639" y="2453339"/>
            <a:ext cx="4380391" cy="1784425"/>
          </a:xfrm>
        </p:spPr>
        <p:txBody>
          <a:bodyPr>
            <a:noAutofit/>
          </a:bodyPr>
          <a:lstStyle/>
          <a:p>
            <a:pPr algn="ctr"/>
            <a:r>
              <a:rPr lang="en-US" sz="4800" dirty="0">
                <a:solidFill>
                  <a:schemeClr val="bg1"/>
                </a:solidFill>
              </a:rPr>
              <a:t>HELP AND </a:t>
            </a:r>
            <a:r>
              <a:rPr lang="en-US" sz="2400" dirty="0">
                <a:solidFill>
                  <a:schemeClr val="bg1"/>
                </a:solidFill>
              </a:rPr>
              <a:t>DOCUMENTATION </a:t>
            </a:r>
            <a:r>
              <a:rPr lang="en-US" sz="4400" dirty="0">
                <a:solidFill>
                  <a:schemeClr val="bg1"/>
                </a:solidFill>
              </a:rPr>
              <a:t>ADDITIONS</a:t>
            </a:r>
            <a:endParaRPr lang="en-US" sz="2400"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766BF685-DDB2-4213-8393-0042B062D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837" y="858706"/>
            <a:ext cx="2890135" cy="5140588"/>
          </a:xfrm>
          <a:prstGeom prst="rect">
            <a:avLst/>
          </a:prstGeom>
        </p:spPr>
      </p:pic>
      <p:pic>
        <p:nvPicPr>
          <p:cNvPr id="9" name="Picture 8" descr="Text&#10;&#10;Description automatically generated">
            <a:extLst>
              <a:ext uri="{FF2B5EF4-FFF2-40B4-BE49-F238E27FC236}">
                <a16:creationId xmlns:a16="http://schemas.microsoft.com/office/drawing/2014/main" id="{558D2653-56FB-463E-9BA7-748D2CE63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2229" y="2969154"/>
            <a:ext cx="1614138" cy="2871013"/>
          </a:xfrm>
          <a:prstGeom prst="rect">
            <a:avLst/>
          </a:prstGeom>
        </p:spPr>
      </p:pic>
      <p:sp>
        <p:nvSpPr>
          <p:cNvPr id="13" name="TextBox 12">
            <a:extLst>
              <a:ext uri="{FF2B5EF4-FFF2-40B4-BE49-F238E27FC236}">
                <a16:creationId xmlns:a16="http://schemas.microsoft.com/office/drawing/2014/main" id="{C72C68D2-F2D3-435B-B70C-F5C3A92E3078}"/>
              </a:ext>
            </a:extLst>
          </p:cNvPr>
          <p:cNvSpPr txBox="1"/>
          <p:nvPr/>
        </p:nvSpPr>
        <p:spPr>
          <a:xfrm>
            <a:off x="9481899" y="553553"/>
            <a:ext cx="894797" cy="1862048"/>
          </a:xfrm>
          <a:prstGeom prst="rect">
            <a:avLst/>
          </a:prstGeom>
          <a:noFill/>
        </p:spPr>
        <p:txBody>
          <a:bodyPr wrap="none" rtlCol="0">
            <a:spAutoFit/>
          </a:bodyPr>
          <a:lstStyle/>
          <a:p>
            <a:r>
              <a:rPr lang="en-CA" sz="11500" dirty="0"/>
              <a:t>?</a:t>
            </a:r>
          </a:p>
        </p:txBody>
      </p:sp>
      <p:sp>
        <p:nvSpPr>
          <p:cNvPr id="15" name="Rectangle 14">
            <a:extLst>
              <a:ext uri="{FF2B5EF4-FFF2-40B4-BE49-F238E27FC236}">
                <a16:creationId xmlns:a16="http://schemas.microsoft.com/office/drawing/2014/main" id="{AF3F46D4-F9A1-4B8B-8BD7-4E9C46FC8A14}"/>
              </a:ext>
            </a:extLst>
          </p:cNvPr>
          <p:cNvSpPr/>
          <p:nvPr/>
        </p:nvSpPr>
        <p:spPr>
          <a:xfrm>
            <a:off x="4544339" y="2324100"/>
            <a:ext cx="285547" cy="2590800"/>
          </a:xfrm>
          <a:prstGeom prst="rect">
            <a:avLst/>
          </a:prstGeom>
          <a:solidFill>
            <a:srgbClr val="C66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Arrow Connector 17">
            <a:extLst>
              <a:ext uri="{FF2B5EF4-FFF2-40B4-BE49-F238E27FC236}">
                <a16:creationId xmlns:a16="http://schemas.microsoft.com/office/drawing/2014/main" id="{95E3B578-FB2E-4BB3-B169-519743EF159E}"/>
              </a:ext>
            </a:extLst>
          </p:cNvPr>
          <p:cNvCxnSpPr/>
          <p:nvPr/>
        </p:nvCxnSpPr>
        <p:spPr>
          <a:xfrm flipV="1">
            <a:off x="6400800" y="4914900"/>
            <a:ext cx="2476500" cy="47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58BBBE-5086-4A15-A3E2-64C302DB18ED}"/>
              </a:ext>
            </a:extLst>
          </p:cNvPr>
          <p:cNvCxnSpPr/>
          <p:nvPr/>
        </p:nvCxnSpPr>
        <p:spPr>
          <a:xfrm flipV="1">
            <a:off x="5987165" y="1581150"/>
            <a:ext cx="3303770" cy="87218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2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64639" y="2453339"/>
            <a:ext cx="4380391" cy="1784425"/>
          </a:xfrm>
        </p:spPr>
        <p:txBody>
          <a:bodyPr>
            <a:noAutofit/>
          </a:bodyPr>
          <a:lstStyle/>
          <a:p>
            <a:pPr algn="ctr"/>
            <a:r>
              <a:rPr lang="en-US" sz="4800" dirty="0">
                <a:solidFill>
                  <a:schemeClr val="bg1"/>
                </a:solidFill>
              </a:rPr>
              <a:t>HELP AND </a:t>
            </a:r>
            <a:r>
              <a:rPr lang="en-US" sz="2400" dirty="0">
                <a:solidFill>
                  <a:schemeClr val="bg1"/>
                </a:solidFill>
              </a:rPr>
              <a:t>DOCUMENTATION </a:t>
            </a:r>
            <a:r>
              <a:rPr lang="en-US" sz="4400" dirty="0">
                <a:solidFill>
                  <a:schemeClr val="bg1"/>
                </a:solidFill>
              </a:rPr>
              <a:t>ADDITIONS</a:t>
            </a:r>
            <a:endParaRPr lang="en-US" sz="2400" dirty="0">
              <a:solidFill>
                <a:schemeClr val="bg1"/>
              </a:solidFill>
            </a:endParaRPr>
          </a:p>
        </p:txBody>
      </p:sp>
      <p:pic>
        <p:nvPicPr>
          <p:cNvPr id="9" name="Picture 8" descr="Text&#10;&#10;Description automatically generated">
            <a:extLst>
              <a:ext uri="{FF2B5EF4-FFF2-40B4-BE49-F238E27FC236}">
                <a16:creationId xmlns:a16="http://schemas.microsoft.com/office/drawing/2014/main" id="{558D2653-56FB-463E-9BA7-748D2CE63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2228" y="3441809"/>
            <a:ext cx="1614138" cy="2871013"/>
          </a:xfrm>
          <a:prstGeom prst="rect">
            <a:avLst/>
          </a:prstGeom>
        </p:spPr>
      </p:pic>
      <p:sp>
        <p:nvSpPr>
          <p:cNvPr id="15" name="Rectangle 14">
            <a:extLst>
              <a:ext uri="{FF2B5EF4-FFF2-40B4-BE49-F238E27FC236}">
                <a16:creationId xmlns:a16="http://schemas.microsoft.com/office/drawing/2014/main" id="{AF3F46D4-F9A1-4B8B-8BD7-4E9C46FC8A14}"/>
              </a:ext>
            </a:extLst>
          </p:cNvPr>
          <p:cNvSpPr/>
          <p:nvPr/>
        </p:nvSpPr>
        <p:spPr>
          <a:xfrm>
            <a:off x="4544339" y="2324100"/>
            <a:ext cx="285547" cy="2590800"/>
          </a:xfrm>
          <a:prstGeom prst="rect">
            <a:avLst/>
          </a:prstGeom>
          <a:solidFill>
            <a:srgbClr val="C66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138F5070-5321-4F81-B19A-8494C1F1D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097" y="775257"/>
            <a:ext cx="2890136" cy="5140588"/>
          </a:xfrm>
          <a:prstGeom prst="rect">
            <a:avLst/>
          </a:prstGeom>
        </p:spPr>
      </p:pic>
      <p:cxnSp>
        <p:nvCxnSpPr>
          <p:cNvPr id="18" name="Straight Arrow Connector 17">
            <a:extLst>
              <a:ext uri="{FF2B5EF4-FFF2-40B4-BE49-F238E27FC236}">
                <a16:creationId xmlns:a16="http://schemas.microsoft.com/office/drawing/2014/main" id="{95E3B578-FB2E-4BB3-B169-519743EF159E}"/>
              </a:ext>
            </a:extLst>
          </p:cNvPr>
          <p:cNvCxnSpPr>
            <a:cxnSpLocks/>
          </p:cNvCxnSpPr>
          <p:nvPr/>
        </p:nvCxnSpPr>
        <p:spPr>
          <a:xfrm>
            <a:off x="6400800" y="5391150"/>
            <a:ext cx="24955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58BBBE-5086-4A15-A3E2-64C302DB18ED}"/>
              </a:ext>
            </a:extLst>
          </p:cNvPr>
          <p:cNvCxnSpPr>
            <a:cxnSpLocks/>
          </p:cNvCxnSpPr>
          <p:nvPr/>
        </p:nvCxnSpPr>
        <p:spPr>
          <a:xfrm flipV="1">
            <a:off x="4665441" y="1974960"/>
            <a:ext cx="4230909" cy="34914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Text&#10;&#10;Description automatically generated">
            <a:extLst>
              <a:ext uri="{FF2B5EF4-FFF2-40B4-BE49-F238E27FC236}">
                <a16:creationId xmlns:a16="http://schemas.microsoft.com/office/drawing/2014/main" id="{40CEADEC-53FD-4294-9653-6CC1921022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2228" y="285398"/>
            <a:ext cx="1614138" cy="2871013"/>
          </a:xfrm>
          <a:prstGeom prst="rect">
            <a:avLst/>
          </a:prstGeom>
        </p:spPr>
      </p:pic>
    </p:spTree>
    <p:extLst>
      <p:ext uri="{BB962C8B-B14F-4D97-AF65-F5344CB8AC3E}">
        <p14:creationId xmlns:p14="http://schemas.microsoft.com/office/powerpoint/2010/main" val="80657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18577" y="2453339"/>
            <a:ext cx="3813959" cy="1510392"/>
          </a:xfrm>
        </p:spPr>
        <p:txBody>
          <a:bodyPr>
            <a:normAutofit fontScale="90000"/>
          </a:bodyPr>
          <a:lstStyle/>
          <a:p>
            <a:pPr algn="ctr"/>
            <a:r>
              <a:rPr lang="en-US" sz="4400" dirty="0">
                <a:solidFill>
                  <a:schemeClr val="bg1"/>
                </a:solidFill>
              </a:rPr>
              <a:t>UI DESIGN </a:t>
            </a:r>
            <a:r>
              <a:rPr lang="en-US" sz="5400" dirty="0">
                <a:solidFill>
                  <a:schemeClr val="bg1"/>
                </a:solidFill>
              </a:rPr>
              <a:t>CLEAN UP</a:t>
            </a:r>
            <a:endParaRPr lang="en-US" sz="3200" dirty="0">
              <a:solidFill>
                <a:schemeClr val="bg1"/>
              </a:solidFill>
            </a:endParaRPr>
          </a:p>
        </p:txBody>
      </p:sp>
      <p:pic>
        <p:nvPicPr>
          <p:cNvPr id="17" name="Picture 16" descr="Diagram&#10;&#10;Description automatically generated">
            <a:extLst>
              <a:ext uri="{FF2B5EF4-FFF2-40B4-BE49-F238E27FC236}">
                <a16:creationId xmlns:a16="http://schemas.microsoft.com/office/drawing/2014/main" id="{86F2BC74-9208-4AC4-8C5C-2631A023F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27" y="1352658"/>
            <a:ext cx="2334473" cy="4152250"/>
          </a:xfrm>
          <a:prstGeom prst="rect">
            <a:avLst/>
          </a:prstGeom>
        </p:spPr>
      </p:pic>
      <p:pic>
        <p:nvPicPr>
          <p:cNvPr id="18" name="Picture 17" descr="Graphical user interface, text&#10;&#10;Description automatically generated">
            <a:extLst>
              <a:ext uri="{FF2B5EF4-FFF2-40B4-BE49-F238E27FC236}">
                <a16:creationId xmlns:a16="http://schemas.microsoft.com/office/drawing/2014/main" id="{09B10440-CB1C-4243-982F-088CB9692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813" y="1352658"/>
            <a:ext cx="2334473" cy="4152250"/>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378852E4-E7DA-4EDB-AA7A-49733F947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4830" y="1352658"/>
            <a:ext cx="2334473" cy="4152250"/>
          </a:xfrm>
          <a:prstGeom prst="rect">
            <a:avLst/>
          </a:prstGeom>
        </p:spPr>
      </p:pic>
    </p:spTree>
    <p:extLst>
      <p:ext uri="{BB962C8B-B14F-4D97-AF65-F5344CB8AC3E}">
        <p14:creationId xmlns:p14="http://schemas.microsoft.com/office/powerpoint/2010/main" val="67284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18577" y="2453339"/>
            <a:ext cx="3813959" cy="1510392"/>
          </a:xfrm>
        </p:spPr>
        <p:txBody>
          <a:bodyPr>
            <a:normAutofit fontScale="90000"/>
          </a:bodyPr>
          <a:lstStyle/>
          <a:p>
            <a:pPr algn="ctr"/>
            <a:r>
              <a:rPr lang="en-US" sz="4400" dirty="0">
                <a:solidFill>
                  <a:schemeClr val="bg1"/>
                </a:solidFill>
              </a:rPr>
              <a:t>UI DESIGN </a:t>
            </a:r>
            <a:r>
              <a:rPr lang="en-US" sz="5400" dirty="0">
                <a:solidFill>
                  <a:schemeClr val="bg1"/>
                </a:solidFill>
              </a:rPr>
              <a:t>CLEAN UP</a:t>
            </a:r>
            <a:endParaRPr lang="en-US" sz="32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78EDDC58-35DE-41B6-B6B7-936551DEF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870" y="1352660"/>
            <a:ext cx="2334472" cy="4152248"/>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6CE4E3D4-2CD0-4B91-B0AD-54B95F9B8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857" y="1352660"/>
            <a:ext cx="2334473" cy="415225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F7D16522-38EC-4991-BAC4-20EDED8BF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9339" y="1352660"/>
            <a:ext cx="2334473" cy="4152250"/>
          </a:xfrm>
          <a:prstGeom prst="rect">
            <a:avLst/>
          </a:prstGeom>
        </p:spPr>
      </p:pic>
    </p:spTree>
    <p:extLst>
      <p:ext uri="{BB962C8B-B14F-4D97-AF65-F5344CB8AC3E}">
        <p14:creationId xmlns:p14="http://schemas.microsoft.com/office/powerpoint/2010/main" val="384171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858A2-BAFE-4312-8966-4387E7E0267A}"/>
              </a:ext>
            </a:extLst>
          </p:cNvPr>
          <p:cNvSpPr>
            <a:spLocks noGrp="1"/>
          </p:cNvSpPr>
          <p:nvPr>
            <p:ph type="title"/>
          </p:nvPr>
        </p:nvSpPr>
        <p:spPr>
          <a:xfrm>
            <a:off x="-586711" y="166803"/>
            <a:ext cx="5212018" cy="2022398"/>
          </a:xfrm>
        </p:spPr>
        <p:txBody>
          <a:bodyPr vert="horz" lIns="0" tIns="0" rIns="0" bIns="0" rtlCol="0" anchor="b">
            <a:noAutofit/>
          </a:bodyPr>
          <a:lstStyle/>
          <a:p>
            <a:pPr algn="ctr"/>
            <a:r>
              <a:rPr lang="en-US" sz="4800" spc="750" dirty="0">
                <a:solidFill>
                  <a:schemeClr val="bg1"/>
                </a:solidFill>
              </a:rPr>
              <a:t>What is</a:t>
            </a:r>
            <a:br>
              <a:rPr lang="en-US" sz="4800" spc="750" dirty="0">
                <a:solidFill>
                  <a:schemeClr val="bg1"/>
                </a:solidFill>
              </a:rPr>
            </a:br>
            <a:r>
              <a:rPr lang="en-US" sz="4800" spc="750" dirty="0">
                <a:solidFill>
                  <a:schemeClr val="bg1"/>
                </a:solidFill>
              </a:rPr>
              <a:t>waitLESS</a:t>
            </a:r>
          </a:p>
        </p:txBody>
      </p:sp>
      <p:pic>
        <p:nvPicPr>
          <p:cNvPr id="6" name="Picture 5" descr="Icon&#10;&#10;Description automatically generated">
            <a:extLst>
              <a:ext uri="{FF2B5EF4-FFF2-40B4-BE49-F238E27FC236}">
                <a16:creationId xmlns:a16="http://schemas.microsoft.com/office/drawing/2014/main" id="{F010D178-B3C1-49E4-AC91-8371BCCF2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97" y="2005524"/>
            <a:ext cx="4876190" cy="4876190"/>
          </a:xfrm>
          <a:prstGeom prst="rect">
            <a:avLst/>
          </a:prstGeom>
        </p:spPr>
      </p:pic>
      <p:sp>
        <p:nvSpPr>
          <p:cNvPr id="8" name="TextBox 7">
            <a:extLst>
              <a:ext uri="{FF2B5EF4-FFF2-40B4-BE49-F238E27FC236}">
                <a16:creationId xmlns:a16="http://schemas.microsoft.com/office/drawing/2014/main" id="{3C5EAE57-FED7-4CDF-B3E7-73D6DEDCA1B9}"/>
              </a:ext>
            </a:extLst>
          </p:cNvPr>
          <p:cNvSpPr txBox="1"/>
          <p:nvPr/>
        </p:nvSpPr>
        <p:spPr>
          <a:xfrm>
            <a:off x="8345480" y="166803"/>
            <a:ext cx="3845756" cy="6555641"/>
          </a:xfrm>
          <a:prstGeom prst="rect">
            <a:avLst/>
          </a:prstGeom>
          <a:noFill/>
        </p:spPr>
        <p:txBody>
          <a:bodyPr wrap="square" rtlCol="0">
            <a:spAutoFit/>
          </a:bodyPr>
          <a:lstStyle/>
          <a:p>
            <a:pPr marL="285750" indent="-285750">
              <a:buFont typeface="Arial" panose="020B0604020202020204" pitchFamily="34" charset="0"/>
              <a:buChar char="•"/>
            </a:pPr>
            <a:r>
              <a:rPr lang="en-CA" sz="2800" dirty="0"/>
              <a:t>Managing and Organizing a Virtual Line</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Improve the Virtual Academic Advising Experience for Students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Features to Help and Improve the Process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Take Out the Difficulties and Confusion</a:t>
            </a:r>
          </a:p>
        </p:txBody>
      </p:sp>
      <p:pic>
        <p:nvPicPr>
          <p:cNvPr id="11" name="Picture 10" descr="Graphical user interface, application&#10;&#10;Description automatically generated">
            <a:extLst>
              <a:ext uri="{FF2B5EF4-FFF2-40B4-BE49-F238E27FC236}">
                <a16:creationId xmlns:a16="http://schemas.microsoft.com/office/drawing/2014/main" id="{B398D4C6-7976-414B-811A-473C5980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754" y="255073"/>
            <a:ext cx="1640572" cy="2918031"/>
          </a:xfrm>
          <a:prstGeom prst="rect">
            <a:avLst/>
          </a:prstGeom>
        </p:spPr>
      </p:pic>
      <p:pic>
        <p:nvPicPr>
          <p:cNvPr id="15" name="Picture 14" descr="Graphical user interface, text, application, chat or text message&#10;&#10;Description automatically generated">
            <a:extLst>
              <a:ext uri="{FF2B5EF4-FFF2-40B4-BE49-F238E27FC236}">
                <a16:creationId xmlns:a16="http://schemas.microsoft.com/office/drawing/2014/main" id="{330A1C0C-7A4F-42DA-8DAD-A89B43E97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0062" y="3684897"/>
            <a:ext cx="1642067" cy="2920690"/>
          </a:xfrm>
          <a:prstGeom prst="rect">
            <a:avLst/>
          </a:prstGeom>
        </p:spPr>
      </p:pic>
      <p:pic>
        <p:nvPicPr>
          <p:cNvPr id="19" name="Picture 18" descr="Text&#10;&#10;Description automatically generated">
            <a:extLst>
              <a:ext uri="{FF2B5EF4-FFF2-40B4-BE49-F238E27FC236}">
                <a16:creationId xmlns:a16="http://schemas.microsoft.com/office/drawing/2014/main" id="{FAEE29DD-A7D1-46AC-A036-43870F8E48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3581" y="1949037"/>
            <a:ext cx="1658346" cy="2949645"/>
          </a:xfrm>
          <a:prstGeom prst="rect">
            <a:avLst/>
          </a:prstGeom>
        </p:spPr>
      </p:pic>
    </p:spTree>
    <p:extLst>
      <p:ext uri="{BB962C8B-B14F-4D97-AF65-F5344CB8AC3E}">
        <p14:creationId xmlns:p14="http://schemas.microsoft.com/office/powerpoint/2010/main" val="123258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F484-B4AE-4538-AEFC-221538B5B8B3}"/>
              </a:ext>
            </a:extLst>
          </p:cNvPr>
          <p:cNvSpPr>
            <a:spLocks noGrp="1"/>
          </p:cNvSpPr>
          <p:nvPr>
            <p:ph type="title"/>
          </p:nvPr>
        </p:nvSpPr>
        <p:spPr>
          <a:xfrm>
            <a:off x="1371599" y="170138"/>
            <a:ext cx="10240903" cy="1233488"/>
          </a:xfrm>
        </p:spPr>
        <p:txBody>
          <a:bodyPr/>
          <a:lstStyle/>
          <a:p>
            <a:r>
              <a:rPr lang="en-US" dirty="0"/>
              <a:t>PLANS FOR FINAL STAGE</a:t>
            </a:r>
          </a:p>
        </p:txBody>
      </p:sp>
      <p:sp>
        <p:nvSpPr>
          <p:cNvPr id="3" name="Content Placeholder 2">
            <a:extLst>
              <a:ext uri="{FF2B5EF4-FFF2-40B4-BE49-F238E27FC236}">
                <a16:creationId xmlns:a16="http://schemas.microsoft.com/office/drawing/2014/main" id="{0545A0C5-E762-4F7E-BBDB-92B9B9DBCD76}"/>
              </a:ext>
            </a:extLst>
          </p:cNvPr>
          <p:cNvSpPr>
            <a:spLocks noGrp="1"/>
          </p:cNvSpPr>
          <p:nvPr>
            <p:ph idx="1"/>
          </p:nvPr>
        </p:nvSpPr>
        <p:spPr>
          <a:xfrm>
            <a:off x="1371598" y="1692908"/>
            <a:ext cx="10240903" cy="3956179"/>
          </a:xfrm>
        </p:spPr>
        <p:txBody>
          <a:bodyPr>
            <a:normAutofit fontScale="92500" lnSpcReduction="10000"/>
          </a:bodyPr>
          <a:lstStyle/>
          <a:p>
            <a:r>
              <a:rPr lang="en-US" sz="2800" dirty="0"/>
              <a:t>Take the Prototype to Mobile</a:t>
            </a:r>
          </a:p>
          <a:p>
            <a:endParaRPr lang="en-US" sz="2800" dirty="0"/>
          </a:p>
          <a:p>
            <a:r>
              <a:rPr lang="en-US" sz="2800" dirty="0"/>
              <a:t>Test our Prototype on Mobile with Different Inputs</a:t>
            </a:r>
          </a:p>
          <a:p>
            <a:endParaRPr lang="en-US" sz="2800" dirty="0"/>
          </a:p>
          <a:p>
            <a:r>
              <a:rPr lang="en-US" sz="2800" dirty="0"/>
              <a:t>Improve Functionality with Buttons</a:t>
            </a:r>
          </a:p>
          <a:p>
            <a:endParaRPr lang="en-US" sz="2800" dirty="0"/>
          </a:p>
          <a:p>
            <a:r>
              <a:rPr lang="en-US" sz="2800" dirty="0"/>
              <a:t>Determining a Final UI Colour Scheme</a:t>
            </a:r>
          </a:p>
          <a:p>
            <a:endParaRPr lang="en-US" sz="2800" dirty="0"/>
          </a:p>
          <a:p>
            <a:endParaRPr lang="en-US" sz="2800" dirty="0"/>
          </a:p>
          <a:p>
            <a:endParaRPr lang="en-US" sz="2800" dirty="0"/>
          </a:p>
        </p:txBody>
      </p:sp>
    </p:spTree>
    <p:extLst>
      <p:ext uri="{BB962C8B-B14F-4D97-AF65-F5344CB8AC3E}">
        <p14:creationId xmlns:p14="http://schemas.microsoft.com/office/powerpoint/2010/main" val="2772150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iber optics abstract background">
            <a:extLst>
              <a:ext uri="{FF2B5EF4-FFF2-40B4-BE49-F238E27FC236}">
                <a16:creationId xmlns:a16="http://schemas.microsoft.com/office/drawing/2014/main" id="{39BA7FDE-3952-49F1-B92B-1E6F107D2B0F}"/>
              </a:ext>
            </a:extLst>
          </p:cNvPr>
          <p:cNvPicPr>
            <a:picLocks noChangeAspect="1"/>
          </p:cNvPicPr>
          <p:nvPr/>
        </p:nvPicPr>
        <p:blipFill rotWithShape="1">
          <a:blip r:embed="rId3"/>
          <a:srcRect t="7805" b="7805"/>
          <a:stretch/>
        </p:blipFill>
        <p:spPr>
          <a:xfrm>
            <a:off x="20" y="-1"/>
            <a:ext cx="12191980" cy="6857571"/>
          </a:xfrm>
          <a:prstGeom prst="rect">
            <a:avLst/>
          </a:prstGeom>
        </p:spPr>
      </p:pic>
      <p:sp>
        <p:nvSpPr>
          <p:cNvPr id="24" name="Rectangle 2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D802-7B7A-4706-863C-9767F91EE581}"/>
              </a:ext>
            </a:extLst>
          </p:cNvPr>
          <p:cNvSpPr>
            <a:spLocks noGrp="1"/>
          </p:cNvSpPr>
          <p:nvPr>
            <p:ph type="ctrTitle"/>
          </p:nvPr>
        </p:nvSpPr>
        <p:spPr>
          <a:xfrm>
            <a:off x="1707855" y="988711"/>
            <a:ext cx="8776287" cy="586872"/>
          </a:xfrm>
        </p:spPr>
        <p:style>
          <a:lnRef idx="3">
            <a:schemeClr val="lt1"/>
          </a:lnRef>
          <a:fillRef idx="1">
            <a:schemeClr val="accent5"/>
          </a:fillRef>
          <a:effectRef idx="1">
            <a:schemeClr val="accent5"/>
          </a:effectRef>
          <a:fontRef idx="minor">
            <a:schemeClr val="lt1"/>
          </a:fontRef>
        </p:style>
        <p:txBody>
          <a:bodyPr anchor="b">
            <a:normAutofit fontScale="90000"/>
          </a:bodyPr>
          <a:lstStyle/>
          <a:p>
            <a:r>
              <a:rPr lang="en-US" dirty="0">
                <a:solidFill>
                  <a:schemeClr val="bg1"/>
                </a:solidFill>
              </a:rPr>
              <a:t>Conclusion &amp; Thank you</a:t>
            </a:r>
          </a:p>
        </p:txBody>
      </p:sp>
      <p:sp>
        <p:nvSpPr>
          <p:cNvPr id="4" name="Rectangle 3">
            <a:extLst>
              <a:ext uri="{FF2B5EF4-FFF2-40B4-BE49-F238E27FC236}">
                <a16:creationId xmlns:a16="http://schemas.microsoft.com/office/drawing/2014/main" id="{09A14B10-C3DE-4A78-89AB-3EFCC7285CDD}"/>
              </a:ext>
            </a:extLst>
          </p:cNvPr>
          <p:cNvSpPr/>
          <p:nvPr/>
        </p:nvSpPr>
        <p:spPr>
          <a:xfrm>
            <a:off x="1707856" y="2897945"/>
            <a:ext cx="8776286" cy="21945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F28EF3F2-26A2-420A-BE6F-19F97BBED643}"/>
              </a:ext>
            </a:extLst>
          </p:cNvPr>
          <p:cNvSpPr>
            <a:spLocks noGrp="1"/>
          </p:cNvSpPr>
          <p:nvPr>
            <p:ph type="subTitle" idx="1"/>
          </p:nvPr>
        </p:nvSpPr>
        <p:spPr>
          <a:xfrm>
            <a:off x="1995494" y="3115994"/>
            <a:ext cx="8201007" cy="1758461"/>
          </a:xfrm>
        </p:spPr>
        <p:style>
          <a:lnRef idx="3">
            <a:schemeClr val="lt1"/>
          </a:lnRef>
          <a:fillRef idx="1">
            <a:schemeClr val="accent5"/>
          </a:fillRef>
          <a:effectRef idx="1">
            <a:schemeClr val="accent5"/>
          </a:effectRef>
          <a:fontRef idx="minor">
            <a:schemeClr val="lt1"/>
          </a:fontRef>
        </p:style>
        <p:txBody>
          <a:bodyPr vert="horz" lIns="0" tIns="0" rIns="0" bIns="0" rtlCol="0" anchor="t">
            <a:normAutofit fontScale="92500"/>
          </a:bodyPr>
          <a:lstStyle/>
          <a:p>
            <a:r>
              <a:rPr lang="en-US" dirty="0">
                <a:solidFill>
                  <a:schemeClr val="bg1"/>
                </a:solidFill>
              </a:rPr>
              <a:t>Portfolio:   </a:t>
            </a:r>
            <a:r>
              <a:rPr lang="en-US" dirty="0">
                <a:solidFill>
                  <a:schemeClr val="bg1"/>
                </a:solidFill>
                <a:hlinkClick r:id="rId4"/>
              </a:rPr>
              <a:t>https://rmccurdy.github.io/TeamS_Project/</a:t>
            </a:r>
            <a:endParaRPr lang="en-US" dirty="0">
              <a:solidFill>
                <a:schemeClr val="bg1"/>
              </a:solidFill>
            </a:endParaRPr>
          </a:p>
          <a:p>
            <a:r>
              <a:rPr lang="en-US" dirty="0">
                <a:solidFill>
                  <a:schemeClr val="bg1"/>
                </a:solidFill>
              </a:rPr>
              <a:t>Repository:   </a:t>
            </a:r>
            <a:r>
              <a:rPr lang="en-US" dirty="0">
                <a:solidFill>
                  <a:schemeClr val="bg1"/>
                </a:solidFill>
                <a:hlinkClick r:id="rId5"/>
              </a:rPr>
              <a:t>https://github.com/RMcCurdy/TeamS_Project</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64296473"/>
      </p:ext>
    </p:extLst>
  </p:cSld>
  <p:clrMapOvr>
    <a:masterClrMapping/>
  </p:clrMapOvr>
  <mc:AlternateContent xmlns:mc="http://schemas.openxmlformats.org/markup-compatibility/2006" xmlns:p14="http://schemas.microsoft.com/office/powerpoint/2010/main">
    <mc:Choice Requires="p14">
      <p:transition spd="slow" p14:dur="2000" advTm="6157"/>
    </mc:Choice>
    <mc:Fallback xmlns="">
      <p:transition spd="slow" advTm="61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75547" y="838527"/>
            <a:ext cx="10240903" cy="1457751"/>
          </a:xfrm>
        </p:spPr>
        <p:txBody>
          <a:bodyPr>
            <a:normAutofit/>
          </a:bodyPr>
          <a:lstStyle/>
          <a:p>
            <a:r>
              <a:rPr lang="en-US" sz="4000" dirty="0"/>
              <a:t>Tasks</a:t>
            </a:r>
            <a:br>
              <a:rPr lang="en-US" sz="4000" dirty="0"/>
            </a:br>
            <a:r>
              <a:rPr lang="en-US" sz="4000" dirty="0"/>
              <a:t>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75548" y="2555681"/>
            <a:ext cx="4412377" cy="4525012"/>
          </a:xfrm>
        </p:spPr>
        <p:txBody>
          <a:bodyPr>
            <a:normAutofit/>
          </a:bodyPr>
          <a:lstStyle/>
          <a:p>
            <a:r>
              <a:rPr lang="en-US" sz="3600" dirty="0"/>
              <a:t>Search and Browse for Lines/Queues</a:t>
            </a:r>
          </a:p>
          <a:p>
            <a:endParaRPr lang="en-US" sz="2800" dirty="0"/>
          </a:p>
          <a:p>
            <a:endParaRPr lang="en-US" sz="2800" dirty="0"/>
          </a:p>
        </p:txBody>
      </p:sp>
      <p:pic>
        <p:nvPicPr>
          <p:cNvPr id="10" name="Picture 9" descr="Graphical user interface, application&#10;&#10;Description automatically generated">
            <a:extLst>
              <a:ext uri="{FF2B5EF4-FFF2-40B4-BE49-F238E27FC236}">
                <a16:creationId xmlns:a16="http://schemas.microsoft.com/office/drawing/2014/main" id="{8F350DDF-0178-435A-BDA8-027132AC0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617" y="476718"/>
            <a:ext cx="3091545" cy="5498829"/>
          </a:xfrm>
          <a:prstGeom prst="rect">
            <a:avLst/>
          </a:prstGeom>
        </p:spPr>
      </p:pic>
      <p:pic>
        <p:nvPicPr>
          <p:cNvPr id="12" name="Picture 11" descr="Graphical user interface, application, chat or text message&#10;&#10;Description automatically generated">
            <a:extLst>
              <a:ext uri="{FF2B5EF4-FFF2-40B4-BE49-F238E27FC236}">
                <a16:creationId xmlns:a16="http://schemas.microsoft.com/office/drawing/2014/main" id="{A2DD9BBF-0BEF-47FA-862D-F94D8A397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6854" y="476718"/>
            <a:ext cx="2203057" cy="5498830"/>
          </a:xfrm>
          <a:prstGeom prst="rect">
            <a:avLst/>
          </a:prstGeom>
        </p:spPr>
      </p:pic>
    </p:spTree>
    <p:extLst>
      <p:ext uri="{BB962C8B-B14F-4D97-AF65-F5344CB8AC3E}">
        <p14:creationId xmlns:p14="http://schemas.microsoft.com/office/powerpoint/2010/main" val="182539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75548" y="821215"/>
            <a:ext cx="10240903" cy="1528090"/>
          </a:xfrm>
        </p:spPr>
        <p:txBody>
          <a:bodyPr>
            <a:normAutofit/>
          </a:bodyPr>
          <a:lstStyle/>
          <a:p>
            <a:r>
              <a:rPr lang="en-US" sz="4000" dirty="0"/>
              <a:t>Tasks</a:t>
            </a:r>
            <a:br>
              <a:rPr lang="en-US" sz="4000" dirty="0"/>
            </a:br>
            <a:r>
              <a:rPr lang="en-US" sz="4000" dirty="0"/>
              <a:t>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75548" y="2578525"/>
            <a:ext cx="4114801" cy="4525012"/>
          </a:xfrm>
        </p:spPr>
        <p:txBody>
          <a:bodyPr>
            <a:normAutofit/>
          </a:bodyPr>
          <a:lstStyle/>
          <a:p>
            <a:r>
              <a:rPr lang="en-US" sz="3600" dirty="0"/>
              <a:t>Notifications to Guide the User</a:t>
            </a:r>
          </a:p>
          <a:p>
            <a:endParaRPr lang="en-US" sz="2800" dirty="0"/>
          </a:p>
        </p:txBody>
      </p:sp>
      <p:pic>
        <p:nvPicPr>
          <p:cNvPr id="5" name="Picture 4" descr="Graphical user interface, application&#10;&#10;Description automatically generated">
            <a:extLst>
              <a:ext uri="{FF2B5EF4-FFF2-40B4-BE49-F238E27FC236}">
                <a16:creationId xmlns:a16="http://schemas.microsoft.com/office/drawing/2014/main" id="{966AF482-26EC-462D-8A00-C016EF900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481" y="340142"/>
            <a:ext cx="2644344" cy="572588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D18D511-210A-4A8E-80C1-281AD2DEA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382" y="340142"/>
            <a:ext cx="3219201" cy="5725886"/>
          </a:xfrm>
          <a:prstGeom prst="rect">
            <a:avLst/>
          </a:prstGeom>
        </p:spPr>
      </p:pic>
    </p:spTree>
    <p:extLst>
      <p:ext uri="{BB962C8B-B14F-4D97-AF65-F5344CB8AC3E}">
        <p14:creationId xmlns:p14="http://schemas.microsoft.com/office/powerpoint/2010/main" val="204638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80239" y="1125810"/>
            <a:ext cx="4452426" cy="1246736"/>
          </a:xfrm>
        </p:spPr>
        <p:txBody>
          <a:bodyPr>
            <a:normAutofit/>
          </a:bodyPr>
          <a:lstStyle/>
          <a:p>
            <a:r>
              <a:rPr lang="en-US" sz="4000" dirty="0"/>
              <a:t>Tasks 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80239" y="2593240"/>
            <a:ext cx="4674973" cy="4525012"/>
          </a:xfrm>
        </p:spPr>
        <p:txBody>
          <a:bodyPr>
            <a:normAutofit/>
          </a:bodyPr>
          <a:lstStyle/>
          <a:p>
            <a:r>
              <a:rPr lang="en-US" sz="3600" dirty="0"/>
              <a:t>Modify Settings and Change Profile Information</a:t>
            </a:r>
          </a:p>
          <a:p>
            <a:endParaRPr lang="en-US" sz="2800" dirty="0"/>
          </a:p>
          <a:p>
            <a:endParaRPr lang="en-US" sz="2800" dirty="0"/>
          </a:p>
        </p:txBody>
      </p:sp>
      <p:pic>
        <p:nvPicPr>
          <p:cNvPr id="5" name="Picture 4" descr="Graphical user interface, application&#10;&#10;Description automatically generated">
            <a:extLst>
              <a:ext uri="{FF2B5EF4-FFF2-40B4-BE49-F238E27FC236}">
                <a16:creationId xmlns:a16="http://schemas.microsoft.com/office/drawing/2014/main" id="{6C733FEF-A0E8-4657-855C-A9ECBFE28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212" y="516207"/>
            <a:ext cx="3080834" cy="547977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54C4844-18A1-4C3B-85FD-01138C786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244" y="516207"/>
            <a:ext cx="3080834" cy="5479777"/>
          </a:xfrm>
          <a:prstGeom prst="rect">
            <a:avLst/>
          </a:prstGeom>
        </p:spPr>
      </p:pic>
    </p:spTree>
    <p:extLst>
      <p:ext uri="{BB962C8B-B14F-4D97-AF65-F5344CB8AC3E}">
        <p14:creationId xmlns:p14="http://schemas.microsoft.com/office/powerpoint/2010/main" val="250753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95122" y="766954"/>
            <a:ext cx="6379030" cy="1638622"/>
          </a:xfrm>
        </p:spPr>
        <p:txBody>
          <a:bodyPr>
            <a:normAutofit/>
          </a:bodyPr>
          <a:lstStyle/>
          <a:p>
            <a:r>
              <a:rPr lang="en-US" sz="4000" dirty="0"/>
              <a:t>Tasks 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95122" y="2641209"/>
            <a:ext cx="4550899" cy="4525012"/>
          </a:xfrm>
        </p:spPr>
        <p:txBody>
          <a:bodyPr>
            <a:normAutofit/>
          </a:bodyPr>
          <a:lstStyle/>
          <a:p>
            <a:r>
              <a:rPr lang="en-US" sz="3600" dirty="0"/>
              <a:t>Sorting of Lines Based on Properties</a:t>
            </a:r>
          </a:p>
          <a:p>
            <a:endParaRPr lang="en-US" sz="2800" dirty="0"/>
          </a:p>
          <a:p>
            <a:endParaRPr lang="en-US" sz="2800" dirty="0"/>
          </a:p>
          <a:p>
            <a:endParaRPr lang="en-US" sz="2800" dirty="0"/>
          </a:p>
        </p:txBody>
      </p:sp>
      <p:pic>
        <p:nvPicPr>
          <p:cNvPr id="5" name="Picture 4" descr="Graphical user interface, application, chat or text message&#10;&#10;Description automatically generated">
            <a:extLst>
              <a:ext uri="{FF2B5EF4-FFF2-40B4-BE49-F238E27FC236}">
                <a16:creationId xmlns:a16="http://schemas.microsoft.com/office/drawing/2014/main" id="{EB7F572F-412B-474E-98AB-DF50F128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037" y="439528"/>
            <a:ext cx="2264229" cy="565151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6DA8DD45-3CBB-442B-92E2-7A49E733A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317" y="439529"/>
            <a:ext cx="2264229" cy="5651517"/>
          </a:xfrm>
          <a:prstGeom prst="rect">
            <a:avLst/>
          </a:prstGeom>
        </p:spPr>
      </p:pic>
    </p:spTree>
    <p:extLst>
      <p:ext uri="{BB962C8B-B14F-4D97-AF65-F5344CB8AC3E}">
        <p14:creationId xmlns:p14="http://schemas.microsoft.com/office/powerpoint/2010/main" val="34659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D9D-5979-4F3B-8EEF-3C6372108F1A}"/>
              </a:ext>
            </a:extLst>
          </p:cNvPr>
          <p:cNvSpPr>
            <a:spLocks noGrp="1"/>
          </p:cNvSpPr>
          <p:nvPr>
            <p:ph type="title"/>
          </p:nvPr>
        </p:nvSpPr>
        <p:spPr>
          <a:xfrm>
            <a:off x="207549" y="1724660"/>
            <a:ext cx="5790687" cy="3401334"/>
          </a:xfrm>
        </p:spPr>
        <p:txBody>
          <a:bodyPr vert="horz" lIns="0" tIns="0" rIns="0" bIns="0" rtlCol="0" anchor="ctr">
            <a:normAutofit/>
          </a:bodyPr>
          <a:lstStyle/>
          <a:p>
            <a:pPr algn="ctr"/>
            <a:r>
              <a:rPr lang="en-US" sz="2900" spc="750" dirty="0"/>
              <a:t>SOFTWARE USED FOR HI-FI Prototype</a:t>
            </a:r>
            <a:endParaRPr lang="en-US"/>
          </a:p>
          <a:p>
            <a:pPr algn="r"/>
            <a:endParaRPr lang="en-US" sz="3100" spc="750"/>
          </a:p>
        </p:txBody>
      </p:sp>
      <p:sp>
        <p:nvSpPr>
          <p:cNvPr id="15" name="Rectangle 14">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Logo, icon&#10;&#10;Description automatically generated">
            <a:extLst>
              <a:ext uri="{FF2B5EF4-FFF2-40B4-BE49-F238E27FC236}">
                <a16:creationId xmlns:a16="http://schemas.microsoft.com/office/drawing/2014/main" id="{240A5461-6AFF-48ED-8C5A-19A8F01524FA}"/>
              </a:ext>
            </a:extLst>
          </p:cNvPr>
          <p:cNvPicPr>
            <a:picLocks noChangeAspect="1"/>
          </p:cNvPicPr>
          <p:nvPr/>
        </p:nvPicPr>
        <p:blipFill>
          <a:blip r:embed="rId3"/>
          <a:stretch>
            <a:fillRect/>
          </a:stretch>
        </p:blipFill>
        <p:spPr>
          <a:xfrm>
            <a:off x="7176117" y="1448550"/>
            <a:ext cx="4060713" cy="3959194"/>
          </a:xfrm>
          <a:prstGeom prst="rect">
            <a:avLst/>
          </a:prstGeom>
        </p:spPr>
      </p:pic>
    </p:spTree>
    <p:extLst>
      <p:ext uri="{BB962C8B-B14F-4D97-AF65-F5344CB8AC3E}">
        <p14:creationId xmlns:p14="http://schemas.microsoft.com/office/powerpoint/2010/main" val="137914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858A2-BAFE-4312-8966-4387E7E0267A}"/>
              </a:ext>
            </a:extLst>
          </p:cNvPr>
          <p:cNvSpPr>
            <a:spLocks noGrp="1"/>
          </p:cNvSpPr>
          <p:nvPr>
            <p:ph type="title"/>
          </p:nvPr>
        </p:nvSpPr>
        <p:spPr>
          <a:xfrm>
            <a:off x="124220" y="394755"/>
            <a:ext cx="3236613" cy="2022398"/>
          </a:xfrm>
        </p:spPr>
        <p:txBody>
          <a:bodyPr vert="horz" lIns="0" tIns="0" rIns="0" bIns="0" rtlCol="0" anchor="b">
            <a:noAutofit/>
          </a:bodyPr>
          <a:lstStyle/>
          <a:p>
            <a:pPr algn="r"/>
            <a:r>
              <a:rPr lang="en-US" sz="6000" spc="750" dirty="0">
                <a:solidFill>
                  <a:schemeClr val="bg1"/>
                </a:solidFill>
              </a:rPr>
              <a:t>Demo Video</a:t>
            </a:r>
          </a:p>
        </p:txBody>
      </p:sp>
      <p:pic>
        <p:nvPicPr>
          <p:cNvPr id="7" name="Graphic 6" descr="Video camera">
            <a:extLst>
              <a:ext uri="{FF2B5EF4-FFF2-40B4-BE49-F238E27FC236}">
                <a16:creationId xmlns:a16="http://schemas.microsoft.com/office/drawing/2014/main" id="{C451526A-3A13-4696-8B6F-E44675C1C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523" y="2258219"/>
            <a:ext cx="3531550" cy="3531550"/>
          </a:xfrm>
          <a:prstGeom prst="rect">
            <a:avLst/>
          </a:prstGeom>
        </p:spPr>
      </p:pic>
      <p:sp>
        <p:nvSpPr>
          <p:cNvPr id="3" name="TextBox 2">
            <a:extLst>
              <a:ext uri="{FF2B5EF4-FFF2-40B4-BE49-F238E27FC236}">
                <a16:creationId xmlns:a16="http://schemas.microsoft.com/office/drawing/2014/main" id="{9D73114B-9603-462E-B101-F5F613FEC432}"/>
              </a:ext>
            </a:extLst>
          </p:cNvPr>
          <p:cNvSpPr txBox="1"/>
          <p:nvPr/>
        </p:nvSpPr>
        <p:spPr>
          <a:xfrm>
            <a:off x="5378875" y="2860924"/>
            <a:ext cx="5472845" cy="769441"/>
          </a:xfrm>
          <a:prstGeom prst="rect">
            <a:avLst/>
          </a:prstGeom>
          <a:noFill/>
        </p:spPr>
        <p:txBody>
          <a:bodyPr wrap="none" rtlCol="0">
            <a:spAutoFit/>
          </a:bodyPr>
          <a:lstStyle/>
          <a:p>
            <a:r>
              <a:rPr lang="en-CA" sz="4400" dirty="0"/>
              <a:t>INSERT VIDEO HERE</a:t>
            </a:r>
          </a:p>
        </p:txBody>
      </p:sp>
    </p:spTree>
    <p:extLst>
      <p:ext uri="{BB962C8B-B14F-4D97-AF65-F5344CB8AC3E}">
        <p14:creationId xmlns:p14="http://schemas.microsoft.com/office/powerpoint/2010/main" val="196320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B04FA1-A5C1-485A-8612-A7030C90F4E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Heuristic Evaluation Process</a:t>
            </a:r>
          </a:p>
        </p:txBody>
      </p:sp>
      <p:pic>
        <p:nvPicPr>
          <p:cNvPr id="26" name="Graphic 21" descr="Head with Gears">
            <a:extLst>
              <a:ext uri="{FF2B5EF4-FFF2-40B4-BE49-F238E27FC236}">
                <a16:creationId xmlns:a16="http://schemas.microsoft.com/office/drawing/2014/main" id="{F89A5629-3E5F-4552-B8A9-9B2C88127C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2073258676"/>
      </p:ext>
    </p:extLst>
  </p:cSld>
  <p:clrMapOvr>
    <a:masterClrMapping/>
  </p:clrMapOvr>
  <mc:AlternateContent xmlns:mc="http://schemas.openxmlformats.org/markup-compatibility/2006" xmlns:p14="http://schemas.microsoft.com/office/powerpoint/2010/main">
    <mc:Choice Requires="p14">
      <p:transition spd="slow" p14:dur="2000" advTm="19595"/>
    </mc:Choice>
    <mc:Fallback xmlns="">
      <p:transition spd="slow" advTm="19595"/>
    </mc:Fallback>
  </mc:AlternateContent>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37211F"/>
      </a:dk2>
      <a:lt2>
        <a:srgbClr val="E2E4E8"/>
      </a:lt2>
      <a:accent1>
        <a:srgbClr val="C3954D"/>
      </a:accent1>
      <a:accent2>
        <a:srgbClr val="B1523B"/>
      </a:accent2>
      <a:accent3>
        <a:srgbClr val="C34D67"/>
      </a:accent3>
      <a:accent4>
        <a:srgbClr val="B13B87"/>
      </a:accent4>
      <a:accent5>
        <a:srgbClr val="BC4DC3"/>
      </a:accent5>
      <a:accent6>
        <a:srgbClr val="793BB1"/>
      </a:accent6>
      <a:hlink>
        <a:srgbClr val="3F71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9E92E49025464A9E74A277DD0F8C17" ma:contentTypeVersion="8" ma:contentTypeDescription="Create a new document." ma:contentTypeScope="" ma:versionID="b343993c5139a9560a52eb38f6e41464">
  <xsd:schema xmlns:xsd="http://www.w3.org/2001/XMLSchema" xmlns:xs="http://www.w3.org/2001/XMLSchema" xmlns:p="http://schemas.microsoft.com/office/2006/metadata/properties" xmlns:ns2="0927ccda-d240-47f8-82bb-5a29df8ae1bb" targetNamespace="http://schemas.microsoft.com/office/2006/metadata/properties" ma:root="true" ma:fieldsID="9b115785bde1c36e8a83ba5445d5eead" ns2:_="">
    <xsd:import namespace="0927ccda-d240-47f8-82bb-5a29df8ae1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7ccda-d240-47f8-82bb-5a29df8ae1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D7CAE9-0A04-4465-A391-84D45991D948}">
  <ds:schemaRefs>
    <ds:schemaRef ds:uri="http://schemas.microsoft.com/sharepoint/v3/contenttype/forms"/>
  </ds:schemaRefs>
</ds:datastoreItem>
</file>

<file path=customXml/itemProps2.xml><?xml version="1.0" encoding="utf-8"?>
<ds:datastoreItem xmlns:ds="http://schemas.openxmlformats.org/officeDocument/2006/customXml" ds:itemID="{9C0E50F6-FFE7-46CE-BE9F-28A6D2BCD2F8}">
  <ds:schemaRefs>
    <ds:schemaRef ds:uri="0927ccda-d240-47f8-82bb-5a29df8ae1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B765B60-02EB-4BBE-BD75-B4F6E88A0DAB}">
  <ds:schemaRefs>
    <ds:schemaRef ds:uri="http://purl.org/dc/dcmitype/"/>
    <ds:schemaRef ds:uri="http://schemas.microsoft.com/office/2006/documentManagement/types"/>
    <ds:schemaRef ds:uri="http://purl.org/dc/terms/"/>
    <ds:schemaRef ds:uri="http://purl.org/dc/elements/1.1/"/>
    <ds:schemaRef ds:uri="0927ccda-d240-47f8-82bb-5a29df8ae1bb"/>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538</TotalTime>
  <Words>1886</Words>
  <Application>Microsoft Office PowerPoint</Application>
  <PresentationFormat>Widescreen</PresentationFormat>
  <Paragraphs>120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Arial,Sans-Serif</vt:lpstr>
      <vt:lpstr>Avenir Next LT Pro</vt:lpstr>
      <vt:lpstr>Calibri</vt:lpstr>
      <vt:lpstr>Corbel</vt:lpstr>
      <vt:lpstr>GradientRiseVTI</vt:lpstr>
      <vt:lpstr>Team s Stage 4</vt:lpstr>
      <vt:lpstr>What is waitLESS</vt:lpstr>
      <vt:lpstr>Tasks Prototyped</vt:lpstr>
      <vt:lpstr>Tasks Prototyped</vt:lpstr>
      <vt:lpstr>Tasks Prototyped</vt:lpstr>
      <vt:lpstr>Tasks Prototyped</vt:lpstr>
      <vt:lpstr>SOFTWARE USED FOR HI-FI Prototype </vt:lpstr>
      <vt:lpstr>Demo Video</vt:lpstr>
      <vt:lpstr>Heuristic Evaluation Process</vt:lpstr>
      <vt:lpstr>Findings &amp; Discussions</vt:lpstr>
      <vt:lpstr>Findings &amp; Discussions</vt:lpstr>
      <vt:lpstr>Findings &amp; Discussions</vt:lpstr>
      <vt:lpstr>Addressing issues</vt:lpstr>
      <vt:lpstr>Sign Up page ERROR Prevention</vt:lpstr>
      <vt:lpstr>Sign Up page ERROR Prevention</vt:lpstr>
      <vt:lpstr>HELP AND DOCUMENTATION ADDITIONS</vt:lpstr>
      <vt:lpstr>HELP AND DOCUMENTATION ADDITIONS</vt:lpstr>
      <vt:lpstr>UI DESIGN CLEAN UP</vt:lpstr>
      <vt:lpstr>UI DESIGN CLEAN UP</vt:lpstr>
      <vt:lpstr>PLANS FOR FINAL STAGE</vt:lpstr>
      <vt:lpstr>Conclusion &amp;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 Stage 3</dc:title>
  <dc:creator> </dc:creator>
  <cp:lastModifiedBy>Robert McCurdy</cp:lastModifiedBy>
  <cp:revision>135</cp:revision>
  <dcterms:created xsi:type="dcterms:W3CDTF">2020-11-08T06:51:51Z</dcterms:created>
  <dcterms:modified xsi:type="dcterms:W3CDTF">2020-11-23T18:18:38Z</dcterms:modified>
</cp:coreProperties>
</file>