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4"/>
  </p:sldMasterIdLst>
  <p:notesMasterIdLst>
    <p:notesMasterId r:id="rId17"/>
  </p:notesMasterIdLst>
  <p:sldIdLst>
    <p:sldId id="257" r:id="rId5"/>
    <p:sldId id="274" r:id="rId6"/>
    <p:sldId id="276" r:id="rId7"/>
    <p:sldId id="258" r:id="rId8"/>
    <p:sldId id="261" r:id="rId9"/>
    <p:sldId id="277" r:id="rId10"/>
    <p:sldId id="278" r:id="rId11"/>
    <p:sldId id="279" r:id="rId12"/>
    <p:sldId id="275" r:id="rId13"/>
    <p:sldId id="280" r:id="rId14"/>
    <p:sldId id="28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n Yusuf" initials="AY" lastIdx="4" clrIdx="0">
    <p:extLst>
      <p:ext uri="{19B8F6BF-5375-455C-9EA6-DF929625EA0E}">
        <p15:presenceInfo xmlns:p15="http://schemas.microsoft.com/office/powerpoint/2012/main" userId="S::amman.yusuf@ucalgary.ca::2464cf06-23bb-45a8-95a1-8d35bc926c06" providerId="AD"/>
      </p:ext>
    </p:extLst>
  </p:cmAuthor>
  <p:cmAuthor id="2" name="Amman Yusuf" initials="AY [2]" lastIdx="1" clrIdx="1">
    <p:extLst>
      <p:ext uri="{19B8F6BF-5375-455C-9EA6-DF929625EA0E}">
        <p15:presenceInfo xmlns:p15="http://schemas.microsoft.com/office/powerpoint/2012/main" userId="Amman Yusuf" providerId="None"/>
      </p:ext>
    </p:extLst>
  </p:cmAuthor>
  <p:cmAuthor id="3" name="Robert McCurdy" initials="RM" lastIdx="1" clrIdx="2">
    <p:extLst>
      <p:ext uri="{19B8F6BF-5375-455C-9EA6-DF929625EA0E}">
        <p15:presenceInfo xmlns:p15="http://schemas.microsoft.com/office/powerpoint/2012/main" userId="S::robert.mccurdy@ucalgary.ca::6c0aa5d1-2182-4481-a25b-3b153b9a6ea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68D09-0FB8-40EF-941B-643B4C4A72D6}" v="1" dt="2020-11-16T22:22:35.594"/>
    <p1510:client id="{2DE4D4DF-4152-4816-8709-BD78F3014331}" v="105" dt="2020-11-16T22:27:33.403"/>
    <p1510:client id="{371390E6-8EB9-4481-8E32-8BAB2A40AC8F}" v="27" dt="2020-11-07T17:11:57.933"/>
    <p1510:client id="{38001DBF-5279-40AA-8665-1A40794260C2}" v="5652" dt="2020-11-08T07:30:04.169"/>
    <p1510:client id="{609C47B4-A3B3-48A3-8AE0-FFF83FA729A7}" v="3" dt="2020-11-08T02:00:23.871"/>
    <p1510:client id="{659BF6ED-9B08-4900-BF8A-0E6B06F7D3B7}" v="151" dt="2020-11-18T22:03:57.631"/>
    <p1510:client id="{8D04C5E5-AC30-4C31-87C4-EEE25BCE5811}" v="181" dt="2020-11-07T17:29:36.405"/>
    <p1510:client id="{963662BD-312F-4981-AEB6-F3F9CCC62026}" v="1" dt="2020-11-08T07:45:07.815"/>
    <p1510:client id="{A24400F9-B6B5-46FD-9454-948DAE6BB503}" v="9" dt="2020-11-16T22:16:25.610"/>
    <p1510:client id="{AA8BFD37-7B55-4BC8-A15A-ACC7D6884F72}" v="12" dt="2020-11-08T07:55:54.809"/>
    <p1510:client id="{F801D519-C089-4EA2-B48B-75B63E7DC6EB}" v="45" dt="2020-11-08T07:51:28.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19" autoAdjust="0"/>
  </p:normalViewPr>
  <p:slideViewPr>
    <p:cSldViewPr snapToGrid="0">
      <p:cViewPr varScale="1">
        <p:scale>
          <a:sx n="68" d="100"/>
          <a:sy n="68" d="100"/>
        </p:scale>
        <p:origin x="21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Curdy" userId="S::robert.mccurdy@ucalgary.ca::6c0aa5d1-2182-4481-a25b-3b153b9a6eac" providerId="AD" clId="Web-{659BF6ED-9B08-4900-BF8A-0E6B06F7D3B7}"/>
    <pc:docChg chg="addSld modSld">
      <pc:chgData name="Robert McCurdy" userId="S::robert.mccurdy@ucalgary.ca::6c0aa5d1-2182-4481-a25b-3b153b9a6eac" providerId="AD" clId="Web-{659BF6ED-9B08-4900-BF8A-0E6B06F7D3B7}" dt="2020-11-18T22:03:55.803" v="150" actId="20577"/>
      <pc:docMkLst>
        <pc:docMk/>
      </pc:docMkLst>
      <pc:sldChg chg="addSp delSp modSp">
        <pc:chgData name="Robert McCurdy" userId="S::robert.mccurdy@ucalgary.ca::6c0aa5d1-2182-4481-a25b-3b153b9a6eac" providerId="AD" clId="Web-{659BF6ED-9B08-4900-BF8A-0E6B06F7D3B7}" dt="2020-11-18T22:01:43.833" v="46"/>
        <pc:sldMkLst>
          <pc:docMk/>
          <pc:sldMk cId="2073258676" sldId="261"/>
        </pc:sldMkLst>
        <pc:spChg chg="mod">
          <ac:chgData name="Robert McCurdy" userId="S::robert.mccurdy@ucalgary.ca::6c0aa5d1-2182-4481-a25b-3b153b9a6eac" providerId="AD" clId="Web-{659BF6ED-9B08-4900-BF8A-0E6B06F7D3B7}" dt="2020-11-18T22:01:43.833" v="46"/>
          <ac:spMkLst>
            <pc:docMk/>
            <pc:sldMk cId="2073258676" sldId="261"/>
            <ac:spMk id="2" creationId="{B3B04FA1-A5C1-485A-8612-A7030C90F4EC}"/>
          </ac:spMkLst>
        </pc:spChg>
        <pc:spChg chg="del">
          <ac:chgData name="Robert McCurdy" userId="S::robert.mccurdy@ucalgary.ca::6c0aa5d1-2182-4481-a25b-3b153b9a6eac" providerId="AD" clId="Web-{659BF6ED-9B08-4900-BF8A-0E6B06F7D3B7}" dt="2020-11-18T22:01:43.833" v="46"/>
          <ac:spMkLst>
            <pc:docMk/>
            <pc:sldMk cId="2073258676" sldId="261"/>
            <ac:spMk id="6" creationId="{23352EFD-270A-4DA4-B683-85FA76DCBFA3}"/>
          </ac:spMkLst>
        </pc:spChg>
        <pc:spChg chg="del">
          <ac:chgData name="Robert McCurdy" userId="S::robert.mccurdy@ucalgary.ca::6c0aa5d1-2182-4481-a25b-3b153b9a6eac" providerId="AD" clId="Web-{659BF6ED-9B08-4900-BF8A-0E6B06F7D3B7}" dt="2020-11-18T22:01:43.833" v="46"/>
          <ac:spMkLst>
            <pc:docMk/>
            <pc:sldMk cId="2073258676" sldId="261"/>
            <ac:spMk id="16" creationId="{11D6A2A3-F101-46F7-8B6F-1C699CAFE9AD}"/>
          </ac:spMkLst>
        </pc:spChg>
        <pc:spChg chg="del">
          <ac:chgData name="Robert McCurdy" userId="S::robert.mccurdy@ucalgary.ca::6c0aa5d1-2182-4481-a25b-3b153b9a6eac" providerId="AD" clId="Web-{659BF6ED-9B08-4900-BF8A-0E6B06F7D3B7}" dt="2020-11-18T22:01:43.833" v="46"/>
          <ac:spMkLst>
            <pc:docMk/>
            <pc:sldMk cId="2073258676" sldId="261"/>
            <ac:spMk id="17" creationId="{529E760E-527D-4053-A309-F2BDE12501CD}"/>
          </ac:spMkLst>
        </pc:spChg>
        <pc:spChg chg="del">
          <ac:chgData name="Robert McCurdy" userId="S::robert.mccurdy@ucalgary.ca::6c0aa5d1-2182-4481-a25b-3b153b9a6eac" providerId="AD" clId="Web-{659BF6ED-9B08-4900-BF8A-0E6B06F7D3B7}" dt="2020-11-18T22:01:43.833" v="46"/>
          <ac:spMkLst>
            <pc:docMk/>
            <pc:sldMk cId="2073258676" sldId="261"/>
            <ac:spMk id="18" creationId="{4153D448-4ED1-429A-A28C-8316DE7CAF7E}"/>
          </ac:spMkLst>
        </pc:spChg>
        <pc:spChg chg="add">
          <ac:chgData name="Robert McCurdy" userId="S::robert.mccurdy@ucalgary.ca::6c0aa5d1-2182-4481-a25b-3b153b9a6eac" providerId="AD" clId="Web-{659BF6ED-9B08-4900-BF8A-0E6B06F7D3B7}" dt="2020-11-18T22:01:43.833" v="46"/>
          <ac:spMkLst>
            <pc:docMk/>
            <pc:sldMk cId="2073258676" sldId="261"/>
            <ac:spMk id="25" creationId="{BD4C0BBB-0042-4603-A226-6117F3FD5B3C}"/>
          </ac:spMkLst>
        </pc:spChg>
        <pc:spChg chg="add">
          <ac:chgData name="Robert McCurdy" userId="S::robert.mccurdy@ucalgary.ca::6c0aa5d1-2182-4481-a25b-3b153b9a6eac" providerId="AD" clId="Web-{659BF6ED-9B08-4900-BF8A-0E6B06F7D3B7}" dt="2020-11-18T22:01:43.833" v="46"/>
          <ac:spMkLst>
            <pc:docMk/>
            <pc:sldMk cId="2073258676" sldId="261"/>
            <ac:spMk id="27" creationId="{EC44F520-2598-460E-9F91-B02F60830CA2}"/>
          </ac:spMkLst>
        </pc:spChg>
        <pc:spChg chg="add">
          <ac:chgData name="Robert McCurdy" userId="S::robert.mccurdy@ucalgary.ca::6c0aa5d1-2182-4481-a25b-3b153b9a6eac" providerId="AD" clId="Web-{659BF6ED-9B08-4900-BF8A-0E6B06F7D3B7}" dt="2020-11-18T22:01:43.833" v="46"/>
          <ac:spMkLst>
            <pc:docMk/>
            <pc:sldMk cId="2073258676" sldId="261"/>
            <ac:spMk id="29" creationId="{1DBC8414-BE7E-4B6C-A114-B2C3795C883F}"/>
          </ac:spMkLst>
        </pc:spChg>
        <pc:spChg chg="add">
          <ac:chgData name="Robert McCurdy" userId="S::robert.mccurdy@ucalgary.ca::6c0aa5d1-2182-4481-a25b-3b153b9a6eac" providerId="AD" clId="Web-{659BF6ED-9B08-4900-BF8A-0E6B06F7D3B7}" dt="2020-11-18T22:01:43.833" v="46"/>
          <ac:spMkLst>
            <pc:docMk/>
            <pc:sldMk cId="2073258676" sldId="261"/>
            <ac:spMk id="31" creationId="{0EC398C5-5C2E-4038-9DB3-DE2B5A9BEFFB}"/>
          </ac:spMkLst>
        </pc:spChg>
        <pc:spChg chg="add">
          <ac:chgData name="Robert McCurdy" userId="S::robert.mccurdy@ucalgary.ca::6c0aa5d1-2182-4481-a25b-3b153b9a6eac" providerId="AD" clId="Web-{659BF6ED-9B08-4900-BF8A-0E6B06F7D3B7}" dt="2020-11-18T22:01:43.833" v="46"/>
          <ac:spMkLst>
            <pc:docMk/>
            <pc:sldMk cId="2073258676" sldId="261"/>
            <ac:spMk id="33" creationId="{A2F10B26-073B-4B10-8AAA-161242DD82B0}"/>
          </ac:spMkLst>
        </pc:spChg>
        <pc:spChg chg="add">
          <ac:chgData name="Robert McCurdy" userId="S::robert.mccurdy@ucalgary.ca::6c0aa5d1-2182-4481-a25b-3b153b9a6eac" providerId="AD" clId="Web-{659BF6ED-9B08-4900-BF8A-0E6B06F7D3B7}" dt="2020-11-18T22:01:43.833" v="46"/>
          <ac:spMkLst>
            <pc:docMk/>
            <pc:sldMk cId="2073258676" sldId="261"/>
            <ac:spMk id="35" creationId="{610DBBC7-698F-4A54-B1CB-A99F9CC356DF}"/>
          </ac:spMkLst>
        </pc:spChg>
        <pc:spChg chg="add">
          <ac:chgData name="Robert McCurdy" userId="S::robert.mccurdy@ucalgary.ca::6c0aa5d1-2182-4481-a25b-3b153b9a6eac" providerId="AD" clId="Web-{659BF6ED-9B08-4900-BF8A-0E6B06F7D3B7}" dt="2020-11-18T22:01:43.833" v="46"/>
          <ac:spMkLst>
            <pc:docMk/>
            <pc:sldMk cId="2073258676" sldId="261"/>
            <ac:spMk id="37" creationId="{DE6E822A-8BCF-432C-83E6-BBE821476CD4}"/>
          </ac:spMkLst>
        </pc:spChg>
        <pc:picChg chg="add">
          <ac:chgData name="Robert McCurdy" userId="S::robert.mccurdy@ucalgary.ca::6c0aa5d1-2182-4481-a25b-3b153b9a6eac" providerId="AD" clId="Web-{659BF6ED-9B08-4900-BF8A-0E6B06F7D3B7}" dt="2020-11-18T22:01:43.833" v="46"/>
          <ac:picMkLst>
            <pc:docMk/>
            <pc:sldMk cId="2073258676" sldId="261"/>
            <ac:picMk id="26" creationId="{F89A5629-3E5F-4552-B8A9-9B2C88127CCF}"/>
          </ac:picMkLst>
        </pc:picChg>
      </pc:sldChg>
      <pc:sldChg chg="addSp delSp modSp">
        <pc:chgData name="Robert McCurdy" userId="S::robert.mccurdy@ucalgary.ca::6c0aa5d1-2182-4481-a25b-3b153b9a6eac" providerId="AD" clId="Web-{659BF6ED-9B08-4900-BF8A-0E6B06F7D3B7}" dt="2020-11-18T21:59:05.942" v="8" actId="14100"/>
        <pc:sldMkLst>
          <pc:docMk/>
          <pc:sldMk cId="1825397731" sldId="274"/>
        </pc:sldMkLst>
        <pc:spChg chg="mod">
          <ac:chgData name="Robert McCurdy" userId="S::robert.mccurdy@ucalgary.ca::6c0aa5d1-2182-4481-a25b-3b153b9a6eac" providerId="AD" clId="Web-{659BF6ED-9B08-4900-BF8A-0E6B06F7D3B7}" dt="2020-11-18T21:59:05.942" v="8" actId="14100"/>
          <ac:spMkLst>
            <pc:docMk/>
            <pc:sldMk cId="1825397731" sldId="274"/>
            <ac:spMk id="2" creationId="{915F70B3-D59C-4493-B910-DA9A98C65A29}"/>
          </ac:spMkLst>
        </pc:spChg>
        <pc:spChg chg="add del">
          <ac:chgData name="Robert McCurdy" userId="S::robert.mccurdy@ucalgary.ca::6c0aa5d1-2182-4481-a25b-3b153b9a6eac" providerId="AD" clId="Web-{659BF6ED-9B08-4900-BF8A-0E6B06F7D3B7}" dt="2020-11-18T21:58:37.052" v="1"/>
          <ac:spMkLst>
            <pc:docMk/>
            <pc:sldMk cId="1825397731" sldId="274"/>
            <ac:spMk id="4" creationId="{97E1FCA9-2BA1-4475-BCFB-DA0AA0BD68BB}"/>
          </ac:spMkLst>
        </pc:spChg>
      </pc:sldChg>
      <pc:sldChg chg="addSp delSp modSp mod setBg">
        <pc:chgData name="Robert McCurdy" userId="S::robert.mccurdy@ucalgary.ca::6c0aa5d1-2182-4481-a25b-3b153b9a6eac" providerId="AD" clId="Web-{659BF6ED-9B08-4900-BF8A-0E6B06F7D3B7}" dt="2020-11-18T22:03:04.990" v="126"/>
        <pc:sldMkLst>
          <pc:docMk/>
          <pc:sldMk cId="2493966219" sldId="275"/>
        </pc:sldMkLst>
        <pc:spChg chg="mod">
          <ac:chgData name="Robert McCurdy" userId="S::robert.mccurdy@ucalgary.ca::6c0aa5d1-2182-4481-a25b-3b153b9a6eac" providerId="AD" clId="Web-{659BF6ED-9B08-4900-BF8A-0E6B06F7D3B7}" dt="2020-11-18T22:03:02.381" v="125"/>
          <ac:spMkLst>
            <pc:docMk/>
            <pc:sldMk cId="2493966219" sldId="275"/>
            <ac:spMk id="2" creationId="{0DB8DFE8-8958-46AA-98BB-CE0050EE2F63}"/>
          </ac:spMkLst>
        </pc:spChg>
        <pc:spChg chg="del mod">
          <ac:chgData name="Robert McCurdy" userId="S::robert.mccurdy@ucalgary.ca::6c0aa5d1-2182-4481-a25b-3b153b9a6eac" providerId="AD" clId="Web-{659BF6ED-9B08-4900-BF8A-0E6B06F7D3B7}" dt="2020-11-18T22:03:04.990" v="126"/>
          <ac:spMkLst>
            <pc:docMk/>
            <pc:sldMk cId="2493966219" sldId="275"/>
            <ac:spMk id="3" creationId="{B89E5660-8BFB-4A51-A92D-98D3F533EA20}"/>
          </ac:spMkLst>
        </pc:spChg>
        <pc:spChg chg="add">
          <ac:chgData name="Robert McCurdy" userId="S::robert.mccurdy@ucalgary.ca::6c0aa5d1-2182-4481-a25b-3b153b9a6eac" providerId="AD" clId="Web-{659BF6ED-9B08-4900-BF8A-0E6B06F7D3B7}" dt="2020-11-18T22:03:02.381" v="125"/>
          <ac:spMkLst>
            <pc:docMk/>
            <pc:sldMk cId="2493966219" sldId="275"/>
            <ac:spMk id="8" creationId="{45C5CC17-FF17-43CF-B073-D9051465D5CC}"/>
          </ac:spMkLst>
        </pc:spChg>
        <pc:spChg chg="add">
          <ac:chgData name="Robert McCurdy" userId="S::robert.mccurdy@ucalgary.ca::6c0aa5d1-2182-4481-a25b-3b153b9a6eac" providerId="AD" clId="Web-{659BF6ED-9B08-4900-BF8A-0E6B06F7D3B7}" dt="2020-11-18T22:03:02.381" v="125"/>
          <ac:spMkLst>
            <pc:docMk/>
            <pc:sldMk cId="2493966219" sldId="275"/>
            <ac:spMk id="10" creationId="{1EBE2DDC-0D14-44E6-A1AB-2EEC09507435}"/>
          </ac:spMkLst>
        </pc:spChg>
        <pc:spChg chg="add">
          <ac:chgData name="Robert McCurdy" userId="S::robert.mccurdy@ucalgary.ca::6c0aa5d1-2182-4481-a25b-3b153b9a6eac" providerId="AD" clId="Web-{659BF6ED-9B08-4900-BF8A-0E6B06F7D3B7}" dt="2020-11-18T22:03:02.381" v="125"/>
          <ac:spMkLst>
            <pc:docMk/>
            <pc:sldMk cId="2493966219" sldId="275"/>
            <ac:spMk id="12" creationId="{A8543D98-0AA2-43B4-B508-DC1DB7F3DC9A}"/>
          </ac:spMkLst>
        </pc:spChg>
        <pc:spChg chg="add">
          <ac:chgData name="Robert McCurdy" userId="S::robert.mccurdy@ucalgary.ca::6c0aa5d1-2182-4481-a25b-3b153b9a6eac" providerId="AD" clId="Web-{659BF6ED-9B08-4900-BF8A-0E6B06F7D3B7}" dt="2020-11-18T22:03:02.381" v="125"/>
          <ac:spMkLst>
            <pc:docMk/>
            <pc:sldMk cId="2493966219" sldId="275"/>
            <ac:spMk id="14" creationId="{89723C1D-9A1A-465B-8164-483BF5426613}"/>
          </ac:spMkLst>
        </pc:spChg>
        <pc:spChg chg="add">
          <ac:chgData name="Robert McCurdy" userId="S::robert.mccurdy@ucalgary.ca::6c0aa5d1-2182-4481-a25b-3b153b9a6eac" providerId="AD" clId="Web-{659BF6ED-9B08-4900-BF8A-0E6B06F7D3B7}" dt="2020-11-18T22:03:02.381" v="125"/>
          <ac:spMkLst>
            <pc:docMk/>
            <pc:sldMk cId="2493966219" sldId="275"/>
            <ac:spMk id="16" creationId="{A6680484-5F73-4078-85C2-415205B1A4C0}"/>
          </ac:spMkLst>
        </pc:spChg>
      </pc:sldChg>
      <pc:sldChg chg="addSp delSp modSp new mod setBg">
        <pc:chgData name="Robert McCurdy" userId="S::robert.mccurdy@ucalgary.ca::6c0aa5d1-2182-4481-a25b-3b153b9a6eac" providerId="AD" clId="Web-{659BF6ED-9B08-4900-BF8A-0E6B06F7D3B7}" dt="2020-11-18T22:00:55.224" v="45" actId="1076"/>
        <pc:sldMkLst>
          <pc:docMk/>
          <pc:sldMk cId="1379142225" sldId="276"/>
        </pc:sldMkLst>
        <pc:spChg chg="mod">
          <ac:chgData name="Robert McCurdy" userId="S::robert.mccurdy@ucalgary.ca::6c0aa5d1-2182-4481-a25b-3b153b9a6eac" providerId="AD" clId="Web-{659BF6ED-9B08-4900-BF8A-0E6B06F7D3B7}" dt="2020-11-18T22:00:55.224" v="45" actId="1076"/>
          <ac:spMkLst>
            <pc:docMk/>
            <pc:sldMk cId="1379142225" sldId="276"/>
            <ac:spMk id="2" creationId="{C1E67D9D-5979-4F3B-8EEF-3C6372108F1A}"/>
          </ac:spMkLst>
        </pc:spChg>
        <pc:spChg chg="del">
          <ac:chgData name="Robert McCurdy" userId="S::robert.mccurdy@ucalgary.ca::6c0aa5d1-2182-4481-a25b-3b153b9a6eac" providerId="AD" clId="Web-{659BF6ED-9B08-4900-BF8A-0E6B06F7D3B7}" dt="2020-11-18T21:59:30.911" v="15"/>
          <ac:spMkLst>
            <pc:docMk/>
            <pc:sldMk cId="1379142225" sldId="276"/>
            <ac:spMk id="3" creationId="{C449BD42-BC84-47DF-852D-B82B7CF8053D}"/>
          </ac:spMkLst>
        </pc:spChg>
        <pc:spChg chg="add">
          <ac:chgData name="Robert McCurdy" userId="S::robert.mccurdy@ucalgary.ca::6c0aa5d1-2182-4481-a25b-3b153b9a6eac" providerId="AD" clId="Web-{659BF6ED-9B08-4900-BF8A-0E6B06F7D3B7}" dt="2020-11-18T21:59:59.083" v="17"/>
          <ac:spMkLst>
            <pc:docMk/>
            <pc:sldMk cId="1379142225" sldId="276"/>
            <ac:spMk id="9" creationId="{BD4C0BBB-0042-4603-A226-6117F3FD5B3C}"/>
          </ac:spMkLst>
        </pc:spChg>
        <pc:spChg chg="add">
          <ac:chgData name="Robert McCurdy" userId="S::robert.mccurdy@ucalgary.ca::6c0aa5d1-2182-4481-a25b-3b153b9a6eac" providerId="AD" clId="Web-{659BF6ED-9B08-4900-BF8A-0E6B06F7D3B7}" dt="2020-11-18T21:59:59.083" v="17"/>
          <ac:spMkLst>
            <pc:docMk/>
            <pc:sldMk cId="1379142225" sldId="276"/>
            <ac:spMk id="11" creationId="{EC44F520-2598-460E-9F91-B02F60830CA2}"/>
          </ac:spMkLst>
        </pc:spChg>
        <pc:spChg chg="add">
          <ac:chgData name="Robert McCurdy" userId="S::robert.mccurdy@ucalgary.ca::6c0aa5d1-2182-4481-a25b-3b153b9a6eac" providerId="AD" clId="Web-{659BF6ED-9B08-4900-BF8A-0E6B06F7D3B7}" dt="2020-11-18T21:59:59.083" v="17"/>
          <ac:spMkLst>
            <pc:docMk/>
            <pc:sldMk cId="1379142225" sldId="276"/>
            <ac:spMk id="13" creationId="{FE24B7F3-4D2E-4BA5-87BD-CCFC49B7D556}"/>
          </ac:spMkLst>
        </pc:spChg>
        <pc:spChg chg="add">
          <ac:chgData name="Robert McCurdy" userId="S::robert.mccurdy@ucalgary.ca::6c0aa5d1-2182-4481-a25b-3b153b9a6eac" providerId="AD" clId="Web-{659BF6ED-9B08-4900-BF8A-0E6B06F7D3B7}" dt="2020-11-18T21:59:59.083" v="17"/>
          <ac:spMkLst>
            <pc:docMk/>
            <pc:sldMk cId="1379142225" sldId="276"/>
            <ac:spMk id="15" creationId="{DF863C81-E2D4-4B3C-B77F-3F69FAD1A523}"/>
          </ac:spMkLst>
        </pc:spChg>
        <pc:spChg chg="add">
          <ac:chgData name="Robert McCurdy" userId="S::robert.mccurdy@ucalgary.ca::6c0aa5d1-2182-4481-a25b-3b153b9a6eac" providerId="AD" clId="Web-{659BF6ED-9B08-4900-BF8A-0E6B06F7D3B7}" dt="2020-11-18T21:59:59.083" v="17"/>
          <ac:spMkLst>
            <pc:docMk/>
            <pc:sldMk cId="1379142225" sldId="276"/>
            <ac:spMk id="17" creationId="{9036A89F-8DEA-43AA-9D06-4B6FA8CE2962}"/>
          </ac:spMkLst>
        </pc:spChg>
        <pc:spChg chg="add">
          <ac:chgData name="Robert McCurdy" userId="S::robert.mccurdy@ucalgary.ca::6c0aa5d1-2182-4481-a25b-3b153b9a6eac" providerId="AD" clId="Web-{659BF6ED-9B08-4900-BF8A-0E6B06F7D3B7}" dt="2020-11-18T21:59:59.083" v="17"/>
          <ac:spMkLst>
            <pc:docMk/>
            <pc:sldMk cId="1379142225" sldId="276"/>
            <ac:spMk id="19" creationId="{D01BD803-8FF4-4D42-B00C-DB693F0332A0}"/>
          </ac:spMkLst>
        </pc:spChg>
        <pc:picChg chg="add mod">
          <ac:chgData name="Robert McCurdy" userId="S::robert.mccurdy@ucalgary.ca::6c0aa5d1-2182-4481-a25b-3b153b9a6eac" providerId="AD" clId="Web-{659BF6ED-9B08-4900-BF8A-0E6B06F7D3B7}" dt="2020-11-18T21:59:59.083" v="17"/>
          <ac:picMkLst>
            <pc:docMk/>
            <pc:sldMk cId="1379142225" sldId="276"/>
            <ac:picMk id="4" creationId="{240A5461-6AFF-48ED-8C5A-19A8F01524FA}"/>
          </ac:picMkLst>
        </pc:picChg>
      </pc:sldChg>
      <pc:sldChg chg="modSp new">
        <pc:chgData name="Robert McCurdy" userId="S::robert.mccurdy@ucalgary.ca::6c0aa5d1-2182-4481-a25b-3b153b9a6eac" providerId="AD" clId="Web-{659BF6ED-9B08-4900-BF8A-0E6B06F7D3B7}" dt="2020-11-18T22:01:53.083" v="59" actId="20577"/>
        <pc:sldMkLst>
          <pc:docMk/>
          <pc:sldMk cId="1695782444" sldId="277"/>
        </pc:sldMkLst>
        <pc:spChg chg="mod">
          <ac:chgData name="Robert McCurdy" userId="S::robert.mccurdy@ucalgary.ca::6c0aa5d1-2182-4481-a25b-3b153b9a6eac" providerId="AD" clId="Web-{659BF6ED-9B08-4900-BF8A-0E6B06F7D3B7}" dt="2020-11-18T22:01:53.083" v="59" actId="20577"/>
          <ac:spMkLst>
            <pc:docMk/>
            <pc:sldMk cId="1695782444" sldId="277"/>
            <ac:spMk id="2" creationId="{E356F7DE-1C0A-4918-8AE9-AEEF2EB59D87}"/>
          </ac:spMkLst>
        </pc:spChg>
      </pc:sldChg>
      <pc:sldChg chg="modSp new">
        <pc:chgData name="Robert McCurdy" userId="S::robert.mccurdy@ucalgary.ca::6c0aa5d1-2182-4481-a25b-3b153b9a6eac" providerId="AD" clId="Web-{659BF6ED-9B08-4900-BF8A-0E6B06F7D3B7}" dt="2020-11-18T22:02:10.537" v="77" actId="20577"/>
        <pc:sldMkLst>
          <pc:docMk/>
          <pc:sldMk cId="3292978718" sldId="278"/>
        </pc:sldMkLst>
        <pc:spChg chg="mod">
          <ac:chgData name="Robert McCurdy" userId="S::robert.mccurdy@ucalgary.ca::6c0aa5d1-2182-4481-a25b-3b153b9a6eac" providerId="AD" clId="Web-{659BF6ED-9B08-4900-BF8A-0E6B06F7D3B7}" dt="2020-11-18T22:02:10.537" v="77" actId="20577"/>
          <ac:spMkLst>
            <pc:docMk/>
            <pc:sldMk cId="3292978718" sldId="278"/>
            <ac:spMk id="2" creationId="{2552514D-DAEB-43E9-B547-1937E0C8A619}"/>
          </ac:spMkLst>
        </pc:spChg>
      </pc:sldChg>
      <pc:sldChg chg="modSp new">
        <pc:chgData name="Robert McCurdy" userId="S::robert.mccurdy@ucalgary.ca::6c0aa5d1-2182-4481-a25b-3b153b9a6eac" providerId="AD" clId="Web-{659BF6ED-9B08-4900-BF8A-0E6B06F7D3B7}" dt="2020-11-18T22:02:50.755" v="119" actId="20577"/>
        <pc:sldMkLst>
          <pc:docMk/>
          <pc:sldMk cId="287598710" sldId="279"/>
        </pc:sldMkLst>
        <pc:spChg chg="mod">
          <ac:chgData name="Robert McCurdy" userId="S::robert.mccurdy@ucalgary.ca::6c0aa5d1-2182-4481-a25b-3b153b9a6eac" providerId="AD" clId="Web-{659BF6ED-9B08-4900-BF8A-0E6B06F7D3B7}" dt="2020-11-18T22:02:50.755" v="119" actId="20577"/>
          <ac:spMkLst>
            <pc:docMk/>
            <pc:sldMk cId="287598710" sldId="279"/>
            <ac:spMk id="2" creationId="{F2DE1751-246F-42CF-96F7-7AF608EF1CA2}"/>
          </ac:spMkLst>
        </pc:spChg>
      </pc:sldChg>
      <pc:sldChg chg="modSp add replId addCm">
        <pc:chgData name="Robert McCurdy" userId="S::robert.mccurdy@ucalgary.ca::6c0aa5d1-2182-4481-a25b-3b153b9a6eac" providerId="AD" clId="Web-{659BF6ED-9B08-4900-BF8A-0E6B06F7D3B7}" dt="2020-11-18T22:03:38.365" v="132"/>
        <pc:sldMkLst>
          <pc:docMk/>
          <pc:sldMk cId="3086159273" sldId="280"/>
        </pc:sldMkLst>
        <pc:spChg chg="mod">
          <ac:chgData name="Robert McCurdy" userId="S::robert.mccurdy@ucalgary.ca::6c0aa5d1-2182-4481-a25b-3b153b9a6eac" providerId="AD" clId="Web-{659BF6ED-9B08-4900-BF8A-0E6B06F7D3B7}" dt="2020-11-18T22:03:19.412" v="130" actId="20577"/>
          <ac:spMkLst>
            <pc:docMk/>
            <pc:sldMk cId="3086159273" sldId="280"/>
            <ac:spMk id="2" creationId="{0DB8DFE8-8958-46AA-98BB-CE0050EE2F63}"/>
          </ac:spMkLst>
        </pc:spChg>
      </pc:sldChg>
      <pc:sldChg chg="modSp new">
        <pc:chgData name="Robert McCurdy" userId="S::robert.mccurdy@ucalgary.ca::6c0aa5d1-2182-4481-a25b-3b153b9a6eac" providerId="AD" clId="Web-{659BF6ED-9B08-4900-BF8A-0E6B06F7D3B7}" dt="2020-11-18T22:03:54.974" v="148" actId="20577"/>
        <pc:sldMkLst>
          <pc:docMk/>
          <pc:sldMk cId="2772150407" sldId="281"/>
        </pc:sldMkLst>
        <pc:spChg chg="mod">
          <ac:chgData name="Robert McCurdy" userId="S::robert.mccurdy@ucalgary.ca::6c0aa5d1-2182-4481-a25b-3b153b9a6eac" providerId="AD" clId="Web-{659BF6ED-9B08-4900-BF8A-0E6B06F7D3B7}" dt="2020-11-18T22:03:54.974" v="148" actId="20577"/>
          <ac:spMkLst>
            <pc:docMk/>
            <pc:sldMk cId="2772150407" sldId="281"/>
            <ac:spMk id="2" creationId="{DD37F484-B4AE-4538-AEFC-221538B5B8B3}"/>
          </ac:spMkLst>
        </pc:spChg>
      </pc:sldChg>
    </pc:docChg>
  </pc:docChgLst>
  <pc:docChgLst>
    <pc:chgData name="Robert McCurdy" userId="S::robert.mccurdy@ucalgary.ca::6c0aa5d1-2182-4481-a25b-3b153b9a6eac" providerId="AD" clId="Web-{2DE4D4DF-4152-4816-8709-BD78F3014331}"/>
    <pc:docChg chg="addSld delSld modSld">
      <pc:chgData name="Robert McCurdy" userId="S::robert.mccurdy@ucalgary.ca::6c0aa5d1-2182-4481-a25b-3b153b9a6eac" providerId="AD" clId="Web-{2DE4D4DF-4152-4816-8709-BD78F3014331}" dt="2020-11-16T22:27:33.403" v="99"/>
      <pc:docMkLst>
        <pc:docMk/>
      </pc:docMkLst>
      <pc:sldChg chg="delSp delAnim">
        <pc:chgData name="Robert McCurdy" userId="S::robert.mccurdy@ucalgary.ca::6c0aa5d1-2182-4481-a25b-3b153b9a6eac" providerId="AD" clId="Web-{2DE4D4DF-4152-4816-8709-BD78F3014331}" dt="2020-11-16T22:27:33.403" v="99"/>
        <pc:sldMkLst>
          <pc:docMk/>
          <pc:sldMk cId="720929327" sldId="257"/>
        </pc:sldMkLst>
        <pc:picChg chg="del">
          <ac:chgData name="Robert McCurdy" userId="S::robert.mccurdy@ucalgary.ca::6c0aa5d1-2182-4481-a25b-3b153b9a6eac" providerId="AD" clId="Web-{2DE4D4DF-4152-4816-8709-BD78F3014331}" dt="2020-11-16T22:27:33.403" v="99"/>
          <ac:picMkLst>
            <pc:docMk/>
            <pc:sldMk cId="720929327" sldId="257"/>
            <ac:picMk id="6" creationId="{E7676655-CEC1-424C-8119-7034DE96DA1B}"/>
          </ac:picMkLst>
        </pc:picChg>
      </pc:sldChg>
      <pc:sldChg chg="del">
        <pc:chgData name="Robert McCurdy" userId="S::robert.mccurdy@ucalgary.ca::6c0aa5d1-2182-4481-a25b-3b153b9a6eac" providerId="AD" clId="Web-{2DE4D4DF-4152-4816-8709-BD78F3014331}" dt="2020-11-16T22:24:36.184" v="43"/>
        <pc:sldMkLst>
          <pc:docMk/>
          <pc:sldMk cId="4233635763" sldId="259"/>
        </pc:sldMkLst>
      </pc:sldChg>
      <pc:sldChg chg="del">
        <pc:chgData name="Robert McCurdy" userId="S::robert.mccurdy@ucalgary.ca::6c0aa5d1-2182-4481-a25b-3b153b9a6eac" providerId="AD" clId="Web-{2DE4D4DF-4152-4816-8709-BD78F3014331}" dt="2020-11-16T22:26:21.278" v="79"/>
        <pc:sldMkLst>
          <pc:docMk/>
          <pc:sldMk cId="399158420" sldId="260"/>
        </pc:sldMkLst>
      </pc:sldChg>
      <pc:sldChg chg="addSp delSp modSp delAnim">
        <pc:chgData name="Robert McCurdy" userId="S::robert.mccurdy@ucalgary.ca::6c0aa5d1-2182-4481-a25b-3b153b9a6eac" providerId="AD" clId="Web-{2DE4D4DF-4152-4816-8709-BD78F3014331}" dt="2020-11-16T22:27:31.388" v="98"/>
        <pc:sldMkLst>
          <pc:docMk/>
          <pc:sldMk cId="2073258676" sldId="261"/>
        </pc:sldMkLst>
        <pc:spChg chg="mod">
          <ac:chgData name="Robert McCurdy" userId="S::robert.mccurdy@ucalgary.ca::6c0aa5d1-2182-4481-a25b-3b153b9a6eac" providerId="AD" clId="Web-{2DE4D4DF-4152-4816-8709-BD78F3014331}" dt="2020-11-16T22:25:23.215" v="77" actId="14100"/>
          <ac:spMkLst>
            <pc:docMk/>
            <pc:sldMk cId="2073258676" sldId="261"/>
            <ac:spMk id="2" creationId="{B3B04FA1-A5C1-485A-8612-A7030C90F4EC}"/>
          </ac:spMkLst>
        </pc:spChg>
        <pc:spChg chg="del">
          <ac:chgData name="Robert McCurdy" userId="S::robert.mccurdy@ucalgary.ca::6c0aa5d1-2182-4481-a25b-3b153b9a6eac" providerId="AD" clId="Web-{2DE4D4DF-4152-4816-8709-BD78F3014331}" dt="2020-11-16T22:26:04.950" v="78"/>
          <ac:spMkLst>
            <pc:docMk/>
            <pc:sldMk cId="2073258676" sldId="261"/>
            <ac:spMk id="3" creationId="{A40BC528-BCDB-4525-8C73-8BBC6A69ABD7}"/>
          </ac:spMkLst>
        </pc:spChg>
        <pc:spChg chg="add mod">
          <ac:chgData name="Robert McCurdy" userId="S::robert.mccurdy@ucalgary.ca::6c0aa5d1-2182-4481-a25b-3b153b9a6eac" providerId="AD" clId="Web-{2DE4D4DF-4152-4816-8709-BD78F3014331}" dt="2020-11-16T22:26:04.950" v="78"/>
          <ac:spMkLst>
            <pc:docMk/>
            <pc:sldMk cId="2073258676" sldId="261"/>
            <ac:spMk id="6" creationId="{23352EFD-270A-4DA4-B683-85FA76DCBFA3}"/>
          </ac:spMkLst>
        </pc:spChg>
        <pc:spChg chg="del mod">
          <ac:chgData name="Robert McCurdy" userId="S::robert.mccurdy@ucalgary.ca::6c0aa5d1-2182-4481-a25b-3b153b9a6eac" providerId="AD" clId="Web-{2DE4D4DF-4152-4816-8709-BD78F3014331}" dt="2020-11-16T22:24:51.121" v="64"/>
          <ac:spMkLst>
            <pc:docMk/>
            <pc:sldMk cId="2073258676" sldId="261"/>
            <ac:spMk id="7" creationId="{8D944D7F-83FD-4EB8-AAF4-DF5CEA86EB45}"/>
          </ac:spMkLst>
        </pc:spChg>
        <pc:picChg chg="del">
          <ac:chgData name="Robert McCurdy" userId="S::robert.mccurdy@ucalgary.ca::6c0aa5d1-2182-4481-a25b-3b153b9a6eac" providerId="AD" clId="Web-{2DE4D4DF-4152-4816-8709-BD78F3014331}" dt="2020-11-16T22:24:42.027" v="44"/>
          <ac:picMkLst>
            <pc:docMk/>
            <pc:sldMk cId="2073258676" sldId="261"/>
            <ac:picMk id="5" creationId="{966752D6-E949-4502-AAF0-95F8CAF2BDEC}"/>
          </ac:picMkLst>
        </pc:picChg>
        <pc:picChg chg="del">
          <ac:chgData name="Robert McCurdy" userId="S::robert.mccurdy@ucalgary.ca::6c0aa5d1-2182-4481-a25b-3b153b9a6eac" providerId="AD" clId="Web-{2DE4D4DF-4152-4816-8709-BD78F3014331}" dt="2020-11-16T22:27:31.388" v="98"/>
          <ac:picMkLst>
            <pc:docMk/>
            <pc:sldMk cId="2073258676" sldId="261"/>
            <ac:picMk id="28" creationId="{E66ADA68-3214-4E5B-81B5-0C32587042E2}"/>
          </ac:picMkLst>
        </pc:picChg>
        <pc:inkChg chg="del">
          <ac:chgData name="Robert McCurdy" userId="S::robert.mccurdy@ucalgary.ca::6c0aa5d1-2182-4481-a25b-3b153b9a6eac" providerId="AD" clId="Web-{2DE4D4DF-4152-4816-8709-BD78F3014331}" dt="2020-11-16T22:24:43.777" v="45"/>
          <ac:inkMkLst>
            <pc:docMk/>
            <pc:sldMk cId="2073258676" sldId="261"/>
            <ac:inkMk id="9" creationId="{73E60B7F-5667-4C87-B0E6-7691E784E79B}"/>
          </ac:inkMkLst>
        </pc:inkChg>
        <pc:inkChg chg="del">
          <ac:chgData name="Robert McCurdy" userId="S::robert.mccurdy@ucalgary.ca::6c0aa5d1-2182-4481-a25b-3b153b9a6eac" providerId="AD" clId="Web-{2DE4D4DF-4152-4816-8709-BD78F3014331}" dt="2020-11-16T22:24:48.090" v="55"/>
          <ac:inkMkLst>
            <pc:docMk/>
            <pc:sldMk cId="2073258676" sldId="261"/>
            <ac:inkMk id="13" creationId="{E584F19D-F574-4404-A1D0-9B204B44B757}"/>
          </ac:inkMkLst>
        </pc:inkChg>
        <pc:inkChg chg="del">
          <ac:chgData name="Robert McCurdy" userId="S::robert.mccurdy@ucalgary.ca::6c0aa5d1-2182-4481-a25b-3b153b9a6eac" providerId="AD" clId="Web-{2DE4D4DF-4152-4816-8709-BD78F3014331}" dt="2020-11-16T22:24:46.762" v="52"/>
          <ac:inkMkLst>
            <pc:docMk/>
            <pc:sldMk cId="2073258676" sldId="261"/>
            <ac:inkMk id="14" creationId="{65971EE3-B1B0-449E-9242-D3D20569EC19}"/>
          </ac:inkMkLst>
        </pc:inkChg>
        <pc:inkChg chg="del">
          <ac:chgData name="Robert McCurdy" userId="S::robert.mccurdy@ucalgary.ca::6c0aa5d1-2182-4481-a25b-3b153b9a6eac" providerId="AD" clId="Web-{2DE4D4DF-4152-4816-8709-BD78F3014331}" dt="2020-11-16T22:24:47.731" v="54"/>
          <ac:inkMkLst>
            <pc:docMk/>
            <pc:sldMk cId="2073258676" sldId="261"/>
            <ac:inkMk id="15" creationId="{F5D606C3-7B1E-4FFC-96BB-02211F6C3AD2}"/>
          </ac:inkMkLst>
        </pc:inkChg>
        <pc:inkChg chg="del">
          <ac:chgData name="Robert McCurdy" userId="S::robert.mccurdy@ucalgary.ca::6c0aa5d1-2182-4481-a25b-3b153b9a6eac" providerId="AD" clId="Web-{2DE4D4DF-4152-4816-8709-BD78F3014331}" dt="2020-11-16T22:24:51.949" v="65"/>
          <ac:inkMkLst>
            <pc:docMk/>
            <pc:sldMk cId="2073258676" sldId="261"/>
            <ac:inkMk id="19" creationId="{474D530A-8DC9-43F9-A7A6-496F8093D859}"/>
          </ac:inkMkLst>
        </pc:inkChg>
        <pc:inkChg chg="del">
          <ac:chgData name="Robert McCurdy" userId="S::robert.mccurdy@ucalgary.ca::6c0aa5d1-2182-4481-a25b-3b153b9a6eac" providerId="AD" clId="Web-{2DE4D4DF-4152-4816-8709-BD78F3014331}" dt="2020-11-16T22:24:49.262" v="60"/>
          <ac:inkMkLst>
            <pc:docMk/>
            <pc:sldMk cId="2073258676" sldId="261"/>
            <ac:inkMk id="20" creationId="{A01B2B21-B3BC-48A7-BA1A-DE8851A67ECD}"/>
          </ac:inkMkLst>
        </pc:inkChg>
        <pc:inkChg chg="del">
          <ac:chgData name="Robert McCurdy" userId="S::robert.mccurdy@ucalgary.ca::6c0aa5d1-2182-4481-a25b-3b153b9a6eac" providerId="AD" clId="Web-{2DE4D4DF-4152-4816-8709-BD78F3014331}" dt="2020-11-16T22:24:47.246" v="53"/>
          <ac:inkMkLst>
            <pc:docMk/>
            <pc:sldMk cId="2073258676" sldId="261"/>
            <ac:inkMk id="21" creationId="{CBB4A4C1-232A-4123-97E0-5689D9259102}"/>
          </ac:inkMkLst>
        </pc:inkChg>
        <pc:inkChg chg="del">
          <ac:chgData name="Robert McCurdy" userId="S::robert.mccurdy@ucalgary.ca::6c0aa5d1-2182-4481-a25b-3b153b9a6eac" providerId="AD" clId="Web-{2DE4D4DF-4152-4816-8709-BD78F3014331}" dt="2020-11-16T22:24:46.324" v="51"/>
          <ac:inkMkLst>
            <pc:docMk/>
            <pc:sldMk cId="2073258676" sldId="261"/>
            <ac:inkMk id="22" creationId="{7B8B437B-C8FF-4C37-AE65-C93E713947D7}"/>
          </ac:inkMkLst>
        </pc:inkChg>
        <pc:inkChg chg="del">
          <ac:chgData name="Robert McCurdy" userId="S::robert.mccurdy@ucalgary.ca::6c0aa5d1-2182-4481-a25b-3b153b9a6eac" providerId="AD" clId="Web-{2DE4D4DF-4152-4816-8709-BD78F3014331}" dt="2020-11-16T22:24:44.590" v="49"/>
          <ac:inkMkLst>
            <pc:docMk/>
            <pc:sldMk cId="2073258676" sldId="261"/>
            <ac:inkMk id="23" creationId="{7A490389-6F67-4990-A832-D32812C5F69D}"/>
          </ac:inkMkLst>
        </pc:inkChg>
        <pc:inkChg chg="del">
          <ac:chgData name="Robert McCurdy" userId="S::robert.mccurdy@ucalgary.ca::6c0aa5d1-2182-4481-a25b-3b153b9a6eac" providerId="AD" clId="Web-{2DE4D4DF-4152-4816-8709-BD78F3014331}" dt="2020-11-16T22:24:45.199" v="50"/>
          <ac:inkMkLst>
            <pc:docMk/>
            <pc:sldMk cId="2073258676" sldId="261"/>
            <ac:inkMk id="24" creationId="{09EAA63A-BE5D-46B4-B112-A418B6A9CB92}"/>
          </ac:inkMkLst>
        </pc:inkChg>
      </pc:sldChg>
      <pc:sldChg chg="del">
        <pc:chgData name="Robert McCurdy" userId="S::robert.mccurdy@ucalgary.ca::6c0aa5d1-2182-4481-a25b-3b153b9a6eac" providerId="AD" clId="Web-{2DE4D4DF-4152-4816-8709-BD78F3014331}" dt="2020-11-16T22:27:19.388" v="93"/>
        <pc:sldMkLst>
          <pc:docMk/>
          <pc:sldMk cId="3341534810" sldId="262"/>
        </pc:sldMkLst>
      </pc:sldChg>
      <pc:sldChg chg="del">
        <pc:chgData name="Robert McCurdy" userId="S::robert.mccurdy@ucalgary.ca::6c0aa5d1-2182-4481-a25b-3b153b9a6eac" providerId="AD" clId="Web-{2DE4D4DF-4152-4816-8709-BD78F3014331}" dt="2020-11-16T22:27:17.825" v="92"/>
        <pc:sldMkLst>
          <pc:docMk/>
          <pc:sldMk cId="3992914458" sldId="265"/>
        </pc:sldMkLst>
      </pc:sldChg>
      <pc:sldChg chg="del">
        <pc:chgData name="Robert McCurdy" userId="S::robert.mccurdy@ucalgary.ca::6c0aa5d1-2182-4481-a25b-3b153b9a6eac" providerId="AD" clId="Web-{2DE4D4DF-4152-4816-8709-BD78F3014331}" dt="2020-11-16T22:27:16.091" v="91"/>
        <pc:sldMkLst>
          <pc:docMk/>
          <pc:sldMk cId="2618438128" sldId="266"/>
        </pc:sldMkLst>
      </pc:sldChg>
      <pc:sldChg chg="del">
        <pc:chgData name="Robert McCurdy" userId="S::robert.mccurdy@ucalgary.ca::6c0aa5d1-2182-4481-a25b-3b153b9a6eac" providerId="AD" clId="Web-{2DE4D4DF-4152-4816-8709-BD78F3014331}" dt="2020-11-16T22:27:20.888" v="94"/>
        <pc:sldMkLst>
          <pc:docMk/>
          <pc:sldMk cId="3841588254" sldId="268"/>
        </pc:sldMkLst>
      </pc:sldChg>
      <pc:sldChg chg="del">
        <pc:chgData name="Robert McCurdy" userId="S::robert.mccurdy@ucalgary.ca::6c0aa5d1-2182-4481-a25b-3b153b9a6eac" providerId="AD" clId="Web-{2DE4D4DF-4152-4816-8709-BD78F3014331}" dt="2020-11-16T22:27:22.403" v="95"/>
        <pc:sldMkLst>
          <pc:docMk/>
          <pc:sldMk cId="1480313832" sldId="269"/>
        </pc:sldMkLst>
      </pc:sldChg>
      <pc:sldChg chg="del">
        <pc:chgData name="Robert McCurdy" userId="S::robert.mccurdy@ucalgary.ca::6c0aa5d1-2182-4481-a25b-3b153b9a6eac" providerId="AD" clId="Web-{2DE4D4DF-4152-4816-8709-BD78F3014331}" dt="2020-11-16T22:27:23.731" v="96"/>
        <pc:sldMkLst>
          <pc:docMk/>
          <pc:sldMk cId="3104288302" sldId="270"/>
        </pc:sldMkLst>
      </pc:sldChg>
      <pc:sldChg chg="delSp delAnim">
        <pc:chgData name="Robert McCurdy" userId="S::robert.mccurdy@ucalgary.ca::6c0aa5d1-2182-4481-a25b-3b153b9a6eac" providerId="AD" clId="Web-{2DE4D4DF-4152-4816-8709-BD78F3014331}" dt="2020-11-16T22:27:28.700" v="97"/>
        <pc:sldMkLst>
          <pc:docMk/>
          <pc:sldMk cId="4164296473" sldId="272"/>
        </pc:sldMkLst>
        <pc:picChg chg="del">
          <ac:chgData name="Robert McCurdy" userId="S::robert.mccurdy@ucalgary.ca::6c0aa5d1-2182-4481-a25b-3b153b9a6eac" providerId="AD" clId="Web-{2DE4D4DF-4152-4816-8709-BD78F3014331}" dt="2020-11-16T22:27:28.700" v="97"/>
          <ac:picMkLst>
            <pc:docMk/>
            <pc:sldMk cId="4164296473" sldId="272"/>
            <ac:picMk id="4" creationId="{5A4408FB-D6D4-4280-9F80-945FA26A8223}"/>
          </ac:picMkLst>
        </pc:picChg>
      </pc:sldChg>
      <pc:sldChg chg="del">
        <pc:chgData name="Robert McCurdy" userId="S::robert.mccurdy@ucalgary.ca::6c0aa5d1-2182-4481-a25b-3b153b9a6eac" providerId="AD" clId="Web-{2DE4D4DF-4152-4816-8709-BD78F3014331}" dt="2020-11-16T22:26:30.606" v="81"/>
        <pc:sldMkLst>
          <pc:docMk/>
          <pc:sldMk cId="1776094804" sldId="273"/>
        </pc:sldMkLst>
      </pc:sldChg>
      <pc:sldChg chg="modSp new">
        <pc:chgData name="Robert McCurdy" userId="S::robert.mccurdy@ucalgary.ca::6c0aa5d1-2182-4481-a25b-3b153b9a6eac" providerId="AD" clId="Web-{2DE4D4DF-4152-4816-8709-BD78F3014331}" dt="2020-11-16T22:24:23.590" v="40" actId="20577"/>
        <pc:sldMkLst>
          <pc:docMk/>
          <pc:sldMk cId="1825397731" sldId="274"/>
        </pc:sldMkLst>
        <pc:spChg chg="mod">
          <ac:chgData name="Robert McCurdy" userId="S::robert.mccurdy@ucalgary.ca::6c0aa5d1-2182-4481-a25b-3b153b9a6eac" providerId="AD" clId="Web-{2DE4D4DF-4152-4816-8709-BD78F3014331}" dt="2020-11-16T22:24:23.590" v="40" actId="20577"/>
          <ac:spMkLst>
            <pc:docMk/>
            <pc:sldMk cId="1825397731" sldId="274"/>
            <ac:spMk id="2" creationId="{915F70B3-D59C-4493-B910-DA9A98C65A29}"/>
          </ac:spMkLst>
        </pc:spChg>
      </pc:sldChg>
      <pc:sldChg chg="modSp new">
        <pc:chgData name="Robert McCurdy" userId="S::robert.mccurdy@ucalgary.ca::6c0aa5d1-2182-4481-a25b-3b153b9a6eac" providerId="AD" clId="Web-{2DE4D4DF-4152-4816-8709-BD78F3014331}" dt="2020-11-16T22:27:12.294" v="88" actId="20577"/>
        <pc:sldMkLst>
          <pc:docMk/>
          <pc:sldMk cId="2493966219" sldId="275"/>
        </pc:sldMkLst>
        <pc:spChg chg="mod">
          <ac:chgData name="Robert McCurdy" userId="S::robert.mccurdy@ucalgary.ca::6c0aa5d1-2182-4481-a25b-3b153b9a6eac" providerId="AD" clId="Web-{2DE4D4DF-4152-4816-8709-BD78F3014331}" dt="2020-11-16T22:27:12.294" v="88" actId="20577"/>
          <ac:spMkLst>
            <pc:docMk/>
            <pc:sldMk cId="2493966219" sldId="275"/>
            <ac:spMk id="2" creationId="{0DB8DFE8-8958-46AA-98BB-CE0050EE2F63}"/>
          </ac:spMkLst>
        </pc:spChg>
      </pc:sldChg>
    </pc:docChg>
  </pc:docChgLst>
  <pc:docChgLst>
    <pc:chgData name="Robert McCurdy" userId="S::robert.mccurdy@ucalgary.ca::6c0aa5d1-2182-4481-a25b-3b153b9a6eac" providerId="AD" clId="Web-{A24400F9-B6B5-46FD-9454-948DAE6BB503}"/>
    <pc:docChg chg="modSld">
      <pc:chgData name="Robert McCurdy" userId="S::robert.mccurdy@ucalgary.ca::6c0aa5d1-2182-4481-a25b-3b153b9a6eac" providerId="AD" clId="Web-{A24400F9-B6B5-46FD-9454-948DAE6BB503}" dt="2020-11-16T22:16:25.610" v="7"/>
      <pc:docMkLst>
        <pc:docMk/>
      </pc:docMkLst>
      <pc:sldChg chg="modSp">
        <pc:chgData name="Robert McCurdy" userId="S::robert.mccurdy@ucalgary.ca::6c0aa5d1-2182-4481-a25b-3b153b9a6eac" providerId="AD" clId="Web-{A24400F9-B6B5-46FD-9454-948DAE6BB503}" dt="2020-11-16T22:16:23.250" v="4" actId="20577"/>
        <pc:sldMkLst>
          <pc:docMk/>
          <pc:sldMk cId="720929327" sldId="257"/>
        </pc:sldMkLst>
        <pc:spChg chg="mod">
          <ac:chgData name="Robert McCurdy" userId="S::robert.mccurdy@ucalgary.ca::6c0aa5d1-2182-4481-a25b-3b153b9a6eac" providerId="AD" clId="Web-{A24400F9-B6B5-46FD-9454-948DAE6BB503}" dt="2020-11-16T22:16:23.250" v="4" actId="20577"/>
          <ac:spMkLst>
            <pc:docMk/>
            <pc:sldMk cId="720929327" sldId="257"/>
            <ac:spMk id="2" creationId="{A2260DD8-1A62-4DAD-858B-7A7BE5BCED7C}"/>
          </ac:spMkLst>
        </pc:spChg>
      </pc:sldChg>
      <pc:sldChg chg="delSp delAnim">
        <pc:chgData name="Robert McCurdy" userId="S::robert.mccurdy@ucalgary.ca::6c0aa5d1-2182-4481-a25b-3b153b9a6eac" providerId="AD" clId="Web-{A24400F9-B6B5-46FD-9454-948DAE6BB503}" dt="2020-11-16T22:16:25.610" v="7"/>
        <pc:sldMkLst>
          <pc:docMk/>
          <pc:sldMk cId="1963206995" sldId="258"/>
        </pc:sldMkLst>
        <pc:picChg chg="del">
          <ac:chgData name="Robert McCurdy" userId="S::robert.mccurdy@ucalgary.ca::6c0aa5d1-2182-4481-a25b-3b153b9a6eac" providerId="AD" clId="Web-{A24400F9-B6B5-46FD-9454-948DAE6BB503}" dt="2020-11-16T22:16:25.610" v="7"/>
          <ac:picMkLst>
            <pc:docMk/>
            <pc:sldMk cId="1963206995" sldId="258"/>
            <ac:picMk id="3" creationId="{E6834AF4-3B7B-40BE-9C3D-AD2FB84261C0}"/>
          </ac:picMkLst>
        </pc:picChg>
      </pc:sldChg>
    </pc:docChg>
  </pc:docChgLst>
  <pc:docChgLst>
    <pc:chgData name="Robert McCurdy" userId="S::robert.mccurdy@ucalgary.ca::6c0aa5d1-2182-4481-a25b-3b153b9a6eac" providerId="AD" clId="Web-{09168D09-0FB8-40EF-941B-643B4C4A72D6}"/>
    <pc:docChg chg="">
      <pc:chgData name="Robert McCurdy" userId="S::robert.mccurdy@ucalgary.ca::6c0aa5d1-2182-4481-a25b-3b153b9a6eac" providerId="AD" clId="Web-{09168D09-0FB8-40EF-941B-643B4C4A72D6}" dt="2020-11-16T22:22:35.594" v="0"/>
      <pc:docMkLst>
        <pc:docMk/>
      </pc:docMkLst>
      <pc:sldChg chg="delCm">
        <pc:chgData name="Robert McCurdy" userId="S::robert.mccurdy@ucalgary.ca::6c0aa5d1-2182-4481-a25b-3b153b9a6eac" providerId="AD" clId="Web-{09168D09-0FB8-40EF-941B-643B4C4A72D6}" dt="2020-11-16T22:22:35.594" v="0"/>
        <pc:sldMkLst>
          <pc:docMk/>
          <pc:sldMk cId="4233635763" sldId="25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0-11-18T14:03:38.365" idx="1">
    <p:pos x="10" y="10"/>
    <p:text>We can duplicate the before and after slides for 3 different changes we made.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ECCA-8550-4439-B995-7731DC994DE8}" type="datetimeFigureOut">
              <a:rPr lang="en-CA" smtClean="0"/>
              <a:t>2020-11-18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3CD99-5E58-415A-9E13-674F7AD0A249}" type="slidenum">
              <a:rPr lang="en-CA" smtClean="0"/>
              <a:t>‹#›</a:t>
            </a:fld>
            <a:endParaRPr lang="en-CA"/>
          </a:p>
        </p:txBody>
      </p:sp>
    </p:spTree>
    <p:extLst>
      <p:ext uri="{BB962C8B-B14F-4D97-AF65-F5344CB8AC3E}">
        <p14:creationId xmlns:p14="http://schemas.microsoft.com/office/powerpoint/2010/main" val="204188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2000"/>
              </a:spcBef>
              <a:spcAft>
                <a:spcPts val="600"/>
              </a:spcAft>
            </a:pPr>
            <a:r>
              <a:rPr lang="en-US" sz="1800" b="0" i="0" u="none" strike="noStrike" dirty="0">
                <a:solidFill>
                  <a:srgbClr val="000000"/>
                </a:solidFill>
                <a:effectLst/>
                <a:latin typeface="Arial" panose="020B0604020202020204" pitchFamily="34" charset="0"/>
              </a:rPr>
              <a:t>Introduction:</a:t>
            </a:r>
            <a:endParaRPr lang="en-US" b="1" dirty="0">
              <a:effectLst/>
            </a:endParaRPr>
          </a:p>
          <a:p>
            <a:pPr rtl="0">
              <a:spcBef>
                <a:spcPts val="0"/>
              </a:spcBef>
              <a:spcAft>
                <a:spcPts val="0"/>
              </a:spcAft>
            </a:pPr>
            <a:r>
              <a:rPr lang="en-US" sz="1800" b="0" i="0" u="none" strike="noStrike" dirty="0">
                <a:solidFill>
                  <a:srgbClr val="0000FF"/>
                </a:solidFill>
                <a:effectLst/>
                <a:latin typeface="Arial" panose="020B0604020202020204" pitchFamily="34" charset="0"/>
              </a:rPr>
              <a:t>“Hello and welcome to the Team S Stage 3 presentation. I am ”Amman”, and our team is made up of Edmund, Evan, Karan, Robert, and Myself.  Our Teaching Assistant is </a:t>
            </a:r>
            <a:r>
              <a:rPr lang="en-US" sz="1800" b="0" i="0" u="none" strike="noStrike" dirty="0" err="1">
                <a:solidFill>
                  <a:srgbClr val="0000FF"/>
                </a:solidFill>
                <a:effectLst/>
                <a:latin typeface="Arial" panose="020B0604020202020204" pitchFamily="34" charset="0"/>
              </a:rPr>
              <a:t>Philmo</a:t>
            </a:r>
            <a:r>
              <a:rPr lang="en-US" sz="1800" b="0" i="0" u="none" strike="noStrike" dirty="0">
                <a:solidFill>
                  <a:srgbClr val="0000FF"/>
                </a:solidFill>
                <a:effectLst/>
                <a:latin typeface="Arial" panose="020B0604020202020204" pitchFamily="34" charset="0"/>
              </a:rPr>
              <a:t> Gu.</a:t>
            </a:r>
            <a:endParaRPr lang="en-US" b="0" dirty="0">
              <a:effectLst/>
            </a:endParaRPr>
          </a:p>
          <a:p>
            <a:endParaRPr lang="en-US" dirty="0"/>
          </a:p>
          <a:p>
            <a:r>
              <a:rPr lang="en-US" dirty="0"/>
              <a:t>We will briefly go over our Project Idea which is called the </a:t>
            </a:r>
            <a:r>
              <a:rPr lang="en-US" dirty="0" err="1"/>
              <a:t>WaitLess</a:t>
            </a:r>
            <a:r>
              <a:rPr lang="en-US" dirty="0"/>
              <a:t>.  It’s aim is to improve the virtual academic advising experience for students by refining and simplifying a virtual line up system.  We went with a mobile application approach as it is the most accessible for students on the go.  When they need advising, virtually lining up is as easy as just hitting “Join Line.”  While the student waits, they are updated about their placement in the line regularly, removing the need for the student to constantly check how long they have.   A chat and FAQ feature that provides the student with quick answers to surface level questions they have.  There are more features that we will be discussing next in our </a:t>
            </a:r>
            <a:r>
              <a:rPr lang="en-US" sz="1800" b="0" i="0" u="none" strike="noStrike" dirty="0">
                <a:solidFill>
                  <a:srgbClr val="0000FF"/>
                </a:solidFill>
                <a:effectLst/>
                <a:latin typeface="Arial" panose="020B0604020202020204" pitchFamily="34" charset="0"/>
              </a:rPr>
              <a:t>low fidelity prototype system:</a:t>
            </a:r>
            <a:br>
              <a:rPr lang="en-US" dirty="0"/>
            </a:br>
            <a:endParaRPr lang="en-CA" dirty="0"/>
          </a:p>
        </p:txBody>
      </p:sp>
      <p:sp>
        <p:nvSpPr>
          <p:cNvPr id="4" name="Slide Number Placeholder 3"/>
          <p:cNvSpPr>
            <a:spLocks noGrp="1"/>
          </p:cNvSpPr>
          <p:nvPr>
            <p:ph type="sldNum" sz="quarter" idx="5"/>
          </p:nvPr>
        </p:nvSpPr>
        <p:spPr/>
        <p:txBody>
          <a:bodyPr/>
          <a:lstStyle/>
          <a:p>
            <a:fld id="{9D73CD99-5E58-415A-9E13-674F7AD0A249}" type="slidenum">
              <a:rPr lang="en-CA" smtClean="0"/>
              <a:t>1</a:t>
            </a:fld>
            <a:endParaRPr lang="en-CA"/>
          </a:p>
        </p:txBody>
      </p:sp>
    </p:spTree>
    <p:extLst>
      <p:ext uri="{BB962C8B-B14F-4D97-AF65-F5344CB8AC3E}">
        <p14:creationId xmlns:p14="http://schemas.microsoft.com/office/powerpoint/2010/main" val="2181687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D73CD99-5E58-415A-9E13-674F7AD0A249}" type="slidenum">
              <a:rPr lang="en-CA" smtClean="0"/>
              <a:t>3</a:t>
            </a:fld>
            <a:endParaRPr lang="en-CA"/>
          </a:p>
        </p:txBody>
      </p:sp>
    </p:spTree>
    <p:extLst>
      <p:ext uri="{BB962C8B-B14F-4D97-AF65-F5344CB8AC3E}">
        <p14:creationId xmlns:p14="http://schemas.microsoft.com/office/powerpoint/2010/main" val="182343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started off with a brainstorming session that generated a number of ideas, like the sketch on the right.</a:t>
            </a:r>
          </a:p>
          <a:p>
            <a:r>
              <a:rPr lang="en-CA" dirty="0"/>
              <a:t>From our brainstorming session, we extracted the main idea that a sketch was trying to convey so that we can group them later on.  For example, here we have a sketch that is trying to display a notification system idea where the user will be notified when their placement in line was moved up.  </a:t>
            </a:r>
          </a:p>
          <a:p>
            <a:endParaRPr lang="en-CA" dirty="0"/>
          </a:p>
          <a:p>
            <a:r>
              <a:rPr lang="en-CA" dirty="0"/>
              <a:t>We also extracted layout ideas and designs from these sketches that we included later on. (may remove this)</a:t>
            </a:r>
          </a:p>
        </p:txBody>
      </p:sp>
      <p:sp>
        <p:nvSpPr>
          <p:cNvPr id="4" name="Slide Number Placeholder 3"/>
          <p:cNvSpPr>
            <a:spLocks noGrp="1"/>
          </p:cNvSpPr>
          <p:nvPr>
            <p:ph type="sldNum" sz="quarter" idx="5"/>
          </p:nvPr>
        </p:nvSpPr>
        <p:spPr/>
        <p:txBody>
          <a:bodyPr/>
          <a:lstStyle/>
          <a:p>
            <a:fld id="{9D73CD99-5E58-415A-9E13-674F7AD0A249}" type="slidenum">
              <a:rPr lang="en-CA" smtClean="0"/>
              <a:t>4</a:t>
            </a:fld>
            <a:endParaRPr lang="en-CA"/>
          </a:p>
        </p:txBody>
      </p:sp>
    </p:spTree>
    <p:extLst>
      <p:ext uri="{BB962C8B-B14F-4D97-AF65-F5344CB8AC3E}">
        <p14:creationId xmlns:p14="http://schemas.microsoft.com/office/powerpoint/2010/main" val="84734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listening to our stage 3 presentation.  You can learn more about our project in the links on this slide.</a:t>
            </a:r>
          </a:p>
        </p:txBody>
      </p:sp>
      <p:sp>
        <p:nvSpPr>
          <p:cNvPr id="4" name="Slide Number Placeholder 3"/>
          <p:cNvSpPr>
            <a:spLocks noGrp="1"/>
          </p:cNvSpPr>
          <p:nvPr>
            <p:ph type="sldNum" sz="quarter" idx="5"/>
          </p:nvPr>
        </p:nvSpPr>
        <p:spPr/>
        <p:txBody>
          <a:bodyPr/>
          <a:lstStyle/>
          <a:p>
            <a:fld id="{9D73CD99-5E58-415A-9E13-674F7AD0A249}" type="slidenum">
              <a:rPr lang="en-CA" smtClean="0"/>
              <a:t>6</a:t>
            </a:fld>
            <a:endParaRPr lang="en-CA"/>
          </a:p>
        </p:txBody>
      </p:sp>
    </p:spTree>
    <p:extLst>
      <p:ext uri="{BB962C8B-B14F-4D97-AF65-F5344CB8AC3E}">
        <p14:creationId xmlns:p14="http://schemas.microsoft.com/office/powerpoint/2010/main" val="97008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Wednesday, November 18,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2319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Wednesday, November 18,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312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Wednesday, November 18,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5836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Wednesday, November 18,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1885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Wednesday, November 18,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9084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Wednesday, November 18,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5089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Wednesday, November 18,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0968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Wednesday, November 18,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206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Wednesday, November 18,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4663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Wednesday, November 18,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2845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Wednesday, November 18,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0899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Wednesday, November 18,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6255125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31" r:id="rId4"/>
    <p:sldLayoutId id="2147484032" r:id="rId5"/>
    <p:sldLayoutId id="2147484037" r:id="rId6"/>
    <p:sldLayoutId id="2147484033" r:id="rId7"/>
    <p:sldLayoutId id="2147484034" r:id="rId8"/>
    <p:sldLayoutId id="2147484035" r:id="rId9"/>
    <p:sldLayoutId id="2147484036" r:id="rId10"/>
    <p:sldLayoutId id="214748403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github.com/RMcCurdy/TeamS_Project" TargetMode="External"/><Relationship Id="rId4" Type="http://schemas.openxmlformats.org/officeDocument/2006/relationships/hyperlink" Target="https://rmccurdy.github.io/TeamS_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260DD8-1A62-4DAD-858B-7A7BE5BCED7C}"/>
              </a:ext>
            </a:extLst>
          </p:cNvPr>
          <p:cNvSpPr>
            <a:spLocks noGrp="1"/>
          </p:cNvSpPr>
          <p:nvPr>
            <p:ph type="title"/>
          </p:nvPr>
        </p:nvSpPr>
        <p:spPr>
          <a:xfrm>
            <a:off x="222168" y="596752"/>
            <a:ext cx="4525437" cy="1152712"/>
          </a:xfrm>
        </p:spPr>
        <p:txBody>
          <a:bodyPr vert="horz" lIns="0" tIns="0" rIns="0" bIns="0" rtlCol="0" anchor="b">
            <a:normAutofit fontScale="90000"/>
          </a:bodyPr>
          <a:lstStyle/>
          <a:p>
            <a:r>
              <a:rPr lang="en-US" sz="4800" dirty="0">
                <a:solidFill>
                  <a:schemeClr val="bg1"/>
                </a:solidFill>
              </a:rPr>
              <a:t>Team s</a:t>
            </a:r>
            <a:br>
              <a:rPr lang="en-US" sz="4800" dirty="0">
                <a:solidFill>
                  <a:schemeClr val="bg1"/>
                </a:solidFill>
              </a:rPr>
            </a:br>
            <a:r>
              <a:rPr lang="en-US" sz="4800" dirty="0">
                <a:solidFill>
                  <a:schemeClr val="bg1"/>
                </a:solidFill>
              </a:rPr>
              <a:t>Stage 4</a:t>
            </a:r>
            <a:endParaRPr lang="en-US" sz="4000" spc="750" dirty="0">
              <a:solidFill>
                <a:schemeClr val="bg1"/>
              </a:solidFill>
            </a:endParaRPr>
          </a:p>
        </p:txBody>
      </p:sp>
      <p:sp>
        <p:nvSpPr>
          <p:cNvPr id="38" name="Freeform: Shape 3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4FE28F6-A25B-488B-B389-875FAD58A6D7}"/>
              </a:ext>
            </a:extLst>
          </p:cNvPr>
          <p:cNvPicPr>
            <a:picLocks noChangeAspect="1"/>
          </p:cNvPicPr>
          <p:nvPr/>
        </p:nvPicPr>
        <p:blipFill rotWithShape="1">
          <a:blip r:embed="rId3"/>
          <a:srcRect t="15018" r="1" b="22811"/>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
        <p:nvSpPr>
          <p:cNvPr id="12" name="Content Placeholder 2">
            <a:extLst>
              <a:ext uri="{FF2B5EF4-FFF2-40B4-BE49-F238E27FC236}">
                <a16:creationId xmlns:a16="http://schemas.microsoft.com/office/drawing/2014/main" id="{68B5F5B2-EFD9-424C-920A-610BBB15B014}"/>
              </a:ext>
            </a:extLst>
          </p:cNvPr>
          <p:cNvSpPr>
            <a:spLocks noGrp="1"/>
          </p:cNvSpPr>
          <p:nvPr/>
        </p:nvSpPr>
        <p:spPr>
          <a:xfrm>
            <a:off x="222168" y="1796126"/>
            <a:ext cx="2635551" cy="3926768"/>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90000"/>
              </a:lnSpc>
            </a:pPr>
            <a:r>
              <a:rPr lang="en-US" sz="1700" dirty="0">
                <a:solidFill>
                  <a:schemeClr val="bg1"/>
                </a:solidFill>
                <a:ea typeface="Meiryo"/>
              </a:rPr>
              <a:t>Team Members:</a:t>
            </a:r>
            <a:endParaRPr lang="en-US" sz="1700" dirty="0">
              <a:solidFill>
                <a:schemeClr val="bg1"/>
              </a:solidFill>
            </a:endParaRPr>
          </a:p>
          <a:p>
            <a:pPr marL="285750" indent="-285750">
              <a:lnSpc>
                <a:spcPct val="90000"/>
              </a:lnSpc>
              <a:buFont typeface="Arial" panose="020B0503020204020204" pitchFamily="34" charset="0"/>
              <a:buChar char="•"/>
            </a:pPr>
            <a:r>
              <a:rPr lang="en-US" sz="1700" dirty="0">
                <a:solidFill>
                  <a:schemeClr val="bg1"/>
                </a:solidFill>
                <a:ea typeface="Meiryo"/>
              </a:rPr>
              <a:t>Edmund</a:t>
            </a:r>
          </a:p>
          <a:p>
            <a:pPr marL="285750" indent="-285750">
              <a:lnSpc>
                <a:spcPct val="90000"/>
              </a:lnSpc>
              <a:buFont typeface="Arial" panose="020B0503020204020204" pitchFamily="34" charset="0"/>
              <a:buChar char="•"/>
            </a:pPr>
            <a:r>
              <a:rPr lang="en-US" sz="1700" dirty="0">
                <a:solidFill>
                  <a:schemeClr val="bg1"/>
                </a:solidFill>
                <a:ea typeface="Meiryo"/>
              </a:rPr>
              <a:t>Evan</a:t>
            </a:r>
          </a:p>
          <a:p>
            <a:pPr marL="285750" indent="-285750">
              <a:lnSpc>
                <a:spcPct val="90000"/>
              </a:lnSpc>
              <a:buFont typeface="Arial" panose="020B0503020204020204" pitchFamily="34" charset="0"/>
              <a:buChar char="•"/>
            </a:pPr>
            <a:r>
              <a:rPr lang="en-US" sz="1700" dirty="0">
                <a:solidFill>
                  <a:schemeClr val="bg1"/>
                </a:solidFill>
                <a:ea typeface="Meiryo"/>
              </a:rPr>
              <a:t>Karan</a:t>
            </a:r>
          </a:p>
          <a:p>
            <a:pPr marL="285750" indent="-285750">
              <a:lnSpc>
                <a:spcPct val="90000"/>
              </a:lnSpc>
              <a:buFont typeface="Arial" panose="020B0503020204020204" pitchFamily="34" charset="0"/>
              <a:buChar char="•"/>
            </a:pPr>
            <a:r>
              <a:rPr lang="en-US" sz="1700" dirty="0">
                <a:solidFill>
                  <a:schemeClr val="bg1"/>
                </a:solidFill>
                <a:ea typeface="Meiryo"/>
              </a:rPr>
              <a:t>Robert</a:t>
            </a:r>
          </a:p>
          <a:p>
            <a:pPr marL="285750" indent="-285750">
              <a:lnSpc>
                <a:spcPct val="90000"/>
              </a:lnSpc>
              <a:buFont typeface="Arial" panose="020B0503020204020204" pitchFamily="34" charset="0"/>
              <a:buChar char="•"/>
            </a:pPr>
            <a:r>
              <a:rPr lang="en-US" sz="1700" dirty="0">
                <a:solidFill>
                  <a:schemeClr val="bg1"/>
                </a:solidFill>
                <a:ea typeface="Meiryo"/>
              </a:rPr>
              <a:t>Amman</a:t>
            </a:r>
          </a:p>
          <a:p>
            <a:pPr>
              <a:lnSpc>
                <a:spcPct val="90000"/>
              </a:lnSpc>
              <a:spcBef>
                <a:spcPts val="0"/>
              </a:spcBef>
            </a:pPr>
            <a:endParaRPr lang="en-US" sz="1700" dirty="0">
              <a:solidFill>
                <a:schemeClr val="bg1"/>
              </a:solidFill>
              <a:ea typeface="+mn-lt"/>
              <a:cs typeface="+mn-lt"/>
            </a:endParaRPr>
          </a:p>
          <a:p>
            <a:pPr>
              <a:lnSpc>
                <a:spcPct val="90000"/>
              </a:lnSpc>
              <a:spcBef>
                <a:spcPts val="0"/>
              </a:spcBef>
            </a:pPr>
            <a:endParaRPr lang="en-US" sz="1700" dirty="0">
              <a:solidFill>
                <a:schemeClr val="bg1"/>
              </a:solidFill>
              <a:ea typeface="+mn-lt"/>
              <a:cs typeface="+mn-lt"/>
            </a:endParaRPr>
          </a:p>
          <a:p>
            <a:pPr>
              <a:lnSpc>
                <a:spcPct val="90000"/>
              </a:lnSpc>
              <a:spcBef>
                <a:spcPts val="0"/>
              </a:spcBef>
            </a:pPr>
            <a:endParaRPr lang="en-US" sz="1700" dirty="0">
              <a:solidFill>
                <a:schemeClr val="bg1"/>
              </a:solidFill>
              <a:ea typeface="+mn-lt"/>
              <a:cs typeface="+mn-lt"/>
            </a:endParaRPr>
          </a:p>
          <a:p>
            <a:pPr>
              <a:lnSpc>
                <a:spcPct val="90000"/>
              </a:lnSpc>
              <a:spcBef>
                <a:spcPts val="0"/>
              </a:spcBef>
            </a:pPr>
            <a:r>
              <a:rPr lang="en-US" sz="1700" dirty="0">
                <a:solidFill>
                  <a:schemeClr val="bg1"/>
                </a:solidFill>
                <a:ea typeface="+mn-lt"/>
                <a:cs typeface="+mn-lt"/>
              </a:rPr>
              <a:t>Teaching Assistant:</a:t>
            </a:r>
            <a:endParaRPr lang="en-US" sz="1700" b="0" dirty="0">
              <a:solidFill>
                <a:schemeClr val="bg1"/>
              </a:solidFill>
              <a:ea typeface="+mn-lt"/>
              <a:cs typeface="+mn-lt"/>
            </a:endParaRPr>
          </a:p>
          <a:p>
            <a:pPr marL="285750" indent="-285750">
              <a:lnSpc>
                <a:spcPct val="90000"/>
              </a:lnSpc>
              <a:spcBef>
                <a:spcPts val="0"/>
              </a:spcBef>
              <a:buFont typeface="Arial,Sans-Serif"/>
              <a:buChar char="•"/>
            </a:pPr>
            <a:r>
              <a:rPr lang="en-US" sz="1700" dirty="0" err="1">
                <a:solidFill>
                  <a:schemeClr val="bg1"/>
                </a:solidFill>
                <a:ea typeface="+mn-lt"/>
                <a:cs typeface="+mn-lt"/>
              </a:rPr>
              <a:t>Philmo</a:t>
            </a:r>
            <a:r>
              <a:rPr lang="en-US" sz="1700" dirty="0">
                <a:solidFill>
                  <a:schemeClr val="bg1"/>
                </a:solidFill>
                <a:ea typeface="+mn-lt"/>
                <a:cs typeface="+mn-lt"/>
              </a:rPr>
              <a:t> Gu</a:t>
            </a:r>
            <a:endParaRPr lang="en-US" sz="1700" dirty="0">
              <a:solidFill>
                <a:schemeClr val="bg1"/>
              </a:solidFill>
            </a:endParaRPr>
          </a:p>
          <a:p>
            <a:pPr>
              <a:lnSpc>
                <a:spcPct val="90000"/>
              </a:lnSpc>
            </a:pPr>
            <a:endParaRPr lang="en-US" sz="1700" dirty="0">
              <a:ea typeface="Meiryo"/>
            </a:endParaRPr>
          </a:p>
        </p:txBody>
      </p:sp>
      <p:sp>
        <p:nvSpPr>
          <p:cNvPr id="14" name="Content Placeholder 2">
            <a:extLst>
              <a:ext uri="{FF2B5EF4-FFF2-40B4-BE49-F238E27FC236}">
                <a16:creationId xmlns:a16="http://schemas.microsoft.com/office/drawing/2014/main" id="{59A5B2C2-026C-43BD-9F3A-C9A83778C5E5}"/>
              </a:ext>
            </a:extLst>
          </p:cNvPr>
          <p:cNvSpPr txBox="1">
            <a:spLocks/>
          </p:cNvSpPr>
          <p:nvPr/>
        </p:nvSpPr>
        <p:spPr>
          <a:xfrm>
            <a:off x="4709592" y="4218697"/>
            <a:ext cx="2994984" cy="3635693"/>
          </a:xfrm>
          <a:prstGeom prst="rect">
            <a:avLst/>
          </a:prstGeom>
        </p:spPr>
        <p:txBody>
          <a:bodyPr vert="horz" lIns="109728" tIns="109728" rIns="109728" bIns="9144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75000"/>
                  <a:lumOff val="25000"/>
                </a:schemeClr>
              </a:solidFill>
              <a:ea typeface="Meiryo"/>
            </a:endParaRPr>
          </a:p>
        </p:txBody>
      </p:sp>
      <p:sp>
        <p:nvSpPr>
          <p:cNvPr id="24" name="Title 1">
            <a:extLst>
              <a:ext uri="{FF2B5EF4-FFF2-40B4-BE49-F238E27FC236}">
                <a16:creationId xmlns:a16="http://schemas.microsoft.com/office/drawing/2014/main" id="{54EDE2B5-731B-497F-A1B0-8A7DADCAF908}"/>
              </a:ext>
            </a:extLst>
          </p:cNvPr>
          <p:cNvSpPr txBox="1">
            <a:spLocks/>
          </p:cNvSpPr>
          <p:nvPr/>
        </p:nvSpPr>
        <p:spPr>
          <a:xfrm>
            <a:off x="6095995" y="-428"/>
            <a:ext cx="4525437" cy="335217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0" tIns="0" rIns="0" bIns="0" rtlCol="0" anchor="ctr">
            <a:normAutofit fontScale="97500"/>
          </a:bodyPr>
          <a:lstStyle>
            <a:lvl1pPr algn="l" defTabSz="914400" rtl="0" eaLnBrk="1" latinLnBrk="0" hangingPunct="1">
              <a:lnSpc>
                <a:spcPct val="100000"/>
              </a:lnSpc>
              <a:spcBef>
                <a:spcPct val="0"/>
              </a:spcBef>
              <a:buNone/>
              <a:defRPr sz="3200" b="1" i="0" kern="1200" cap="all" spc="700" baseline="0">
                <a:solidFill>
                  <a:schemeClr val="tx1"/>
                </a:solidFill>
                <a:latin typeface="+mj-lt"/>
                <a:ea typeface="+mj-ea"/>
                <a:cs typeface="+mj-cs"/>
              </a:defRPr>
            </a:lvl1pPr>
          </a:lstStyle>
          <a:p>
            <a:pPr algn="ctr"/>
            <a:r>
              <a:rPr lang="en-US" sz="10000" dirty="0">
                <a:solidFill>
                  <a:schemeClr val="bg1"/>
                </a:solidFill>
              </a:rPr>
              <a:t>Wait</a:t>
            </a:r>
          </a:p>
          <a:p>
            <a:pPr algn="ctr"/>
            <a:r>
              <a:rPr lang="en-US" sz="10000" dirty="0">
                <a:solidFill>
                  <a:schemeClr val="bg1"/>
                </a:solidFill>
              </a:rPr>
              <a:t>Less</a:t>
            </a:r>
            <a:endParaRPr lang="en-US" sz="10000" spc="750" dirty="0">
              <a:solidFill>
                <a:schemeClr val="bg1"/>
              </a:solidFill>
            </a:endParaRPr>
          </a:p>
        </p:txBody>
      </p:sp>
    </p:spTree>
    <p:extLst>
      <p:ext uri="{BB962C8B-B14F-4D97-AF65-F5344CB8AC3E}">
        <p14:creationId xmlns:p14="http://schemas.microsoft.com/office/powerpoint/2010/main" val="720929327"/>
      </p:ext>
    </p:extLst>
  </p:cSld>
  <p:clrMapOvr>
    <a:masterClrMapping/>
  </p:clrMapOvr>
  <mc:AlternateContent xmlns:mc="http://schemas.openxmlformats.org/markup-compatibility/2006" xmlns:p14="http://schemas.microsoft.com/office/powerpoint/2010/main">
    <mc:Choice Requires="p14">
      <p:transition spd="slow" p14:dur="2000" advTm="51443"/>
    </mc:Choice>
    <mc:Fallback xmlns="">
      <p:transition spd="slow" advTm="514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Prototype After</a:t>
            </a:r>
          </a:p>
        </p:txBody>
      </p:sp>
    </p:spTree>
    <p:extLst>
      <p:ext uri="{BB962C8B-B14F-4D97-AF65-F5344CB8AC3E}">
        <p14:creationId xmlns:p14="http://schemas.microsoft.com/office/powerpoint/2010/main" val="308615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F484-B4AE-4538-AEFC-221538B5B8B3}"/>
              </a:ext>
            </a:extLst>
          </p:cNvPr>
          <p:cNvSpPr>
            <a:spLocks noGrp="1"/>
          </p:cNvSpPr>
          <p:nvPr>
            <p:ph type="title"/>
          </p:nvPr>
        </p:nvSpPr>
        <p:spPr/>
        <p:txBody>
          <a:bodyPr/>
          <a:lstStyle/>
          <a:p>
            <a:r>
              <a:rPr lang="en-US" dirty="0"/>
              <a:t>PLANS FOR FINAL STAGE</a:t>
            </a:r>
          </a:p>
        </p:txBody>
      </p:sp>
      <p:sp>
        <p:nvSpPr>
          <p:cNvPr id="3" name="Content Placeholder 2">
            <a:extLst>
              <a:ext uri="{FF2B5EF4-FFF2-40B4-BE49-F238E27FC236}">
                <a16:creationId xmlns:a16="http://schemas.microsoft.com/office/drawing/2014/main" id="{0545A0C5-E762-4F7E-BBDB-92B9B9DBCD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215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Fiber optics abstract background">
            <a:extLst>
              <a:ext uri="{FF2B5EF4-FFF2-40B4-BE49-F238E27FC236}">
                <a16:creationId xmlns:a16="http://schemas.microsoft.com/office/drawing/2014/main" id="{39BA7FDE-3952-49F1-B92B-1E6F107D2B0F}"/>
              </a:ext>
            </a:extLst>
          </p:cNvPr>
          <p:cNvPicPr>
            <a:picLocks noChangeAspect="1"/>
          </p:cNvPicPr>
          <p:nvPr/>
        </p:nvPicPr>
        <p:blipFill rotWithShape="1">
          <a:blip r:embed="rId3"/>
          <a:srcRect t="7805" b="7805"/>
          <a:stretch/>
        </p:blipFill>
        <p:spPr>
          <a:xfrm>
            <a:off x="20" y="-1"/>
            <a:ext cx="12191980" cy="6857571"/>
          </a:xfrm>
          <a:prstGeom prst="rect">
            <a:avLst/>
          </a:prstGeom>
        </p:spPr>
      </p:pic>
      <p:sp>
        <p:nvSpPr>
          <p:cNvPr id="24" name="Rectangle 2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0D802-7B7A-4706-863C-9767F91EE581}"/>
              </a:ext>
            </a:extLst>
          </p:cNvPr>
          <p:cNvSpPr>
            <a:spLocks noGrp="1"/>
          </p:cNvSpPr>
          <p:nvPr>
            <p:ph type="ctrTitle"/>
          </p:nvPr>
        </p:nvSpPr>
        <p:spPr>
          <a:xfrm>
            <a:off x="1707855" y="988710"/>
            <a:ext cx="8776287" cy="698365"/>
          </a:xfrm>
        </p:spPr>
        <p:style>
          <a:lnRef idx="3">
            <a:schemeClr val="lt1"/>
          </a:lnRef>
          <a:fillRef idx="1">
            <a:schemeClr val="accent5"/>
          </a:fillRef>
          <a:effectRef idx="1">
            <a:schemeClr val="accent5"/>
          </a:effectRef>
          <a:fontRef idx="minor">
            <a:schemeClr val="lt1"/>
          </a:fontRef>
        </p:style>
        <p:txBody>
          <a:bodyPr anchor="b">
            <a:normAutofit fontScale="90000"/>
          </a:bodyPr>
          <a:lstStyle/>
          <a:p>
            <a:r>
              <a:rPr lang="en-US" dirty="0">
                <a:solidFill>
                  <a:schemeClr val="bg1"/>
                </a:solidFill>
              </a:rPr>
              <a:t>Conclusion &amp; Thank you</a:t>
            </a:r>
          </a:p>
        </p:txBody>
      </p:sp>
      <p:sp>
        <p:nvSpPr>
          <p:cNvPr id="3" name="Subtitle 2">
            <a:extLst>
              <a:ext uri="{FF2B5EF4-FFF2-40B4-BE49-F238E27FC236}">
                <a16:creationId xmlns:a16="http://schemas.microsoft.com/office/drawing/2014/main" id="{F28EF3F2-26A2-420A-BE6F-19F97BBED643}"/>
              </a:ext>
            </a:extLst>
          </p:cNvPr>
          <p:cNvSpPr>
            <a:spLocks noGrp="1"/>
          </p:cNvSpPr>
          <p:nvPr>
            <p:ph type="subTitle" idx="1"/>
          </p:nvPr>
        </p:nvSpPr>
        <p:spPr>
          <a:xfrm>
            <a:off x="656946" y="3043895"/>
            <a:ext cx="10878104" cy="1000674"/>
          </a:xfrm>
        </p:spPr>
        <p:style>
          <a:lnRef idx="3">
            <a:schemeClr val="lt1"/>
          </a:lnRef>
          <a:fillRef idx="1">
            <a:schemeClr val="accent5"/>
          </a:fillRef>
          <a:effectRef idx="1">
            <a:schemeClr val="accent5"/>
          </a:effectRef>
          <a:fontRef idx="minor">
            <a:schemeClr val="lt1"/>
          </a:fontRef>
        </p:style>
        <p:txBody>
          <a:bodyPr vert="horz" lIns="0" tIns="0" rIns="0" bIns="0" rtlCol="0" anchor="t">
            <a:normAutofit fontScale="92500"/>
          </a:bodyPr>
          <a:lstStyle/>
          <a:p>
            <a:r>
              <a:rPr lang="en-US" dirty="0">
                <a:solidFill>
                  <a:schemeClr val="bg1"/>
                </a:solidFill>
              </a:rPr>
              <a:t>Portfolio:   </a:t>
            </a:r>
            <a:r>
              <a:rPr lang="en-US" dirty="0">
                <a:solidFill>
                  <a:schemeClr val="bg1"/>
                </a:solidFill>
                <a:hlinkClick r:id="rId4"/>
              </a:rPr>
              <a:t>https://rmccurdy.github.io/TeamS_Project/</a:t>
            </a:r>
            <a:endParaRPr lang="en-US" dirty="0">
              <a:solidFill>
                <a:schemeClr val="bg1"/>
              </a:solidFill>
            </a:endParaRPr>
          </a:p>
          <a:p>
            <a:r>
              <a:rPr lang="en-US" dirty="0">
                <a:solidFill>
                  <a:schemeClr val="bg1"/>
                </a:solidFill>
              </a:rPr>
              <a:t>Repository:   </a:t>
            </a:r>
            <a:r>
              <a:rPr lang="en-US" dirty="0">
                <a:solidFill>
                  <a:schemeClr val="bg1"/>
                </a:solidFill>
                <a:hlinkClick r:id="rId5"/>
              </a:rPr>
              <a:t>https://github.com/RMcCurdy/TeamS_Project</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64296473"/>
      </p:ext>
    </p:extLst>
  </p:cSld>
  <p:clrMapOvr>
    <a:masterClrMapping/>
  </p:clrMapOvr>
  <mc:AlternateContent xmlns:mc="http://schemas.openxmlformats.org/markup-compatibility/2006" xmlns:p14="http://schemas.microsoft.com/office/powerpoint/2010/main">
    <mc:Choice Requires="p14">
      <p:transition spd="slow" p14:dur="2000" advTm="6157"/>
    </mc:Choice>
    <mc:Fallback xmlns="">
      <p:transition spd="slow" advTm="6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1371600" y="793080"/>
            <a:ext cx="10240903" cy="629144"/>
          </a:xfrm>
        </p:spPr>
        <p:txBody>
          <a:bodyPr/>
          <a:lstStyle/>
          <a:p>
            <a:r>
              <a:rPr lang="en-US" dirty="0"/>
              <a:t>Tasks 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539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D9D-5979-4F3B-8EEF-3C6372108F1A}"/>
              </a:ext>
            </a:extLst>
          </p:cNvPr>
          <p:cNvSpPr>
            <a:spLocks noGrp="1"/>
          </p:cNvSpPr>
          <p:nvPr>
            <p:ph type="title"/>
          </p:nvPr>
        </p:nvSpPr>
        <p:spPr>
          <a:xfrm>
            <a:off x="207549" y="1724660"/>
            <a:ext cx="5790687" cy="3401334"/>
          </a:xfrm>
        </p:spPr>
        <p:txBody>
          <a:bodyPr vert="horz" lIns="0" tIns="0" rIns="0" bIns="0" rtlCol="0" anchor="ctr">
            <a:normAutofit/>
          </a:bodyPr>
          <a:lstStyle/>
          <a:p>
            <a:pPr algn="ctr"/>
            <a:r>
              <a:rPr lang="en-US" sz="2900" spc="750" dirty="0"/>
              <a:t>SOFTWARE USED FOR HI-FI Prototype</a:t>
            </a:r>
            <a:endParaRPr lang="en-US"/>
          </a:p>
          <a:p>
            <a:pPr algn="r"/>
            <a:endParaRPr lang="en-US" sz="3100" spc="750"/>
          </a:p>
        </p:txBody>
      </p:sp>
      <p:sp>
        <p:nvSpPr>
          <p:cNvPr id="15" name="Rectangle 14">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Logo, icon&#10;&#10;Description automatically generated">
            <a:extLst>
              <a:ext uri="{FF2B5EF4-FFF2-40B4-BE49-F238E27FC236}">
                <a16:creationId xmlns:a16="http://schemas.microsoft.com/office/drawing/2014/main" id="{240A5461-6AFF-48ED-8C5A-19A8F01524FA}"/>
              </a:ext>
            </a:extLst>
          </p:cNvPr>
          <p:cNvPicPr>
            <a:picLocks noChangeAspect="1"/>
          </p:cNvPicPr>
          <p:nvPr/>
        </p:nvPicPr>
        <p:blipFill>
          <a:blip r:embed="rId2"/>
          <a:stretch>
            <a:fillRect/>
          </a:stretch>
        </p:blipFill>
        <p:spPr>
          <a:xfrm>
            <a:off x="7176117" y="1448550"/>
            <a:ext cx="4060713" cy="3959194"/>
          </a:xfrm>
          <a:prstGeom prst="rect">
            <a:avLst/>
          </a:prstGeom>
        </p:spPr>
      </p:pic>
    </p:spTree>
    <p:extLst>
      <p:ext uri="{BB962C8B-B14F-4D97-AF65-F5344CB8AC3E}">
        <p14:creationId xmlns:p14="http://schemas.microsoft.com/office/powerpoint/2010/main" val="137914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4858A2-BAFE-4312-8966-4387E7E0267A}"/>
              </a:ext>
            </a:extLst>
          </p:cNvPr>
          <p:cNvSpPr>
            <a:spLocks noGrp="1"/>
          </p:cNvSpPr>
          <p:nvPr>
            <p:ph type="title"/>
          </p:nvPr>
        </p:nvSpPr>
        <p:spPr>
          <a:xfrm>
            <a:off x="124220" y="394755"/>
            <a:ext cx="3236613" cy="2022398"/>
          </a:xfrm>
        </p:spPr>
        <p:txBody>
          <a:bodyPr vert="horz" lIns="0" tIns="0" rIns="0" bIns="0" rtlCol="0" anchor="b">
            <a:noAutofit/>
          </a:bodyPr>
          <a:lstStyle/>
          <a:p>
            <a:pPr algn="r"/>
            <a:r>
              <a:rPr lang="en-US" sz="6000" spc="750" dirty="0">
                <a:solidFill>
                  <a:schemeClr val="bg1"/>
                </a:solidFill>
              </a:rPr>
              <a:t>Demo Video</a:t>
            </a:r>
          </a:p>
        </p:txBody>
      </p:sp>
      <p:pic>
        <p:nvPicPr>
          <p:cNvPr id="7" name="Graphic 6" descr="Video camera">
            <a:extLst>
              <a:ext uri="{FF2B5EF4-FFF2-40B4-BE49-F238E27FC236}">
                <a16:creationId xmlns:a16="http://schemas.microsoft.com/office/drawing/2014/main" id="{C451526A-3A13-4696-8B6F-E44675C1C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523" y="2258219"/>
            <a:ext cx="3531550" cy="3531550"/>
          </a:xfrm>
          <a:prstGeom prst="rect">
            <a:avLst/>
          </a:prstGeom>
        </p:spPr>
      </p:pic>
    </p:spTree>
    <p:extLst>
      <p:ext uri="{BB962C8B-B14F-4D97-AF65-F5344CB8AC3E}">
        <p14:creationId xmlns:p14="http://schemas.microsoft.com/office/powerpoint/2010/main" val="196320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3B04FA1-A5C1-485A-8612-A7030C90F4E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Heuristic Evaluation Process</a:t>
            </a:r>
          </a:p>
        </p:txBody>
      </p:sp>
      <p:pic>
        <p:nvPicPr>
          <p:cNvPr id="26" name="Graphic 21" descr="Head with Gears">
            <a:extLst>
              <a:ext uri="{FF2B5EF4-FFF2-40B4-BE49-F238E27FC236}">
                <a16:creationId xmlns:a16="http://schemas.microsoft.com/office/drawing/2014/main" id="{F89A5629-3E5F-4552-B8A9-9B2C88127C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5131" y="457200"/>
            <a:ext cx="5951114" cy="5951114"/>
          </a:xfrm>
          <a:prstGeom prst="rect">
            <a:avLst/>
          </a:prstGeom>
        </p:spPr>
      </p:pic>
    </p:spTree>
    <p:extLst>
      <p:ext uri="{BB962C8B-B14F-4D97-AF65-F5344CB8AC3E}">
        <p14:creationId xmlns:p14="http://schemas.microsoft.com/office/powerpoint/2010/main" val="2073258676"/>
      </p:ext>
    </p:extLst>
  </p:cSld>
  <p:clrMapOvr>
    <a:masterClrMapping/>
  </p:clrMapOvr>
  <mc:AlternateContent xmlns:mc="http://schemas.openxmlformats.org/markup-compatibility/2006" xmlns:p14="http://schemas.microsoft.com/office/powerpoint/2010/main">
    <mc:Choice Requires="p14">
      <p:transition spd="slow" p14:dur="2000" advTm="19595"/>
    </mc:Choice>
    <mc:Fallback xmlns="">
      <p:transition spd="slow" advTm="195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F7DE-1C0A-4918-8AE9-AEEF2EB59D87}"/>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993201B1-52D1-4CF0-A30E-5ECE06FD73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578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514D-DAEB-43E9-B547-1937E0C8A61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EE95B8F-030E-4974-B06A-BCE9AD8A84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297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1751-246F-42CF-96F7-7AF608EF1CA2}"/>
              </a:ext>
            </a:extLst>
          </p:cNvPr>
          <p:cNvSpPr>
            <a:spLocks noGrp="1"/>
          </p:cNvSpPr>
          <p:nvPr>
            <p:ph type="title"/>
          </p:nvPr>
        </p:nvSpPr>
        <p:spPr/>
        <p:txBody>
          <a:bodyPr/>
          <a:lstStyle/>
          <a:p>
            <a:r>
              <a:rPr lang="en-US" dirty="0"/>
              <a:t>Addressing issues</a:t>
            </a:r>
          </a:p>
        </p:txBody>
      </p:sp>
      <p:sp>
        <p:nvSpPr>
          <p:cNvPr id="3" name="Content Placeholder 2">
            <a:extLst>
              <a:ext uri="{FF2B5EF4-FFF2-40B4-BE49-F238E27FC236}">
                <a16:creationId xmlns:a16="http://schemas.microsoft.com/office/drawing/2014/main" id="{363F4BE6-FA9B-4AEB-A219-0BB81C1351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59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Prototype BEFORE</a:t>
            </a:r>
          </a:p>
        </p:txBody>
      </p:sp>
    </p:spTree>
    <p:extLst>
      <p:ext uri="{BB962C8B-B14F-4D97-AF65-F5344CB8AC3E}">
        <p14:creationId xmlns:p14="http://schemas.microsoft.com/office/powerpoint/2010/main" val="2493966219"/>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37211F"/>
      </a:dk2>
      <a:lt2>
        <a:srgbClr val="E2E4E8"/>
      </a:lt2>
      <a:accent1>
        <a:srgbClr val="C3954D"/>
      </a:accent1>
      <a:accent2>
        <a:srgbClr val="B1523B"/>
      </a:accent2>
      <a:accent3>
        <a:srgbClr val="C34D67"/>
      </a:accent3>
      <a:accent4>
        <a:srgbClr val="B13B87"/>
      </a:accent4>
      <a:accent5>
        <a:srgbClr val="BC4DC3"/>
      </a:accent5>
      <a:accent6>
        <a:srgbClr val="793BB1"/>
      </a:accent6>
      <a:hlink>
        <a:srgbClr val="3F71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9E92E49025464A9E74A277DD0F8C17" ma:contentTypeVersion="8" ma:contentTypeDescription="Create a new document." ma:contentTypeScope="" ma:versionID="b343993c5139a9560a52eb38f6e41464">
  <xsd:schema xmlns:xsd="http://www.w3.org/2001/XMLSchema" xmlns:xs="http://www.w3.org/2001/XMLSchema" xmlns:p="http://schemas.microsoft.com/office/2006/metadata/properties" xmlns:ns2="0927ccda-d240-47f8-82bb-5a29df8ae1bb" targetNamespace="http://schemas.microsoft.com/office/2006/metadata/properties" ma:root="true" ma:fieldsID="9b115785bde1c36e8a83ba5445d5eead" ns2:_="">
    <xsd:import namespace="0927ccda-d240-47f8-82bb-5a29df8ae1b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27ccda-d240-47f8-82bb-5a29df8ae1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0E50F6-FFE7-46CE-BE9F-28A6D2BCD2F8}">
  <ds:schemaRefs>
    <ds:schemaRef ds:uri="0927ccda-d240-47f8-82bb-5a29df8ae1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D7CAE9-0A04-4465-A391-84D45991D948}">
  <ds:schemaRefs>
    <ds:schemaRef ds:uri="http://schemas.microsoft.com/sharepoint/v3/contenttype/forms"/>
  </ds:schemaRefs>
</ds:datastoreItem>
</file>

<file path=customXml/itemProps3.xml><?xml version="1.0" encoding="utf-8"?>
<ds:datastoreItem xmlns:ds="http://schemas.openxmlformats.org/officeDocument/2006/customXml" ds:itemID="{BB765B60-02EB-4BBE-BD75-B4F6E88A0DAB}">
  <ds:schemaRefs>
    <ds:schemaRef ds:uri="http://purl.org/dc/dcmitype/"/>
    <ds:schemaRef ds:uri="http://schemas.microsoft.com/office/2006/documentManagement/types"/>
    <ds:schemaRef ds:uri="http://purl.org/dc/terms/"/>
    <ds:schemaRef ds:uri="http://purl.org/dc/elements/1.1/"/>
    <ds:schemaRef ds:uri="0927ccda-d240-47f8-82bb-5a29df8ae1bb"/>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TotalTime>
  <Words>2226</Words>
  <Application>Microsoft Office PowerPoint</Application>
  <PresentationFormat>Widescreen</PresentationFormat>
  <Paragraphs>119</Paragraphs>
  <Slides>12</Slides>
  <Notes>4</Notes>
  <HiddenSlides>0</HiddenSlides>
  <MMClips>13</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Team s Stage 4</vt:lpstr>
      <vt:lpstr>Tasks Prototyped</vt:lpstr>
      <vt:lpstr>SOFTWARE USED FOR HI-FI Prototype </vt:lpstr>
      <vt:lpstr>Demo Video</vt:lpstr>
      <vt:lpstr>Heuristic Evaluation Process</vt:lpstr>
      <vt:lpstr>Findings</vt:lpstr>
      <vt:lpstr>Discussion</vt:lpstr>
      <vt:lpstr>Addressing issues</vt:lpstr>
      <vt:lpstr>Prototype BEFORE</vt:lpstr>
      <vt:lpstr>Prototype After</vt:lpstr>
      <vt:lpstr>PLANS FOR FINAL STAGE</vt:lpstr>
      <vt:lpstr>Conclusion &amp;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 Stage 3</dc:title>
  <dc:creator> </dc:creator>
  <cp:lastModifiedBy>Robert McCurdy</cp:lastModifiedBy>
  <cp:revision>107</cp:revision>
  <dcterms:created xsi:type="dcterms:W3CDTF">2020-11-08T06:51:51Z</dcterms:created>
  <dcterms:modified xsi:type="dcterms:W3CDTF">2020-11-18T22:03:59Z</dcterms:modified>
</cp:coreProperties>
</file>