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092E-1F56-400E-96CA-04EBE42C8CE6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70737-73A1-4E77-B786-51EE4C7A3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281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092E-1F56-400E-96CA-04EBE42C8CE6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70737-73A1-4E77-B786-51EE4C7A3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002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092E-1F56-400E-96CA-04EBE42C8CE6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70737-73A1-4E77-B786-51EE4C7A3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69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092E-1F56-400E-96CA-04EBE42C8CE6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70737-73A1-4E77-B786-51EE4C7A3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52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092E-1F56-400E-96CA-04EBE42C8CE6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70737-73A1-4E77-B786-51EE4C7A3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950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092E-1F56-400E-96CA-04EBE42C8CE6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70737-73A1-4E77-B786-51EE4C7A3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251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092E-1F56-400E-96CA-04EBE42C8CE6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70737-73A1-4E77-B786-51EE4C7A3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5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092E-1F56-400E-96CA-04EBE42C8CE6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70737-73A1-4E77-B786-51EE4C7A3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284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092E-1F56-400E-96CA-04EBE42C8CE6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70737-73A1-4E77-B786-51EE4C7A3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519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092E-1F56-400E-96CA-04EBE42C8CE6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70737-73A1-4E77-B786-51EE4C7A3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239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092E-1F56-400E-96CA-04EBE42C8CE6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70737-73A1-4E77-B786-51EE4C7A3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99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6092E-1F56-400E-96CA-04EBE42C8CE6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70737-73A1-4E77-B786-51EE4C7A3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621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92607"/>
            <a:ext cx="12192000" cy="913067"/>
          </a:xfrm>
        </p:spPr>
        <p:txBody>
          <a:bodyPr>
            <a:noAutofit/>
          </a:bodyPr>
          <a:lstStyle/>
          <a:p>
            <a:r>
              <a:rPr lang="en-GB" sz="7200" dirty="0" smtClean="0"/>
              <a:t>Challenges</a:t>
            </a:r>
            <a:endParaRPr lang="en-GB" sz="7200" dirty="0"/>
          </a:p>
        </p:txBody>
      </p:sp>
      <p:sp>
        <p:nvSpPr>
          <p:cNvPr id="4" name="TextBox 3"/>
          <p:cNvSpPr txBox="1"/>
          <p:nvPr/>
        </p:nvSpPr>
        <p:spPr>
          <a:xfrm>
            <a:off x="225552" y="1205674"/>
            <a:ext cx="605973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Learning new technologies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Use of Netty with Java for sockets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Original idea was over ambitious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Use of Eclipse and GIT 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5342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92607"/>
            <a:ext cx="12192000" cy="913067"/>
          </a:xfrm>
        </p:spPr>
        <p:txBody>
          <a:bodyPr>
            <a:noAutofit/>
          </a:bodyPr>
          <a:lstStyle/>
          <a:p>
            <a:r>
              <a:rPr lang="en-GB" sz="7200" dirty="0" smtClean="0"/>
              <a:t>What would we do differently?</a:t>
            </a:r>
            <a:endParaRPr lang="en-GB" sz="7200" dirty="0"/>
          </a:p>
        </p:txBody>
      </p:sp>
      <p:sp>
        <p:nvSpPr>
          <p:cNvPr id="4" name="TextBox 3"/>
          <p:cNvSpPr txBox="1"/>
          <p:nvPr/>
        </p:nvSpPr>
        <p:spPr>
          <a:xfrm>
            <a:off x="161544" y="1205674"/>
            <a:ext cx="65216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Fully plan each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Implement a single feature at a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Use a different IDE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25669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92607"/>
            <a:ext cx="12192000" cy="913067"/>
          </a:xfrm>
        </p:spPr>
        <p:txBody>
          <a:bodyPr>
            <a:noAutofit/>
          </a:bodyPr>
          <a:lstStyle/>
          <a:p>
            <a:r>
              <a:rPr lang="en-GB" sz="7200" dirty="0" smtClean="0"/>
              <a:t>Created Resources</a:t>
            </a:r>
            <a:endParaRPr lang="en-GB" sz="7200" dirty="0"/>
          </a:p>
        </p:txBody>
      </p:sp>
      <p:sp>
        <p:nvSpPr>
          <p:cNvPr id="4" name="TextBox 3"/>
          <p:cNvSpPr txBox="1"/>
          <p:nvPr/>
        </p:nvSpPr>
        <p:spPr>
          <a:xfrm>
            <a:off x="170688" y="1205674"/>
            <a:ext cx="377462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Created using GIMP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Original design </a:t>
            </a:r>
            <a:endParaRPr lang="en-GB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272" y="3713035"/>
            <a:ext cx="1521714" cy="22825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3713035"/>
            <a:ext cx="2857500" cy="2857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531" y="4151785"/>
            <a:ext cx="1980000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75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</TotalTime>
  <Words>49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Challenges</vt:lpstr>
      <vt:lpstr>What would we do differently?</vt:lpstr>
      <vt:lpstr>Created 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McNeill</dc:creator>
  <cp:lastModifiedBy>Robert McNeill</cp:lastModifiedBy>
  <cp:revision>10</cp:revision>
  <dcterms:created xsi:type="dcterms:W3CDTF">2015-10-07T09:20:30Z</dcterms:created>
  <dcterms:modified xsi:type="dcterms:W3CDTF">2015-10-07T15:17:52Z</dcterms:modified>
</cp:coreProperties>
</file>