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3286-03B3-447E-9994-E4AB326F864D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A562-2F3C-4ADE-BFE5-14EBC229F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96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3286-03B3-447E-9994-E4AB326F864D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A562-2F3C-4ADE-BFE5-14EBC229F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54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3286-03B3-447E-9994-E4AB326F864D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A562-2F3C-4ADE-BFE5-14EBC229F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54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3286-03B3-447E-9994-E4AB326F864D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A562-2F3C-4ADE-BFE5-14EBC229F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5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3286-03B3-447E-9994-E4AB326F864D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A562-2F3C-4ADE-BFE5-14EBC229F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34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3286-03B3-447E-9994-E4AB326F864D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A562-2F3C-4ADE-BFE5-14EBC229F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73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3286-03B3-447E-9994-E4AB326F864D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A562-2F3C-4ADE-BFE5-14EBC229F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66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3286-03B3-447E-9994-E4AB326F864D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A562-2F3C-4ADE-BFE5-14EBC229F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99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3286-03B3-447E-9994-E4AB326F864D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A562-2F3C-4ADE-BFE5-14EBC229F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21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3286-03B3-447E-9994-E4AB326F864D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A562-2F3C-4ADE-BFE5-14EBC229F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29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3286-03B3-447E-9994-E4AB326F864D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4A562-2F3C-4ADE-BFE5-14EBC229F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56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53286-03B3-447E-9994-E4AB326F864D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4A562-2F3C-4ADE-BFE5-14EBC229F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33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22" y="3044"/>
            <a:ext cx="12197419" cy="685495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3" y="3736723"/>
            <a:ext cx="9144000" cy="1301620"/>
          </a:xfrm>
        </p:spPr>
        <p:txBody>
          <a:bodyPr/>
          <a:lstStyle/>
          <a:p>
            <a:pPr lvl="0"/>
            <a:r>
              <a:rPr lang="en-GB" sz="3200" i="1" dirty="0">
                <a:solidFill>
                  <a:srgbClr val="7F7F7F"/>
                </a:solidFill>
              </a:rPr>
              <a:t>Majaro – Matt, James, Rob</a:t>
            </a:r>
          </a:p>
        </p:txBody>
      </p:sp>
      <p:grpSp>
        <p:nvGrpSpPr>
          <p:cNvPr id="4" name="Group 19"/>
          <p:cNvGrpSpPr/>
          <p:nvPr/>
        </p:nvGrpSpPr>
        <p:grpSpPr>
          <a:xfrm>
            <a:off x="557125" y="2210251"/>
            <a:ext cx="11072323" cy="1745937"/>
            <a:chOff x="557125" y="2210251"/>
            <a:chExt cx="11072323" cy="1745937"/>
          </a:xfrm>
        </p:grpSpPr>
        <p:pic>
          <p:nvPicPr>
            <p:cNvPr id="5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125" y="2379790"/>
              <a:ext cx="1143000" cy="125104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3239" y="2401342"/>
              <a:ext cx="810002" cy="1253441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62615" y="2393643"/>
              <a:ext cx="1223768" cy="1259412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8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6881" y="2391146"/>
              <a:ext cx="1194316" cy="1253441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9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37046" y="2766846"/>
              <a:ext cx="985933" cy="51300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0" name="Picture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15116" y="2398791"/>
              <a:ext cx="1746741" cy="125104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1" name="Picture 1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84750" y="2379790"/>
              <a:ext cx="1545957" cy="157638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2" name="Picture 1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87583" y="2359435"/>
              <a:ext cx="1292129" cy="1329766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3" name="Picture 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52888" y="2210251"/>
              <a:ext cx="1776560" cy="1745937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14" name="Subtitle 2"/>
          <p:cNvSpPr txBox="1">
            <a:spLocks/>
          </p:cNvSpPr>
          <p:nvPr/>
        </p:nvSpPr>
        <p:spPr>
          <a:xfrm>
            <a:off x="1597168" y="3736723"/>
            <a:ext cx="9144000" cy="1301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Majario</a:t>
            </a:r>
            <a:r>
              <a:rPr lang="en-GB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– Matt, James, R(</a:t>
            </a:r>
            <a:r>
              <a:rPr lang="en-GB" sz="32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GB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GB" sz="32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</a:t>
            </a:r>
            <a:endParaRPr lang="en-GB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70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2607"/>
            <a:ext cx="12192000" cy="913067"/>
          </a:xfrm>
        </p:spPr>
        <p:txBody>
          <a:bodyPr>
            <a:noAutofit/>
          </a:bodyPr>
          <a:lstStyle/>
          <a:p>
            <a:r>
              <a:rPr lang="en-GB" sz="7200" dirty="0" smtClean="0"/>
              <a:t>What would we do differently?</a:t>
            </a:r>
            <a:endParaRPr lang="en-GB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161544" y="1205674"/>
            <a:ext cx="785971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Fully plan each week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And stick to this plan rigidly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Implement a single feature at a time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In the form of proper weekly sprints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Use a different IDE</a:t>
            </a:r>
          </a:p>
        </p:txBody>
      </p:sp>
    </p:spTree>
    <p:extLst>
      <p:ext uri="{BB962C8B-B14F-4D97-AF65-F5344CB8AC3E}">
        <p14:creationId xmlns:p14="http://schemas.microsoft.com/office/powerpoint/2010/main" val="26979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Origins &amp; </a:t>
            </a:r>
            <a:r>
              <a:rPr lang="en-GB" dirty="0" smtClean="0"/>
              <a:t>Inspirations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types of game we considered included reaction, simulation, risk and real-time strategy (RTS).</a:t>
            </a:r>
          </a:p>
          <a:p>
            <a:r>
              <a:rPr lang="en-GB" dirty="0" smtClean="0"/>
              <a:t>As a team we picked our top three favourites and concluded on making an RTS game inspired by the Red Alert series.</a:t>
            </a:r>
          </a:p>
          <a:p>
            <a:r>
              <a:rPr lang="en-GB" dirty="0" smtClean="0"/>
              <a:t>To ensure the game was original we discussed what we felt was missing from RTS games.</a:t>
            </a:r>
          </a:p>
          <a:p>
            <a:r>
              <a:rPr lang="en-GB" dirty="0" smtClean="0"/>
              <a:t>Resultantly we felt by being browser-based for accessibility and by implementing a full top-down implementation our game was unique. 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027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did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Initially we created a plan on everything we wanted to include in the game, from start to finish.</a:t>
            </a:r>
          </a:p>
          <a:p>
            <a:r>
              <a:rPr lang="en-GB" dirty="0" smtClean="0"/>
              <a:t>We tailored the plan to make it scalable in case we were hindered by time constraints.</a:t>
            </a:r>
          </a:p>
          <a:p>
            <a:r>
              <a:rPr lang="en-GB" dirty="0" smtClean="0"/>
              <a:t>We implemented the game from the ground up working on the game fundamentals before finally creating the game itself.</a:t>
            </a:r>
          </a:p>
          <a:p>
            <a:r>
              <a:rPr lang="en-GB" dirty="0" smtClean="0"/>
              <a:t>Our testing was performed through mostly user acceptance testing as this exposed both bugs and better game balance feedback.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1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we did it PART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During the first week we spent most of the time in meetings discussing exactly what we wanted the game to be.</a:t>
            </a:r>
          </a:p>
          <a:p>
            <a:r>
              <a:rPr lang="en-GB" dirty="0" smtClean="0"/>
              <a:t>We attempted to work in weekly sprints to produce a deliverable for each Friday (although this did not always come to fruition!)</a:t>
            </a:r>
          </a:p>
          <a:p>
            <a:r>
              <a:rPr lang="en-GB" dirty="0" smtClean="0"/>
              <a:t>By using GIMP we designed all of the sprite sheets for our game to keep the content original.</a:t>
            </a:r>
          </a:p>
          <a:p>
            <a:r>
              <a:rPr lang="en-GB" dirty="0" smtClean="0"/>
              <a:t>Towards the end of the six week project, we played the game a lot to try and address game balance issues.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979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we did it PART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key technologies used were Java for creating the server, JavaScript for the client side (including Angular.JS and Phaser.io frameworks) and MySQL for the database.</a:t>
            </a:r>
          </a:p>
          <a:p>
            <a:r>
              <a:rPr lang="en-GB" dirty="0" smtClean="0"/>
              <a:t>By being mindful of the technologies available we were able to choose those that would be most relevant to what we will be doing in the coming weeks.</a:t>
            </a:r>
          </a:p>
          <a:p>
            <a:r>
              <a:rPr lang="en-GB" dirty="0" smtClean="0"/>
              <a:t>Ultimately this would all have been for nought without sheer determination, hard-graft and a </a:t>
            </a:r>
            <a:r>
              <a:rPr lang="en-GB" i="1" dirty="0" smtClean="0"/>
              <a:t>little</a:t>
            </a:r>
            <a:r>
              <a:rPr lang="en-GB" dirty="0" smtClean="0"/>
              <a:t> bit of luck!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25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2607"/>
            <a:ext cx="12192000" cy="913067"/>
          </a:xfrm>
        </p:spPr>
        <p:txBody>
          <a:bodyPr>
            <a:noAutofit/>
          </a:bodyPr>
          <a:lstStyle/>
          <a:p>
            <a:r>
              <a:rPr lang="en-GB" sz="7200" dirty="0" smtClean="0"/>
              <a:t>Created Resources</a:t>
            </a:r>
            <a:endParaRPr lang="en-GB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170688" y="1205674"/>
            <a:ext cx="37746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Created using GIMP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Original design </a:t>
            </a:r>
            <a:endParaRPr lang="en-GB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72" y="3713035"/>
            <a:ext cx="1521714" cy="22825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3713035"/>
            <a:ext cx="2857500" cy="285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531" y="4151785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we did it that way PART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choosing what technologies to use we were mindful to choose those that were available and used within Scott Logic.</a:t>
            </a:r>
          </a:p>
          <a:p>
            <a:r>
              <a:rPr lang="en-GB" dirty="0" smtClean="0"/>
              <a:t>For the server we chose to go with Java as it is would enable us to learn a technology more commonly used in project work.</a:t>
            </a:r>
          </a:p>
          <a:p>
            <a:r>
              <a:rPr lang="en-GB" dirty="0" smtClean="0"/>
              <a:t> Although there are many options available we chose Phaser.io for graphics handling on the client side as it supported </a:t>
            </a:r>
            <a:r>
              <a:rPr lang="en-GB" dirty="0" err="1" smtClean="0"/>
              <a:t>WebGL</a:t>
            </a:r>
            <a:r>
              <a:rPr lang="en-GB" dirty="0" smtClean="0"/>
              <a:t> rendering.</a:t>
            </a:r>
          </a:p>
          <a:p>
            <a:r>
              <a:rPr lang="en-GB" dirty="0" smtClean="0"/>
              <a:t>We also opted to use MySQL for the database side of things as it is a freely available yet more than capable solution.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8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we did it that way PART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By aiming to produce a deliverable at the end of every week, we were able to keep track of our progress as time went on.</a:t>
            </a:r>
          </a:p>
          <a:p>
            <a:r>
              <a:rPr lang="en-GB" dirty="0" smtClean="0"/>
              <a:t>Our mentors helped support us in doing this by dedicating one of our stand-ups per week to us demonstrating what we had created so far.</a:t>
            </a:r>
          </a:p>
          <a:p>
            <a:r>
              <a:rPr lang="en-GB" dirty="0" smtClean="0"/>
              <a:t>We found user acceptance testing more effective as it enabled us to discover bugs and address gameplay issues simultaneously.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14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2607"/>
            <a:ext cx="12192000" cy="913067"/>
          </a:xfrm>
        </p:spPr>
        <p:txBody>
          <a:bodyPr>
            <a:noAutofit/>
          </a:bodyPr>
          <a:lstStyle/>
          <a:p>
            <a:r>
              <a:rPr lang="en-GB" sz="7200" dirty="0" smtClean="0"/>
              <a:t>Challenges</a:t>
            </a:r>
            <a:endParaRPr lang="en-GB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225552" y="1205674"/>
            <a:ext cx="1052525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Learning new technologies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Java, JavaScript, Phaser primarily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Use of Netty with Java for sockets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Random disconnects cost us a lot of development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Original idea was over ambitious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Use of Eclipse and GIT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426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614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Game Origins &amp; Inspirations</vt:lpstr>
      <vt:lpstr>What we did</vt:lpstr>
      <vt:lpstr>How we did it PART 1</vt:lpstr>
      <vt:lpstr>How we did it PART 2</vt:lpstr>
      <vt:lpstr>Created Resources</vt:lpstr>
      <vt:lpstr>Why we did it that way PART 1</vt:lpstr>
      <vt:lpstr>Why we did it that way PART 2</vt:lpstr>
      <vt:lpstr>Challenges</vt:lpstr>
      <vt:lpstr>What would we do differently?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Wars</dc:title>
  <dc:creator>Matthew Webber</dc:creator>
  <cp:lastModifiedBy>Robert McNeill</cp:lastModifiedBy>
  <cp:revision>18</cp:revision>
  <dcterms:created xsi:type="dcterms:W3CDTF">2015-10-07T08:43:44Z</dcterms:created>
  <dcterms:modified xsi:type="dcterms:W3CDTF">2015-10-07T15:06:35Z</dcterms:modified>
</cp:coreProperties>
</file>