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96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54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4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5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34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73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6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9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21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56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33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Grid Wars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MAJARO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27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Origins &amp; 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types of game we considered included reaction, simulation, risk and real-time strategy (RTS).</a:t>
            </a:r>
            <a:endParaRPr lang="en-GB" dirty="0" smtClean="0"/>
          </a:p>
          <a:p>
            <a:r>
              <a:rPr lang="en-GB" dirty="0" smtClean="0"/>
              <a:t>As a team we picked our top three favourites and concluded on making an RTS game inspired by the Red Alert series.</a:t>
            </a:r>
          </a:p>
          <a:p>
            <a:r>
              <a:rPr lang="en-GB" dirty="0" smtClean="0"/>
              <a:t>To ensure the game was original we discussed what we felt was missing from RTS games.</a:t>
            </a:r>
          </a:p>
          <a:p>
            <a:r>
              <a:rPr lang="en-GB" dirty="0" smtClean="0"/>
              <a:t>Resultantly we felt by being browser-based for accessibility and by implementing a full top-down implementation our game was unique. 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0273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did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Initially we created a plan on everything we wanted to include in the game, from start to finish.</a:t>
            </a:r>
          </a:p>
          <a:p>
            <a:r>
              <a:rPr lang="en-GB" dirty="0" smtClean="0"/>
              <a:t>We tailored the plan to make it scalable in case we were hindered by time constraints.</a:t>
            </a:r>
          </a:p>
          <a:p>
            <a:r>
              <a:rPr lang="en-GB" dirty="0" smtClean="0"/>
              <a:t>We implemented the game from the ground up working on the game fundamentals before finally creating the game itself.</a:t>
            </a:r>
          </a:p>
          <a:p>
            <a:r>
              <a:rPr lang="en-GB" dirty="0" smtClean="0"/>
              <a:t>Our testing was performed through mostly user acceptance testing as this exposed both bugs and better game balance feedback.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 did it 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During the first week we spent most of the time in meetings discussing exactly what we wanted the game to be.</a:t>
            </a:r>
          </a:p>
          <a:p>
            <a:r>
              <a:rPr lang="en-GB" dirty="0" smtClean="0"/>
              <a:t>We attempted to work in weekly sprints to produce a deliverable for each Friday (although this did not always come to fruition!)</a:t>
            </a:r>
          </a:p>
          <a:p>
            <a:r>
              <a:rPr lang="en-GB" dirty="0" smtClean="0"/>
              <a:t>By using GIMP we designed all of the sprite sheets for our game to keep the content original.</a:t>
            </a:r>
          </a:p>
          <a:p>
            <a:r>
              <a:rPr lang="en-GB" dirty="0" smtClean="0"/>
              <a:t>Towards the end of the six week project, we played the game a lot to try and address game balance issues.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79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 did it 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key technologies used were Java for creating the server, JavaScript for the client side (including Angular.JS and Phaser.io frameworks) and MySQL for the database.</a:t>
            </a:r>
          </a:p>
          <a:p>
            <a:r>
              <a:rPr lang="en-GB" dirty="0" smtClean="0"/>
              <a:t>By being mindful of the technologies available we were able to choose those that would be most relevant to what we will be doing in the coming weeks.</a:t>
            </a:r>
          </a:p>
          <a:p>
            <a:r>
              <a:rPr lang="en-GB" dirty="0" smtClean="0"/>
              <a:t>Ultimately this would all have been for nought without sheer determination, hard-graft and a </a:t>
            </a:r>
            <a:r>
              <a:rPr lang="en-GB" i="1" dirty="0" smtClean="0"/>
              <a:t>little</a:t>
            </a:r>
            <a:r>
              <a:rPr lang="en-GB" dirty="0" smtClean="0"/>
              <a:t> bit of luck!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25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we did it that way 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choosing what technologies to use we were mindful to choose those that were available and used within Scott Logic.</a:t>
            </a:r>
          </a:p>
          <a:p>
            <a:r>
              <a:rPr lang="en-GB" dirty="0" smtClean="0"/>
              <a:t>For the server we chose to go with Java as it is would enable us to learn a technology more commonly used in project work.</a:t>
            </a:r>
          </a:p>
          <a:p>
            <a:r>
              <a:rPr lang="en-GB" dirty="0" smtClean="0"/>
              <a:t> Although there are many options available we chose Phaser.io for graphics handling on the client side as it supported </a:t>
            </a:r>
            <a:r>
              <a:rPr lang="en-GB" dirty="0" err="1" smtClean="0"/>
              <a:t>WebGL</a:t>
            </a:r>
            <a:r>
              <a:rPr lang="en-GB" dirty="0" smtClean="0"/>
              <a:t> rendering.</a:t>
            </a:r>
          </a:p>
          <a:p>
            <a:r>
              <a:rPr lang="en-GB" dirty="0" smtClean="0"/>
              <a:t>We also opted to use MySQL for the database side of things as it is a freely available yet more than capable solution.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82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we did it that way 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aiming to produce a deliverable at the end of every week, we were able to keep track of our progress as time went on.</a:t>
            </a:r>
          </a:p>
          <a:p>
            <a:r>
              <a:rPr lang="en-GB" dirty="0" smtClean="0"/>
              <a:t>Our mentors helped support us in doing this by dedicating one of our stand-ups per week to us demonstrating what we had created so far.</a:t>
            </a:r>
          </a:p>
          <a:p>
            <a:r>
              <a:rPr lang="en-GB" dirty="0" smtClean="0"/>
              <a:t>We found user acceptance testing more effective as it enabled us to discover bugs and address gameplay issues simultaneously.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14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527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Grid Wars</vt:lpstr>
      <vt:lpstr>Game Origins &amp; Inspiration</vt:lpstr>
      <vt:lpstr>What we did</vt:lpstr>
      <vt:lpstr>How we did it PART 1</vt:lpstr>
      <vt:lpstr>How we did it PART 2</vt:lpstr>
      <vt:lpstr>Why we did it that way PART 1</vt:lpstr>
      <vt:lpstr>Why we did it that way PART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Wars</dc:title>
  <dc:creator>Matthew Webber</dc:creator>
  <cp:lastModifiedBy>Matthew Webber</cp:lastModifiedBy>
  <cp:revision>13</cp:revision>
  <dcterms:created xsi:type="dcterms:W3CDTF">2015-10-07T08:43:44Z</dcterms:created>
  <dcterms:modified xsi:type="dcterms:W3CDTF">2015-10-07T13:29:06Z</dcterms:modified>
</cp:coreProperties>
</file>