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3"/>
  </p:notesMasterIdLst>
  <p:handoutMasterIdLst>
    <p:handoutMasterId r:id="rId14"/>
  </p:handoutMasterIdLst>
  <p:sldIdLst>
    <p:sldId id="256" r:id="rId5"/>
    <p:sldId id="320" r:id="rId6"/>
    <p:sldId id="257" r:id="rId7"/>
    <p:sldId id="318" r:id="rId8"/>
    <p:sldId id="317" r:id="rId9"/>
    <p:sldId id="267" r:id="rId10"/>
    <p:sldId id="31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AD55D-CB5E-4267-8B8D-EFDE474B74BC}" v="12" dt="2025-06-16T00:16:14.009"/>
  </p1510:revLst>
</p1510:revInfo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60" autoAdjust="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rigan, Raine (UMKC-Student)" userId="5b75a2e4-258a-4c70-b32e-3bebce01f2ce" providerId="ADAL" clId="{A48FCAC0-CADD-4896-8722-F8417333388A}"/>
    <pc:docChg chg="modSld">
      <pc:chgData name="Morrigan, Raine (UMKC-Student)" userId="5b75a2e4-258a-4c70-b32e-3bebce01f2ce" providerId="ADAL" clId="{A48FCAC0-CADD-4896-8722-F8417333388A}" dt="2025-06-04T23:41:19.993" v="0"/>
      <pc:docMkLst>
        <pc:docMk/>
      </pc:docMkLst>
      <pc:sldChg chg="modSp">
        <pc:chgData name="Morrigan, Raine (UMKC-Student)" userId="5b75a2e4-258a-4c70-b32e-3bebce01f2ce" providerId="ADAL" clId="{A48FCAC0-CADD-4896-8722-F8417333388A}" dt="2025-06-04T23:41:19.993" v="0"/>
        <pc:sldMkLst>
          <pc:docMk/>
          <pc:sldMk cId="1325608595" sldId="257"/>
        </pc:sldMkLst>
        <pc:spChg chg="mod">
          <ac:chgData name="Morrigan, Raine (UMKC-Student)" userId="5b75a2e4-258a-4c70-b32e-3bebce01f2ce" providerId="ADAL" clId="{A48FCAC0-CADD-4896-8722-F8417333388A}" dt="2025-06-04T23:41:19.993" v="0"/>
          <ac:spMkLst>
            <pc:docMk/>
            <pc:sldMk cId="1325608595" sldId="257"/>
            <ac:spMk id="3" creationId="{22788C46-D0BC-4307-AE55-7601A139E7CB}"/>
          </ac:spMkLst>
        </pc:spChg>
      </pc:sldChg>
    </pc:docChg>
  </pc:docChgLst>
  <pc:docChgLst>
    <pc:chgData name="Morrigan, Raine (UMKC-Student)" userId="5b75a2e4-258a-4c70-b32e-3bebce01f2ce" providerId="ADAL" clId="{4CAAD55D-CB5E-4267-8B8D-EFDE474B74BC}"/>
    <pc:docChg chg="custSel modSld sldOrd">
      <pc:chgData name="Morrigan, Raine (UMKC-Student)" userId="5b75a2e4-258a-4c70-b32e-3bebce01f2ce" providerId="ADAL" clId="{4CAAD55D-CB5E-4267-8B8D-EFDE474B74BC}" dt="2025-06-16T00:16:45.912" v="661" actId="20577"/>
      <pc:docMkLst>
        <pc:docMk/>
      </pc:docMkLst>
      <pc:sldChg chg="modSp mod">
        <pc:chgData name="Morrigan, Raine (UMKC-Student)" userId="5b75a2e4-258a-4c70-b32e-3bebce01f2ce" providerId="ADAL" clId="{4CAAD55D-CB5E-4267-8B8D-EFDE474B74BC}" dt="2025-06-14T20:59:04.219" v="27" actId="20577"/>
        <pc:sldMkLst>
          <pc:docMk/>
          <pc:sldMk cId="2259308896" sldId="256"/>
        </pc:sldMkLst>
        <pc:spChg chg="mod">
          <ac:chgData name="Morrigan, Raine (UMKC-Student)" userId="5b75a2e4-258a-4c70-b32e-3bebce01f2ce" providerId="ADAL" clId="{4CAAD55D-CB5E-4267-8B8D-EFDE474B74BC}" dt="2025-06-14T20:58:56.315" v="24" actId="20577"/>
          <ac:spMkLst>
            <pc:docMk/>
            <pc:sldMk cId="2259308896" sldId="256"/>
            <ac:spMk id="2" creationId="{51DF3D98-3C30-4CFC-8643-C81E829C8C25}"/>
          </ac:spMkLst>
        </pc:spChg>
        <pc:spChg chg="mod">
          <ac:chgData name="Morrigan, Raine (UMKC-Student)" userId="5b75a2e4-258a-4c70-b32e-3bebce01f2ce" providerId="ADAL" clId="{4CAAD55D-CB5E-4267-8B8D-EFDE474B74BC}" dt="2025-06-14T20:59:04.219" v="27" actId="20577"/>
          <ac:spMkLst>
            <pc:docMk/>
            <pc:sldMk cId="2259308896" sldId="256"/>
            <ac:spMk id="3" creationId="{AD9ED60E-D4B5-2624-C694-3F4E38276F75}"/>
          </ac:spMkLst>
        </pc:spChg>
      </pc:sldChg>
      <pc:sldChg chg="modSp mod ord">
        <pc:chgData name="Morrigan, Raine (UMKC-Student)" userId="5b75a2e4-258a-4c70-b32e-3bebce01f2ce" providerId="ADAL" clId="{4CAAD55D-CB5E-4267-8B8D-EFDE474B74BC}" dt="2025-06-14T21:38:58.280" v="394" actId="20577"/>
        <pc:sldMkLst>
          <pc:docMk/>
          <pc:sldMk cId="1325608595" sldId="257"/>
        </pc:sldMkLst>
        <pc:spChg chg="mod">
          <ac:chgData name="Morrigan, Raine (UMKC-Student)" userId="5b75a2e4-258a-4c70-b32e-3bebce01f2ce" providerId="ADAL" clId="{4CAAD55D-CB5E-4267-8B8D-EFDE474B74BC}" dt="2025-06-14T21:08:03.218" v="271" actId="21"/>
          <ac:spMkLst>
            <pc:docMk/>
            <pc:sldMk cId="1325608595" sldId="257"/>
            <ac:spMk id="2" creationId="{912DF434-28DB-4621-A497-D62C41CE0419}"/>
          </ac:spMkLst>
        </pc:spChg>
        <pc:spChg chg="mod">
          <ac:chgData name="Morrigan, Raine (UMKC-Student)" userId="5b75a2e4-258a-4c70-b32e-3bebce01f2ce" providerId="ADAL" clId="{4CAAD55D-CB5E-4267-8B8D-EFDE474B74BC}" dt="2025-06-14T21:38:58.280" v="394" actId="20577"/>
          <ac:spMkLst>
            <pc:docMk/>
            <pc:sldMk cId="1325608595" sldId="257"/>
            <ac:spMk id="3" creationId="{22788C46-D0BC-4307-AE55-7601A139E7CB}"/>
          </ac:spMkLst>
        </pc:spChg>
      </pc:sldChg>
      <pc:sldChg chg="modSp mod">
        <pc:chgData name="Morrigan, Raine (UMKC-Student)" userId="5b75a2e4-258a-4c70-b32e-3bebce01f2ce" providerId="ADAL" clId="{4CAAD55D-CB5E-4267-8B8D-EFDE474B74BC}" dt="2025-06-16T00:16:45.912" v="661" actId="20577"/>
        <pc:sldMkLst>
          <pc:docMk/>
          <pc:sldMk cId="445070695" sldId="267"/>
        </pc:sldMkLst>
        <pc:spChg chg="mod">
          <ac:chgData name="Morrigan, Raine (UMKC-Student)" userId="5b75a2e4-258a-4c70-b32e-3bebce01f2ce" providerId="ADAL" clId="{4CAAD55D-CB5E-4267-8B8D-EFDE474B74BC}" dt="2025-06-16T00:16:45.912" v="661" actId="20577"/>
          <ac:spMkLst>
            <pc:docMk/>
            <pc:sldMk cId="445070695" sldId="267"/>
            <ac:spMk id="3" creationId="{7B943E7C-A74D-4CB3-844B-51917C88C95F}"/>
          </ac:spMkLst>
        </pc:spChg>
      </pc:sldChg>
      <pc:sldChg chg="modSp mod">
        <pc:chgData name="Morrigan, Raine (UMKC-Student)" userId="5b75a2e4-258a-4c70-b32e-3bebce01f2ce" providerId="ADAL" clId="{4CAAD55D-CB5E-4267-8B8D-EFDE474B74BC}" dt="2025-06-15T22:01:13.311" v="652" actId="27636"/>
        <pc:sldMkLst>
          <pc:docMk/>
          <pc:sldMk cId="1944867559" sldId="313"/>
        </pc:sldMkLst>
        <pc:spChg chg="mod">
          <ac:chgData name="Morrigan, Raine (UMKC-Student)" userId="5b75a2e4-258a-4c70-b32e-3bebce01f2ce" providerId="ADAL" clId="{4CAAD55D-CB5E-4267-8B8D-EFDE474B74BC}" dt="2025-06-15T22:01:13.311" v="652" actId="27636"/>
          <ac:spMkLst>
            <pc:docMk/>
            <pc:sldMk cId="1944867559" sldId="313"/>
            <ac:spMk id="2" creationId="{C3957EAB-1A32-A2FE-6656-37F9DA322CC7}"/>
          </ac:spMkLst>
        </pc:spChg>
      </pc:sldChg>
      <pc:sldChg chg="modSp mod">
        <pc:chgData name="Morrigan, Raine (UMKC-Student)" userId="5b75a2e4-258a-4c70-b32e-3bebce01f2ce" providerId="ADAL" clId="{4CAAD55D-CB5E-4267-8B8D-EFDE474B74BC}" dt="2025-06-14T22:52:03.717" v="607" actId="20577"/>
        <pc:sldMkLst>
          <pc:docMk/>
          <pc:sldMk cId="3284616221" sldId="317"/>
        </pc:sldMkLst>
        <pc:spChg chg="mod">
          <ac:chgData name="Morrigan, Raine (UMKC-Student)" userId="5b75a2e4-258a-4c70-b32e-3bebce01f2ce" providerId="ADAL" clId="{4CAAD55D-CB5E-4267-8B8D-EFDE474B74BC}" dt="2025-06-14T21:40:33.774" v="410" actId="20577"/>
          <ac:spMkLst>
            <pc:docMk/>
            <pc:sldMk cId="3284616221" sldId="317"/>
            <ac:spMk id="2" creationId="{0FD25A52-EB72-8381-9004-15EFA08A1549}"/>
          </ac:spMkLst>
        </pc:spChg>
        <pc:spChg chg="mod">
          <ac:chgData name="Morrigan, Raine (UMKC-Student)" userId="5b75a2e4-258a-4c70-b32e-3bebce01f2ce" providerId="ADAL" clId="{4CAAD55D-CB5E-4267-8B8D-EFDE474B74BC}" dt="2025-06-14T22:52:03.717" v="607" actId="20577"/>
          <ac:spMkLst>
            <pc:docMk/>
            <pc:sldMk cId="3284616221" sldId="317"/>
            <ac:spMk id="3" creationId="{66377FFE-5575-F589-0B25-1907543616B3}"/>
          </ac:spMkLst>
        </pc:spChg>
        <pc:spChg chg="mod">
          <ac:chgData name="Morrigan, Raine (UMKC-Student)" userId="5b75a2e4-258a-4c70-b32e-3bebce01f2ce" providerId="ADAL" clId="{4CAAD55D-CB5E-4267-8B8D-EFDE474B74BC}" dt="2025-06-14T22:46:40.991" v="500" actId="20577"/>
          <ac:spMkLst>
            <pc:docMk/>
            <pc:sldMk cId="3284616221" sldId="317"/>
            <ac:spMk id="4" creationId="{4F5F9818-7589-51E7-9F61-CDE1B7A6B271}"/>
          </ac:spMkLst>
        </pc:spChg>
      </pc:sldChg>
      <pc:sldChg chg="modSp mod">
        <pc:chgData name="Morrigan, Raine (UMKC-Student)" userId="5b75a2e4-258a-4c70-b32e-3bebce01f2ce" providerId="ADAL" clId="{4CAAD55D-CB5E-4267-8B8D-EFDE474B74BC}" dt="2025-06-16T00:16:14.049" v="655" actId="27636"/>
        <pc:sldMkLst>
          <pc:docMk/>
          <pc:sldMk cId="240967260" sldId="318"/>
        </pc:sldMkLst>
        <pc:spChg chg="mod">
          <ac:chgData name="Morrigan, Raine (UMKC-Student)" userId="5b75a2e4-258a-4c70-b32e-3bebce01f2ce" providerId="ADAL" clId="{4CAAD55D-CB5E-4267-8B8D-EFDE474B74BC}" dt="2025-06-14T21:08:08.733" v="274" actId="27636"/>
          <ac:spMkLst>
            <pc:docMk/>
            <pc:sldMk cId="240967260" sldId="318"/>
            <ac:spMk id="2" creationId="{FC07900A-321E-9B5B-1413-B314F2F36F75}"/>
          </ac:spMkLst>
        </pc:spChg>
        <pc:spChg chg="mod">
          <ac:chgData name="Morrigan, Raine (UMKC-Student)" userId="5b75a2e4-258a-4c70-b32e-3bebce01f2ce" providerId="ADAL" clId="{4CAAD55D-CB5E-4267-8B8D-EFDE474B74BC}" dt="2025-06-16T00:16:14.049" v="655" actId="27636"/>
          <ac:spMkLst>
            <pc:docMk/>
            <pc:sldMk cId="240967260" sldId="318"/>
            <ac:spMk id="3" creationId="{E5A72B37-52D4-0A96-B878-D66F72705952}"/>
          </ac:spMkLst>
        </pc:spChg>
      </pc:sldChg>
      <pc:sldChg chg="addSp delSp modSp mod">
        <pc:chgData name="Morrigan, Raine (UMKC-Student)" userId="5b75a2e4-258a-4c70-b32e-3bebce01f2ce" providerId="ADAL" clId="{4CAAD55D-CB5E-4267-8B8D-EFDE474B74BC}" dt="2025-06-14T20:59:47.967" v="30" actId="478"/>
        <pc:sldMkLst>
          <pc:docMk/>
          <pc:sldMk cId="2359185522" sldId="320"/>
        </pc:sldMkLst>
        <pc:spChg chg="mod">
          <ac:chgData name="Morrigan, Raine (UMKC-Student)" userId="5b75a2e4-258a-4c70-b32e-3bebce01f2ce" providerId="ADAL" clId="{4CAAD55D-CB5E-4267-8B8D-EFDE474B74BC}" dt="2025-06-14T20:59:31.455" v="28"/>
          <ac:spMkLst>
            <pc:docMk/>
            <pc:sldMk cId="2359185522" sldId="320"/>
            <ac:spMk id="7" creationId="{B16E9532-6DC7-411D-A09F-8413A5B95FFE}"/>
          </ac:spMkLst>
        </pc:spChg>
      </pc:sldChg>
    </pc:docChg>
  </pc:docChgLst>
  <pc:docChgLst>
    <pc:chgData name="Morrigan, Raine (UMKC-Student)" userId="5b75a2e4-258a-4c70-b32e-3bebce01f2ce" providerId="ADAL" clId="{A15F883F-0453-40AB-BCBE-4906AFFD51C8}"/>
    <pc:docChg chg="undo redo custSel addSld delSld modSld sldOrd">
      <pc:chgData name="Morrigan, Raine (UMKC-Student)" userId="5b75a2e4-258a-4c70-b32e-3bebce01f2ce" providerId="ADAL" clId="{A15F883F-0453-40AB-BCBE-4906AFFD51C8}" dt="2025-06-09T02:26:47.308" v="1344" actId="27636"/>
      <pc:docMkLst>
        <pc:docMk/>
      </pc:docMkLst>
      <pc:sldChg chg="modSp mod">
        <pc:chgData name="Morrigan, Raine (UMKC-Student)" userId="5b75a2e4-258a-4c70-b32e-3bebce01f2ce" providerId="ADAL" clId="{A15F883F-0453-40AB-BCBE-4906AFFD51C8}" dt="2025-06-09T02:21:40.817" v="1314" actId="255"/>
        <pc:sldMkLst>
          <pc:docMk/>
          <pc:sldMk cId="2259308896" sldId="256"/>
        </pc:sldMkLst>
        <pc:spChg chg="mod">
          <ac:chgData name="Morrigan, Raine (UMKC-Student)" userId="5b75a2e4-258a-4c70-b32e-3bebce01f2ce" providerId="ADAL" clId="{A15F883F-0453-40AB-BCBE-4906AFFD51C8}" dt="2025-06-09T02:21:40.817" v="1314" actId="255"/>
          <ac:spMkLst>
            <pc:docMk/>
            <pc:sldMk cId="2259308896" sldId="256"/>
            <ac:spMk id="2" creationId="{51DF3D98-3C30-4CFC-8643-C81E829C8C25}"/>
          </ac:spMkLst>
        </pc:spChg>
      </pc:sldChg>
      <pc:sldChg chg="addSp delSp modSp mod ord">
        <pc:chgData name="Morrigan, Raine (UMKC-Student)" userId="5b75a2e4-258a-4c70-b32e-3bebce01f2ce" providerId="ADAL" clId="{A15F883F-0453-40AB-BCBE-4906AFFD51C8}" dt="2025-06-08T02:41:03.618" v="643" actId="14826"/>
        <pc:sldMkLst>
          <pc:docMk/>
          <pc:sldMk cId="1325608595" sldId="257"/>
        </pc:sldMkLst>
        <pc:spChg chg="mod">
          <ac:chgData name="Morrigan, Raine (UMKC-Student)" userId="5b75a2e4-258a-4c70-b32e-3bebce01f2ce" providerId="ADAL" clId="{A15F883F-0453-40AB-BCBE-4906AFFD51C8}" dt="2025-06-08T02:33:36.884" v="181"/>
          <ac:spMkLst>
            <pc:docMk/>
            <pc:sldMk cId="1325608595" sldId="257"/>
            <ac:spMk id="2" creationId="{912DF434-28DB-4621-A497-D62C41CE0419}"/>
          </ac:spMkLst>
        </pc:spChg>
        <pc:spChg chg="mod">
          <ac:chgData name="Morrigan, Raine (UMKC-Student)" userId="5b75a2e4-258a-4c70-b32e-3bebce01f2ce" providerId="ADAL" clId="{A15F883F-0453-40AB-BCBE-4906AFFD51C8}" dt="2025-06-08T02:33:28.291" v="180" actId="27636"/>
          <ac:spMkLst>
            <pc:docMk/>
            <pc:sldMk cId="1325608595" sldId="257"/>
            <ac:spMk id="3" creationId="{22788C46-D0BC-4307-AE55-7601A139E7CB}"/>
          </ac:spMkLst>
        </pc:spChg>
        <pc:picChg chg="mod">
          <ac:chgData name="Morrigan, Raine (UMKC-Student)" userId="5b75a2e4-258a-4c70-b32e-3bebce01f2ce" providerId="ADAL" clId="{A15F883F-0453-40AB-BCBE-4906AFFD51C8}" dt="2025-06-08T02:41:03.618" v="643" actId="14826"/>
          <ac:picMkLst>
            <pc:docMk/>
            <pc:sldMk cId="1325608595" sldId="257"/>
            <ac:picMk id="18" creationId="{EA3B7AFC-AAF1-6309-E87A-F630716B8D8E}"/>
          </ac:picMkLst>
        </pc:picChg>
      </pc:sldChg>
      <pc:sldChg chg="modSp del mod">
        <pc:chgData name="Morrigan, Raine (UMKC-Student)" userId="5b75a2e4-258a-4c70-b32e-3bebce01f2ce" providerId="ADAL" clId="{A15F883F-0453-40AB-BCBE-4906AFFD51C8}" dt="2025-06-08T02:34:24.732" v="220" actId="47"/>
        <pc:sldMkLst>
          <pc:docMk/>
          <pc:sldMk cId="4212917468" sldId="260"/>
        </pc:sldMkLst>
      </pc:sldChg>
      <pc:sldChg chg="modSp del mod">
        <pc:chgData name="Morrigan, Raine (UMKC-Student)" userId="5b75a2e4-258a-4c70-b32e-3bebce01f2ce" providerId="ADAL" clId="{A15F883F-0453-40AB-BCBE-4906AFFD51C8}" dt="2025-06-08T02:29:56.956" v="161" actId="47"/>
        <pc:sldMkLst>
          <pc:docMk/>
          <pc:sldMk cId="811730917" sldId="262"/>
        </pc:sldMkLst>
      </pc:sldChg>
      <pc:sldChg chg="modSp mod">
        <pc:chgData name="Morrigan, Raine (UMKC-Student)" userId="5b75a2e4-258a-4c70-b32e-3bebce01f2ce" providerId="ADAL" clId="{A15F883F-0453-40AB-BCBE-4906AFFD51C8}" dt="2025-06-08T05:04:16.809" v="1311" actId="20577"/>
        <pc:sldMkLst>
          <pc:docMk/>
          <pc:sldMk cId="445070695" sldId="267"/>
        </pc:sldMkLst>
        <pc:spChg chg="mod">
          <ac:chgData name="Morrigan, Raine (UMKC-Student)" userId="5b75a2e4-258a-4c70-b32e-3bebce01f2ce" providerId="ADAL" clId="{A15F883F-0453-40AB-BCBE-4906AFFD51C8}" dt="2025-06-08T02:34:54.681" v="235" actId="20577"/>
          <ac:spMkLst>
            <pc:docMk/>
            <pc:sldMk cId="445070695" sldId="267"/>
            <ac:spMk id="2" creationId="{42D1A202-23A3-4F3A-AA92-0172C8D2DA06}"/>
          </ac:spMkLst>
        </pc:spChg>
        <pc:spChg chg="mod">
          <ac:chgData name="Morrigan, Raine (UMKC-Student)" userId="5b75a2e4-258a-4c70-b32e-3bebce01f2ce" providerId="ADAL" clId="{A15F883F-0453-40AB-BCBE-4906AFFD51C8}" dt="2025-06-08T05:04:16.809" v="1311" actId="20577"/>
          <ac:spMkLst>
            <pc:docMk/>
            <pc:sldMk cId="445070695" sldId="267"/>
            <ac:spMk id="3" creationId="{7B943E7C-A74D-4CB3-844B-51917C88C95F}"/>
          </ac:spMkLst>
        </pc:spChg>
      </pc:sldChg>
      <pc:sldChg chg="modSp mod">
        <pc:chgData name="Morrigan, Raine (UMKC-Student)" userId="5b75a2e4-258a-4c70-b32e-3bebce01f2ce" providerId="ADAL" clId="{A15F883F-0453-40AB-BCBE-4906AFFD51C8}" dt="2025-06-08T02:40:17.031" v="639" actId="20577"/>
        <pc:sldMkLst>
          <pc:docMk/>
          <pc:sldMk cId="3103683689" sldId="268"/>
        </pc:sldMkLst>
        <pc:spChg chg="mod">
          <ac:chgData name="Morrigan, Raine (UMKC-Student)" userId="5b75a2e4-258a-4c70-b32e-3bebce01f2ce" providerId="ADAL" clId="{A15F883F-0453-40AB-BCBE-4906AFFD51C8}" dt="2025-06-08T02:40:17.031" v="639" actId="20577"/>
          <ac:spMkLst>
            <pc:docMk/>
            <pc:sldMk cId="3103683689" sldId="268"/>
            <ac:spMk id="3" creationId="{BABC2CE0-8806-4B2A-A10A-32984D317434}"/>
          </ac:spMkLst>
        </pc:spChg>
      </pc:sldChg>
      <pc:sldChg chg="modSp mod ord">
        <pc:chgData name="Morrigan, Raine (UMKC-Student)" userId="5b75a2e4-258a-4c70-b32e-3bebce01f2ce" providerId="ADAL" clId="{A15F883F-0453-40AB-BCBE-4906AFFD51C8}" dt="2025-06-09T02:26:47.308" v="1344" actId="27636"/>
        <pc:sldMkLst>
          <pc:docMk/>
          <pc:sldMk cId="1944867559" sldId="313"/>
        </pc:sldMkLst>
        <pc:spChg chg="mod">
          <ac:chgData name="Morrigan, Raine (UMKC-Student)" userId="5b75a2e4-258a-4c70-b32e-3bebce01f2ce" providerId="ADAL" clId="{A15F883F-0453-40AB-BCBE-4906AFFD51C8}" dt="2025-06-09T02:26:47.308" v="1344" actId="27636"/>
          <ac:spMkLst>
            <pc:docMk/>
            <pc:sldMk cId="1944867559" sldId="313"/>
            <ac:spMk id="2" creationId="{C3957EAB-1A32-A2FE-6656-37F9DA322CC7}"/>
          </ac:spMkLst>
        </pc:spChg>
      </pc:sldChg>
      <pc:sldChg chg="add del">
        <pc:chgData name="Morrigan, Raine (UMKC-Student)" userId="5b75a2e4-258a-4c70-b32e-3bebce01f2ce" providerId="ADAL" clId="{A15F883F-0453-40AB-BCBE-4906AFFD51C8}" dt="2025-06-08T02:46:50.505" v="1280" actId="47"/>
        <pc:sldMkLst>
          <pc:docMk/>
          <pc:sldMk cId="2723865859" sldId="315"/>
        </pc:sldMkLst>
      </pc:sldChg>
      <pc:sldChg chg="modSp mod ord">
        <pc:chgData name="Morrigan, Raine (UMKC-Student)" userId="5b75a2e4-258a-4c70-b32e-3bebce01f2ce" providerId="ADAL" clId="{A15F883F-0453-40AB-BCBE-4906AFFD51C8}" dt="2025-06-08T02:39:21.435" v="618" actId="20577"/>
        <pc:sldMkLst>
          <pc:docMk/>
          <pc:sldMk cId="3284616221" sldId="317"/>
        </pc:sldMkLst>
        <pc:spChg chg="mod">
          <ac:chgData name="Morrigan, Raine (UMKC-Student)" userId="5b75a2e4-258a-4c70-b32e-3bebce01f2ce" providerId="ADAL" clId="{A15F883F-0453-40AB-BCBE-4906AFFD51C8}" dt="2025-06-08T02:35:05.539" v="256" actId="20577"/>
          <ac:spMkLst>
            <pc:docMk/>
            <pc:sldMk cId="3284616221" sldId="317"/>
            <ac:spMk id="2" creationId="{0FD25A52-EB72-8381-9004-15EFA08A1549}"/>
          </ac:spMkLst>
        </pc:spChg>
        <pc:spChg chg="mod">
          <ac:chgData name="Morrigan, Raine (UMKC-Student)" userId="5b75a2e4-258a-4c70-b32e-3bebce01f2ce" providerId="ADAL" clId="{A15F883F-0453-40AB-BCBE-4906AFFD51C8}" dt="2025-06-08T02:39:21.435" v="618" actId="20577"/>
          <ac:spMkLst>
            <pc:docMk/>
            <pc:sldMk cId="3284616221" sldId="317"/>
            <ac:spMk id="3" creationId="{66377FFE-5575-F589-0B25-1907543616B3}"/>
          </ac:spMkLst>
        </pc:spChg>
        <pc:spChg chg="mod">
          <ac:chgData name="Morrigan, Raine (UMKC-Student)" userId="5b75a2e4-258a-4c70-b32e-3bebce01f2ce" providerId="ADAL" clId="{A15F883F-0453-40AB-BCBE-4906AFFD51C8}" dt="2025-06-08T02:39:08.296" v="587" actId="6549"/>
          <ac:spMkLst>
            <pc:docMk/>
            <pc:sldMk cId="3284616221" sldId="317"/>
            <ac:spMk id="4" creationId="{4F5F9818-7589-51E7-9F61-CDE1B7A6B271}"/>
          </ac:spMkLst>
        </pc:spChg>
      </pc:sldChg>
      <pc:sldChg chg="addSp delSp modSp mod ord">
        <pc:chgData name="Morrigan, Raine (UMKC-Student)" userId="5b75a2e4-258a-4c70-b32e-3bebce01f2ce" providerId="ADAL" clId="{A15F883F-0453-40AB-BCBE-4906AFFD51C8}" dt="2025-06-08T02:40:39.656" v="642" actId="20577"/>
        <pc:sldMkLst>
          <pc:docMk/>
          <pc:sldMk cId="240967260" sldId="318"/>
        </pc:sldMkLst>
        <pc:spChg chg="mod">
          <ac:chgData name="Morrigan, Raine (UMKC-Student)" userId="5b75a2e4-258a-4c70-b32e-3bebce01f2ce" providerId="ADAL" clId="{A15F883F-0453-40AB-BCBE-4906AFFD51C8}" dt="2025-06-08T02:34:14.081" v="219" actId="20577"/>
          <ac:spMkLst>
            <pc:docMk/>
            <pc:sldMk cId="240967260" sldId="318"/>
            <ac:spMk id="2" creationId="{FC07900A-321E-9B5B-1413-B314F2F36F75}"/>
          </ac:spMkLst>
        </pc:spChg>
        <pc:spChg chg="mod">
          <ac:chgData name="Morrigan, Raine (UMKC-Student)" userId="5b75a2e4-258a-4c70-b32e-3bebce01f2ce" providerId="ADAL" clId="{A15F883F-0453-40AB-BCBE-4906AFFD51C8}" dt="2025-06-08T02:40:39.656" v="642" actId="20577"/>
          <ac:spMkLst>
            <pc:docMk/>
            <pc:sldMk cId="240967260" sldId="318"/>
            <ac:spMk id="3" creationId="{E5A72B37-52D4-0A96-B878-D66F72705952}"/>
          </ac:spMkLst>
        </pc:spChg>
      </pc:sldChg>
      <pc:sldChg chg="modSp del mod ord">
        <pc:chgData name="Morrigan, Raine (UMKC-Student)" userId="5b75a2e4-258a-4c70-b32e-3bebce01f2ce" providerId="ADAL" clId="{A15F883F-0453-40AB-BCBE-4906AFFD51C8}" dt="2025-06-08T02:30:12.376" v="164" actId="47"/>
        <pc:sldMkLst>
          <pc:docMk/>
          <pc:sldMk cId="1634421749" sldId="319"/>
        </pc:sldMkLst>
      </pc:sldChg>
      <pc:sldChg chg="modSp mod">
        <pc:chgData name="Morrigan, Raine (UMKC-Student)" userId="5b75a2e4-258a-4c70-b32e-3bebce01f2ce" providerId="ADAL" clId="{A15F883F-0453-40AB-BCBE-4906AFFD51C8}" dt="2025-06-07T20:09:22.968" v="6"/>
        <pc:sldMkLst>
          <pc:docMk/>
          <pc:sldMk cId="2359185522" sldId="320"/>
        </pc:sldMkLst>
        <pc:spChg chg="mod">
          <ac:chgData name="Morrigan, Raine (UMKC-Student)" userId="5b75a2e4-258a-4c70-b32e-3bebce01f2ce" providerId="ADAL" clId="{A15F883F-0453-40AB-BCBE-4906AFFD51C8}" dt="2025-06-07T20:09:22.968" v="6"/>
          <ac:spMkLst>
            <pc:docMk/>
            <pc:sldMk cId="2359185522" sldId="320"/>
            <ac:spMk id="7" creationId="{B16E9532-6DC7-411D-A09F-8413A5B95FFE}"/>
          </ac:spMkLst>
        </pc:spChg>
      </pc:sldChg>
      <pc:sldChg chg="del">
        <pc:chgData name="Morrigan, Raine (UMKC-Student)" userId="5b75a2e4-258a-4c70-b32e-3bebce01f2ce" providerId="ADAL" clId="{A15F883F-0453-40AB-BCBE-4906AFFD51C8}" dt="2025-06-08T02:29:55.299" v="160" actId="47"/>
        <pc:sldMkLst>
          <pc:docMk/>
          <pc:sldMk cId="1274155930" sldId="321"/>
        </pc:sldMkLst>
      </pc:sldChg>
      <pc:sldMasterChg chg="addSldLayout delSldLayout">
        <pc:chgData name="Morrigan, Raine (UMKC-Student)" userId="5b75a2e4-258a-4c70-b32e-3bebce01f2ce" providerId="ADAL" clId="{A15F883F-0453-40AB-BCBE-4906AFFD51C8}" dt="2025-06-08T02:46:50.505" v="1280" actId="47"/>
        <pc:sldMasterMkLst>
          <pc:docMk/>
          <pc:sldMasterMk cId="2081999036" sldId="2147483694"/>
        </pc:sldMasterMkLst>
        <pc:sldLayoutChg chg="del">
          <pc:chgData name="Morrigan, Raine (UMKC-Student)" userId="5b75a2e4-258a-4c70-b32e-3bebce01f2ce" providerId="ADAL" clId="{A15F883F-0453-40AB-BCBE-4906AFFD51C8}" dt="2025-06-08T02:29:56.956" v="161" actId="47"/>
          <pc:sldLayoutMkLst>
            <pc:docMk/>
            <pc:sldMasterMk cId="2081999036" sldId="2147483694"/>
            <pc:sldLayoutMk cId="2472699076" sldId="2147483707"/>
          </pc:sldLayoutMkLst>
        </pc:sldLayoutChg>
        <pc:sldLayoutChg chg="del">
          <pc:chgData name="Morrigan, Raine (UMKC-Student)" userId="5b75a2e4-258a-4c70-b32e-3bebce01f2ce" providerId="ADAL" clId="{A15F883F-0453-40AB-BCBE-4906AFFD51C8}" dt="2025-06-08T02:30:12.376" v="164" actId="47"/>
          <pc:sldLayoutMkLst>
            <pc:docMk/>
            <pc:sldMasterMk cId="2081999036" sldId="2147483694"/>
            <pc:sldLayoutMk cId="2824389064" sldId="2147483708"/>
          </pc:sldLayoutMkLst>
        </pc:sldLayoutChg>
        <pc:sldLayoutChg chg="add del">
          <pc:chgData name="Morrigan, Raine (UMKC-Student)" userId="5b75a2e4-258a-4c70-b32e-3bebce01f2ce" providerId="ADAL" clId="{A15F883F-0453-40AB-BCBE-4906AFFD51C8}" dt="2025-06-08T02:46:50.505" v="1280" actId="47"/>
          <pc:sldLayoutMkLst>
            <pc:docMk/>
            <pc:sldMasterMk cId="2081999036" sldId="2147483694"/>
            <pc:sldLayoutMk cId="1639326748" sldId="2147483711"/>
          </pc:sldLayoutMkLst>
        </pc:sldLayoutChg>
        <pc:sldLayoutChg chg="del">
          <pc:chgData name="Morrigan, Raine (UMKC-Student)" userId="5b75a2e4-258a-4c70-b32e-3bebce01f2ce" providerId="ADAL" clId="{A15F883F-0453-40AB-BCBE-4906AFFD51C8}" dt="2025-06-08T02:34:24.732" v="220" actId="47"/>
          <pc:sldLayoutMkLst>
            <pc:docMk/>
            <pc:sldMasterMk cId="2081999036" sldId="2147483694"/>
            <pc:sldLayoutMk cId="3826740261" sldId="2147483714"/>
          </pc:sldLayoutMkLst>
        </pc:sldLayoutChg>
        <pc:sldLayoutChg chg="del">
          <pc:chgData name="Morrigan, Raine (UMKC-Student)" userId="5b75a2e4-258a-4c70-b32e-3bebce01f2ce" providerId="ADAL" clId="{A15F883F-0453-40AB-BCBE-4906AFFD51C8}" dt="2025-06-08T02:29:55.299" v="160" actId="47"/>
          <pc:sldLayoutMkLst>
            <pc:docMk/>
            <pc:sldMasterMk cId="2081999036" sldId="2147483694"/>
            <pc:sldLayoutMk cId="3399028032" sldId="214748371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6/14/2025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6/14/2025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2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40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79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18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237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03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8C1FBAB-005F-F0AD-1BEA-D659045F89F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CF0BDF-4C70-3A21-D896-DAC13562A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35428F-DCEA-E8DB-1A53-7A9E8B6B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B08950FF-1512-B7DF-BED3-12DAB240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FED46019-50FE-56DC-07AE-3140B62D9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F8344F6F-7BFF-A0C1-6A5C-7C26859CE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351AD35-F328-430C-AC8C-9C2FCC751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26C9E2DF-5528-DC17-0E3E-5CAB02313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C6D0E3D9-FDBB-F24B-58B3-5D64BA3AD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CEB91EF-B50A-86E9-6E90-5306CC45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9F658E30-2295-292A-732D-35D6A2A3A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46653527-5E94-B1BE-2530-38683A6E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5">
              <a:extLst>
                <a:ext uri="{FF2B5EF4-FFF2-40B4-BE49-F238E27FC236}">
                  <a16:creationId xmlns:a16="http://schemas.microsoft.com/office/drawing/2014/main" id="{746ECD9D-C4C1-ABBF-B385-62CE70917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F12FD0B4-D775-8778-B4AB-281288125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9060E759-708B-81DA-7D61-A5E4FD15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C1BC18FF-D435-8372-8D36-F0A2E2FF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7BE903D-C298-1952-7991-8E31C2AF2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607DCA6-6024-D362-9330-8AFFBBB8A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>
                <a:extLst>
                  <a:ext uri="{FF2B5EF4-FFF2-40B4-BE49-F238E27FC236}">
                    <a16:creationId xmlns:a16="http://schemas.microsoft.com/office/drawing/2014/main" id="{3B80B578-9153-AA37-CCF4-1C530CE74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66">
                <a:extLst>
                  <a:ext uri="{FF2B5EF4-FFF2-40B4-BE49-F238E27FC236}">
                    <a16:creationId xmlns:a16="http://schemas.microsoft.com/office/drawing/2014/main" id="{70FF2BF6-5E2B-13B9-B292-51297D0F0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67">
                <a:extLst>
                  <a:ext uri="{FF2B5EF4-FFF2-40B4-BE49-F238E27FC236}">
                    <a16:creationId xmlns:a16="http://schemas.microsoft.com/office/drawing/2014/main" id="{10EEC0DE-2FA0-2991-F09B-FDB7F90BC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:a16="http://schemas.microsoft.com/office/drawing/2014/main" id="{FD5727E7-2D7B-1745-2AFE-EE92B123D0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83">
                <a:extLst>
                  <a:ext uri="{FF2B5EF4-FFF2-40B4-BE49-F238E27FC236}">
                    <a16:creationId xmlns:a16="http://schemas.microsoft.com/office/drawing/2014/main" id="{7E599577-4F0E-E46B-8F38-5DE84B9EB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86">
                <a:extLst>
                  <a:ext uri="{FF2B5EF4-FFF2-40B4-BE49-F238E27FC236}">
                    <a16:creationId xmlns:a16="http://schemas.microsoft.com/office/drawing/2014/main" id="{EBC3501F-ACA9-9716-54B2-308F761A3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89">
                <a:extLst>
                  <a:ext uri="{FF2B5EF4-FFF2-40B4-BE49-F238E27FC236}">
                    <a16:creationId xmlns:a16="http://schemas.microsoft.com/office/drawing/2014/main" id="{8F837063-D92B-EA3A-1299-475B6632C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A340BC-A6D3-539D-CB1E-965CF9C5D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id="{7AC7CD44-8A4B-F8A7-C900-0DD35E0E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id="{11D7F6C7-DB52-EF70-52AC-898829F0A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id="{198FB818-8D72-83A8-92A1-DBF959851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:a16="http://schemas.microsoft.com/office/drawing/2014/main" id="{3D0C3C81-7CE0-2D78-D02F-F9DCF0501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:a16="http://schemas.microsoft.com/office/drawing/2014/main" id="{0C7ED120-F30B-14AB-5B2F-B022C8668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60788874-2352-19A7-D664-0106854D9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:a16="http://schemas.microsoft.com/office/drawing/2014/main" id="{88B03378-17C4-9F0A-14DE-B0D14C3A5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:a16="http://schemas.microsoft.com/office/drawing/2014/main" id="{AF0D137B-1827-9F4C-03BB-6D7F26FF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:a16="http://schemas.microsoft.com/office/drawing/2014/main" id="{F0D58801-920F-64E9-DD6A-9E41DB9CE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1196BF7F-0B7D-24CC-1BF8-28DE94B28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0055D8F4-D194-4E40-FA91-94F7A1AE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CBF5427B-8B0F-8276-A243-4B27DA41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200EE055-2A12-AA92-46E4-2FA8D7BA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:a16="http://schemas.microsoft.com/office/drawing/2014/main" id="{3C38B1EC-E4D2-BF06-976B-C14979A1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BCF6A29-31B0-2441-356B-86247D86D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>
                <a:extLst>
                  <a:ext uri="{FF2B5EF4-FFF2-40B4-BE49-F238E27FC236}">
                    <a16:creationId xmlns:a16="http://schemas.microsoft.com/office/drawing/2014/main" id="{6EB6905C-ACF6-9AF1-664F-5C0FED8A6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:a16="http://schemas.microsoft.com/office/drawing/2014/main" id="{0E262CE0-BAF1-8146-35BB-AC059F729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:a16="http://schemas.microsoft.com/office/drawing/2014/main" id="{191EBC3F-760E-86C1-8B21-A117912C6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:a16="http://schemas.microsoft.com/office/drawing/2014/main" id="{53EAD6B4-1599-2782-D593-2D6148973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83">
                <a:extLst>
                  <a:ext uri="{FF2B5EF4-FFF2-40B4-BE49-F238E27FC236}">
                    <a16:creationId xmlns:a16="http://schemas.microsoft.com/office/drawing/2014/main" id="{809484DC-53A9-6DF0-B3E7-61C4BBC6D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id="{631B2D90-841F-130E-48D8-D77FD39A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:a16="http://schemas.microsoft.com/office/drawing/2014/main" id="{54CE9CB3-DC61-CF9B-41AF-A855A9A7F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B2F52A-503B-3D02-DD9B-CD13E119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A1EAF5E-FFB3-BD50-2D80-15B1A5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6D9679-CDB7-1A17-8236-8B08D90E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11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4C136262-2D92-08CC-8364-8E00D9FE6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3685" y="400049"/>
            <a:ext cx="731015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0810" y="430212"/>
            <a:ext cx="2989063" cy="59975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F82769-951B-3DA0-5C05-D7354E00A37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313685" y="1997132"/>
            <a:ext cx="7314440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E138E9-0025-C4F7-43CB-C242E93B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368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3412D6E-AE2E-B8C7-3247-1E771842C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1368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A960C8-4CEC-FD5C-58B1-0A33E801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1392" y="6356350"/>
            <a:ext cx="3614737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500073-CE8C-BD5A-D965-BBB31877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45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120C2CE9-09D7-C315-9A26-E750905F8D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7636" y="400049"/>
            <a:ext cx="8467760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5F0A77-8ECB-36B0-0483-E734AB12FD7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157636" y="1997132"/>
            <a:ext cx="5597686" cy="4356056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CB4063C8-82E1-0B52-0D41-B642726AD1E6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945821" y="1997134"/>
            <a:ext cx="2679575" cy="43560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374DF95-81A4-1CFF-D87E-1DBCA565C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85095" y="457964"/>
            <a:ext cx="2211229" cy="2707415"/>
            <a:chOff x="9728105" y="457964"/>
            <a:chExt cx="2211229" cy="270741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15172FB-4F23-B7CE-4A45-A96A16F64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8A1988F-4EE5-01C8-E1E2-EE21A6AF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59707535-B3AB-7212-B069-A366ABAFE2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E14A54E3-A9EA-3476-B996-946D455F356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30">
                  <a:extLst>
                    <a:ext uri="{FF2B5EF4-FFF2-40B4-BE49-F238E27FC236}">
                      <a16:creationId xmlns:a16="http://schemas.microsoft.com/office/drawing/2014/main" id="{8096AB25-3A2B-B9B7-A68E-1974E3ED87A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30">
                  <a:extLst>
                    <a:ext uri="{FF2B5EF4-FFF2-40B4-BE49-F238E27FC236}">
                      <a16:creationId xmlns:a16="http://schemas.microsoft.com/office/drawing/2014/main" id="{2085403A-97EF-4203-C58B-E41070E516F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B2F8BD77-64E1-4FBD-81A4-E43A307C93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323A0F3A-5730-3AFC-409F-6A67460C5A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0681FEE-64CB-7074-366C-42CED63713A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8813273-0B3B-17D4-89E5-22B5D6407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DEE50A8-DEB8-82E4-6939-22346B41BF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98" name="Freeform 68">
                  <a:extLst>
                    <a:ext uri="{FF2B5EF4-FFF2-40B4-BE49-F238E27FC236}">
                      <a16:creationId xmlns:a16="http://schemas.microsoft.com/office/drawing/2014/main" id="{7C268328-6EF0-F968-28D1-9F0E5B0177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Freeform 69">
                  <a:extLst>
                    <a:ext uri="{FF2B5EF4-FFF2-40B4-BE49-F238E27FC236}">
                      <a16:creationId xmlns:a16="http://schemas.microsoft.com/office/drawing/2014/main" id="{37BFDF79-1029-8C4B-621E-4A6C9DFB6D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97" name="Line 70">
                <a:extLst>
                  <a:ext uri="{FF2B5EF4-FFF2-40B4-BE49-F238E27FC236}">
                    <a16:creationId xmlns:a16="http://schemas.microsoft.com/office/drawing/2014/main" id="{20958208-D7CF-3479-7930-E3FB39DAA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5445BB5-50E8-C707-7C74-32796AC98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268449" y="3721100"/>
            <a:ext cx="2211229" cy="2707415"/>
            <a:chOff x="9728105" y="457964"/>
            <a:chExt cx="2211229" cy="2707415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0348311-F256-5764-CF61-E4D36CE7B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65C0C66-56A0-6241-4611-3A2493CC25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ACD9C93-31AC-1752-5BBC-966E9B2DBF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AD9C47F5-E53F-7F26-B78D-C86305CF012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30">
                  <a:extLst>
                    <a:ext uri="{FF2B5EF4-FFF2-40B4-BE49-F238E27FC236}">
                      <a16:creationId xmlns:a16="http://schemas.microsoft.com/office/drawing/2014/main" id="{83DE65FD-926B-50A2-C5CD-C1ED2C6BFD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Rectangle 30">
                  <a:extLst>
                    <a:ext uri="{FF2B5EF4-FFF2-40B4-BE49-F238E27FC236}">
                      <a16:creationId xmlns:a16="http://schemas.microsoft.com/office/drawing/2014/main" id="{B2D4F39F-E241-2969-4965-6940516FC5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8E667E2-23D6-06EC-B435-059EACC04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76B00091-7194-5945-8734-F08C954FA7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BBC29BA4-16A3-1452-4146-20264C0146C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DEF5151-E1C8-79DA-AA94-F406CE561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63FFA48-1F7E-5963-4AAD-A6E2C1D4B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13" name="Freeform 68">
                  <a:extLst>
                    <a:ext uri="{FF2B5EF4-FFF2-40B4-BE49-F238E27FC236}">
                      <a16:creationId xmlns:a16="http://schemas.microsoft.com/office/drawing/2014/main" id="{9B0AC0F7-48CE-DBC4-877B-C36BD9A0E2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4" name="Freeform 69">
                  <a:extLst>
                    <a:ext uri="{FF2B5EF4-FFF2-40B4-BE49-F238E27FC236}">
                      <a16:creationId xmlns:a16="http://schemas.microsoft.com/office/drawing/2014/main" id="{9CE55AA7-08FE-768A-DFEA-13EE468895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12" name="Line 70">
                <a:extLst>
                  <a:ext uri="{FF2B5EF4-FFF2-40B4-BE49-F238E27FC236}">
                    <a16:creationId xmlns:a16="http://schemas.microsoft.com/office/drawing/2014/main" id="{EE9CD552-7569-2A39-A082-9790C85B6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9AEDFC-F371-37C8-E0DA-7AAFA49C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57636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FD4A2EC-3D37-5ED6-3C9F-0CE19E6E5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F4A13167-ABFC-A428-5DDD-7F6BAA8E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EF8E96-D06F-D077-7044-401B18EE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41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89466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9" r:id="rId13"/>
    <p:sldLayoutId id="2147483710" r:id="rId14"/>
    <p:sldLayoutId id="2147483712" r:id="rId15"/>
    <p:sldLayoutId id="2147483713" r:id="rId16"/>
    <p:sldLayoutId id="2147483715" r:id="rId17"/>
    <p:sldLayoutId id="2147483717" r:id="rId18"/>
    <p:sldLayoutId id="2147483672" r:id="rId19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t-han-lab/mcune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lastminuteengineers.com/getting-started-with-esp32-cam/" TargetMode="External"/><Relationship Id="rId4" Type="http://schemas.openxmlformats.org/officeDocument/2006/relationships/hyperlink" Target="https://pll.harvard.edu/course/fundamentals-tiny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00" y="1186070"/>
            <a:ext cx="8277641" cy="2238448"/>
          </a:xfrm>
        </p:spPr>
        <p:txBody>
          <a:bodyPr>
            <a:noAutofit/>
          </a:bodyPr>
          <a:lstStyle/>
          <a:p>
            <a:r>
              <a:rPr lang="en-US" sz="3600" dirty="0"/>
              <a:t>Exploring Coordinated Attacks on ML-Enabled IoT Devices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ED60E-D4B5-2624-C694-3F4E38276F75}"/>
              </a:ext>
            </a:extLst>
          </p:cNvPr>
          <p:cNvSpPr txBox="1"/>
          <p:nvPr/>
        </p:nvSpPr>
        <p:spPr>
          <a:xfrm>
            <a:off x="1234514" y="3702423"/>
            <a:ext cx="4147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Raine Morrigan</a:t>
            </a:r>
          </a:p>
          <a:p>
            <a:r>
              <a:rPr lang="en-US" dirty="0"/>
              <a:t>Dr. Hasan</a:t>
            </a:r>
          </a:p>
          <a:p>
            <a:r>
              <a:rPr lang="en-US" dirty="0"/>
              <a:t>June 16, 2025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201" y="1303991"/>
            <a:ext cx="9555286" cy="2996901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This project attempts to show remaining vulnerabilities in IOT systems trained with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235918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0307" y="2745610"/>
            <a:ext cx="3584493" cy="3499611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What is </a:t>
            </a:r>
            <a:r>
              <a:rPr lang="en-US" dirty="0" err="1"/>
              <a:t>TinyML</a:t>
            </a:r>
            <a:r>
              <a:rPr lang="en-US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8-bit computations (MIT)</a:t>
            </a:r>
          </a:p>
          <a:p>
            <a:pPr algn="l"/>
            <a:r>
              <a:rPr lang="en-US" dirty="0"/>
              <a:t>What is IoT?</a:t>
            </a:r>
          </a:p>
          <a:p>
            <a:pPr algn="l"/>
            <a:r>
              <a:rPr lang="en-US" dirty="0"/>
              <a:t>How is it Vulnerable?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 poisoning (</a:t>
            </a:r>
            <a:r>
              <a:rPr lang="en-US" dirty="0" err="1"/>
              <a:t>FairGuard</a:t>
            </a:r>
            <a:r>
              <a:rPr lang="en-US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Minimal Model Replacement</a:t>
            </a:r>
          </a:p>
          <a:p>
            <a:pPr algn="l"/>
            <a:r>
              <a:rPr lang="en-US" dirty="0"/>
              <a:t>What is Transfer Learning?</a:t>
            </a:r>
          </a:p>
          <a:p>
            <a:endParaRPr lang="en-US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EA3B7AFC-AAF1-6309-E87A-F630716B8D8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3036" r="3036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900A-321E-9B5B-1413-B314F2F3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 Methods &amp;</a:t>
            </a:r>
            <a:br>
              <a:rPr lang="en-US" dirty="0"/>
            </a:br>
            <a:r>
              <a:rPr lang="en-US" dirty="0"/>
              <a:t>Related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2B37-52D4-0A96-B878-D66F7270595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MCUNet</a:t>
            </a:r>
            <a:r>
              <a:rPr lang="en-US" b="1" dirty="0"/>
              <a:t>: Tiny Deep Learning on IoT Devices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FairGuard</a:t>
            </a:r>
            <a:r>
              <a:rPr lang="en-US" b="1" dirty="0"/>
              <a:t>: A Fairness Attack and Defense Framework in Federated Learning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Federated Learning Minimal Model Replacement Attack Using Optimal Transport: An Attacker Perspective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Harvard University Fundamentals of </a:t>
            </a:r>
            <a:r>
              <a:rPr lang="en-US" b="1" dirty="0" err="1"/>
              <a:t>TinyML</a:t>
            </a:r>
            <a:r>
              <a:rPr lang="en-US" b="1" dirty="0"/>
              <a:t> 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Securing IoT-Enabled Smart Cities and Detecting Cyber Attacks in Smart Homes for a Greener Future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5A52-EB72-8381-9004-15EFA08A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507" y="395289"/>
            <a:ext cx="7687131" cy="1189806"/>
          </a:xfrm>
        </p:spPr>
        <p:txBody>
          <a:bodyPr/>
          <a:lstStyle/>
          <a:p>
            <a:r>
              <a:rPr lang="en-US" dirty="0"/>
              <a:t>Tools &amp; Current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77FFE-5575-F589-0B25-1907543616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Arduino IDE</a:t>
            </a:r>
          </a:p>
          <a:p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LFW dataset</a:t>
            </a:r>
          </a:p>
          <a:p>
            <a:r>
              <a:rPr lang="en-US" dirty="0"/>
              <a:t>Face Detections and Re-identification dataset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F9818-7589-51E7-9F61-CDE1B7A6B27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815138" y="1997075"/>
            <a:ext cx="4857750" cy="4232275"/>
          </a:xfrm>
        </p:spPr>
        <p:txBody>
          <a:bodyPr>
            <a:normAutofit/>
          </a:bodyPr>
          <a:lstStyle/>
          <a:p>
            <a:r>
              <a:rPr lang="en-US" dirty="0"/>
              <a:t>Currently, I have not been able to successfully connect the ESP32-Cam to my Arduino IDE. Additionally, I am still designing the model to attack.</a:t>
            </a:r>
          </a:p>
        </p:txBody>
      </p:sp>
    </p:spTree>
    <p:extLst>
      <p:ext uri="{BB962C8B-B14F-4D97-AF65-F5344CB8AC3E}">
        <p14:creationId xmlns:p14="http://schemas.microsoft.com/office/powerpoint/2010/main" val="328461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Next Steps</a:t>
            </a:r>
          </a:p>
        </p:txBody>
      </p:sp>
      <p:pic>
        <p:nvPicPr>
          <p:cNvPr id="10" name="Picture Placeholder 9" descr="Close-up of a snow covered road">
            <a:extLst>
              <a:ext uri="{FF2B5EF4-FFF2-40B4-BE49-F238E27FC236}">
                <a16:creationId xmlns:a16="http://schemas.microsoft.com/office/drawing/2014/main" id="{1A068317-699A-4C96-BD22-58E7B50ADD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33364" r="33364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0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Flash ESP32-Cam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Arduino and ESP32-Cam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 bigger dataset (</a:t>
            </a:r>
            <a:r>
              <a:rPr lang="en-US" dirty="0" err="1"/>
              <a:t>lfw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hlinkClick r:id="rId3"/>
              </a:rPr>
              <a:t>https://github.com/mit-han-lab/mcunet</a:t>
            </a:r>
            <a:endParaRPr lang="en-US" dirty="0"/>
          </a:p>
          <a:p>
            <a:r>
              <a:rPr lang="en-US" dirty="0"/>
              <a:t>X. Sheng, Z. Yang and W. Bao, "</a:t>
            </a:r>
            <a:r>
              <a:rPr lang="en-US" dirty="0" err="1"/>
              <a:t>FairGuard</a:t>
            </a:r>
            <a:r>
              <a:rPr lang="en-US" dirty="0"/>
              <a:t>: A Fairness Attack and Defense Framework in Federated Learning," in IEEE Transactions on Dependable and Secure Computing, vol. 22, no. 3, pp. 2519-2532, May-June 2025</a:t>
            </a:r>
          </a:p>
          <a:p>
            <a:r>
              <a:rPr lang="en-US" dirty="0"/>
              <a:t>K. Naveen Kumar, C. Krishna Mohan and L. Reddy </a:t>
            </a:r>
            <a:r>
              <a:rPr lang="en-US" dirty="0" err="1"/>
              <a:t>Cenkeramaddi</a:t>
            </a:r>
            <a:r>
              <a:rPr lang="en-US" dirty="0"/>
              <a:t>, "Federated Learning Minimal Model Replacement Attack Using Optimal Transport: An Attacker Perspective," in IEEE Transactions on Information Forensics and Security, vol. 20, pp. 478-487, 2025</a:t>
            </a:r>
          </a:p>
          <a:p>
            <a:r>
              <a:rPr lang="en-US" dirty="0"/>
              <a:t>Harvard University Fundamentals of </a:t>
            </a:r>
            <a:r>
              <a:rPr lang="en-US" dirty="0" err="1"/>
              <a:t>TinyML</a:t>
            </a:r>
            <a:r>
              <a:rPr lang="en-US" dirty="0"/>
              <a:t> Course, Vijay </a:t>
            </a:r>
            <a:r>
              <a:rPr lang="en-US" dirty="0" err="1"/>
              <a:t>Janapa</a:t>
            </a:r>
            <a:r>
              <a:rPr lang="en-US" dirty="0"/>
              <a:t>  Reddi, and Laurence Moroney | Available April 2025 – April 2026 </a:t>
            </a:r>
            <a:r>
              <a:rPr lang="en-US" u="sng" dirty="0">
                <a:hlinkClick r:id="rId4"/>
              </a:rPr>
              <a:t>https://pll.harvard.edu/course/fundamentals-tinyml</a:t>
            </a:r>
            <a:endParaRPr lang="en-US" u="sng" dirty="0"/>
          </a:p>
          <a:p>
            <a:r>
              <a:rPr lang="en-US" dirty="0"/>
              <a:t>L. Zhou, A. Gaurav, R. W. Attar, V. Arya, A. </a:t>
            </a:r>
            <a:r>
              <a:rPr lang="en-US" dirty="0" err="1"/>
              <a:t>Alhomoud</a:t>
            </a:r>
            <a:r>
              <a:rPr lang="en-US" dirty="0"/>
              <a:t> and K. T. Chui, "Securing IoT-Enabled Smart Cities and Detecting Cyber Attacks in Smart Homes for a Greener Future," in IEEE Internet of Things Magazine, </a:t>
            </a:r>
            <a:r>
              <a:rPr lang="en-US" dirty="0" err="1"/>
              <a:t>doi</a:t>
            </a:r>
            <a:r>
              <a:rPr lang="en-US" dirty="0"/>
              <a:t>: 10.1109/MIOT.2025.3575924.keywords: {Smart </a:t>
            </a:r>
            <a:r>
              <a:rPr lang="en-US" dirty="0" err="1"/>
              <a:t>homes;Internet</a:t>
            </a:r>
            <a:r>
              <a:rPr lang="en-US" dirty="0"/>
              <a:t> of </a:t>
            </a:r>
            <a:r>
              <a:rPr lang="en-US" dirty="0" err="1"/>
              <a:t>Things;Accuracy;Feature</a:t>
            </a:r>
            <a:r>
              <a:rPr lang="en-US" dirty="0"/>
              <a:t> </a:t>
            </a:r>
            <a:r>
              <a:rPr lang="en-US" dirty="0" err="1"/>
              <a:t>extraction;Security;Machine</a:t>
            </a:r>
            <a:r>
              <a:rPr lang="en-US" dirty="0"/>
              <a:t> </a:t>
            </a:r>
            <a:r>
              <a:rPr lang="en-US" dirty="0" err="1"/>
              <a:t>learning;Support</a:t>
            </a:r>
            <a:r>
              <a:rPr lang="en-US" dirty="0"/>
              <a:t> vector </a:t>
            </a:r>
            <a:r>
              <a:rPr lang="en-US" dirty="0" err="1"/>
              <a:t>machines;Smart</a:t>
            </a:r>
            <a:r>
              <a:rPr lang="en-US" dirty="0"/>
              <a:t> </a:t>
            </a:r>
            <a:r>
              <a:rPr lang="en-US" dirty="0" err="1"/>
              <a:t>cities;Scalability;Authentication;IoT;Security;DDoS</a:t>
            </a:r>
            <a:r>
              <a:rPr lang="en-US" dirty="0"/>
              <a:t> Attack},</a:t>
            </a:r>
          </a:p>
          <a:p>
            <a:endParaRPr lang="en-US" dirty="0"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Raine Morrigan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{2B79BBE9-C9A5-44E9-B47C-34BDB89ABB3A}tf11158769_win32</Template>
  <TotalTime>9131</TotalTime>
  <Words>426</Words>
  <Application>Microsoft Office PowerPoint</Application>
  <PresentationFormat>Widescreen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Calibri</vt:lpstr>
      <vt:lpstr>Goudy Old Style</vt:lpstr>
      <vt:lpstr>Wingdings</vt:lpstr>
      <vt:lpstr>FrostyVTI</vt:lpstr>
      <vt:lpstr>Exploring Coordinated Attacks on ML-Enabled IoT Devices</vt:lpstr>
      <vt:lpstr>This project attempts to show remaining vulnerabilities in IOT systems trained with Machine Learning Models</vt:lpstr>
      <vt:lpstr>Background</vt:lpstr>
      <vt:lpstr>AI Methods &amp; Related Research</vt:lpstr>
      <vt:lpstr>Tools &amp; Current Challenges</vt:lpstr>
      <vt:lpstr>Next Steps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Morrigan, Raine (UMKC-Student)</dc:creator>
  <cp:lastModifiedBy>Morrigan, Raine (UMKC-Student)</cp:lastModifiedBy>
  <cp:revision>1</cp:revision>
  <dcterms:created xsi:type="dcterms:W3CDTF">2025-06-03T20:34:38Z</dcterms:created>
  <dcterms:modified xsi:type="dcterms:W3CDTF">2025-06-16T00:16:51Z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