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9cf62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b9cf62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b9cf62b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b9cf62b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070050"/>
            <a:ext cx="9144000" cy="40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1457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623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89485" r="0" t="0"/>
          <a:stretch/>
        </p:blipFill>
        <p:spPr>
          <a:xfrm>
            <a:off x="3" y="-7125"/>
            <a:ext cx="5612400" cy="1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431700" y="48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6425" y="1088425"/>
            <a:ext cx="4367575" cy="40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0600" y="1088425"/>
            <a:ext cx="4753400" cy="40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5412000" y="-7125"/>
            <a:ext cx="3732000" cy="11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89485" r="0" t="0"/>
          <a:stretch/>
        </p:blipFill>
        <p:spPr>
          <a:xfrm>
            <a:off x="3" y="-7125"/>
            <a:ext cx="5612400" cy="1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17840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Ross Morton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1087250"/>
            <a:ext cx="9144000" cy="72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Exploratory/Unsupervised learning and is used for clustering population into different groups.</a:t>
            </a:r>
            <a:endParaRPr sz="15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50"/>
              <a:buChar char="●"/>
            </a:pP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Clustered groups can then be </a:t>
            </a: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</a:rPr>
              <a:t>treated differently (i.e. different customer groups) </a:t>
            </a:r>
            <a:endParaRPr sz="1550" u="sng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58075" y="4249900"/>
            <a:ext cx="33945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</a:t>
            </a:r>
            <a:r>
              <a:rPr lang="en"/>
              <a:t> </a:t>
            </a:r>
            <a:r>
              <a:rPr lang="en"/>
              <a:t>Clustering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AGNES</a:t>
            </a:r>
            <a:r>
              <a:rPr lang="en"/>
              <a:t> - (</a:t>
            </a:r>
            <a:r>
              <a:rPr b="1" lang="en"/>
              <a:t>Ag</a:t>
            </a:r>
            <a:r>
              <a:rPr lang="en"/>
              <a:t>glomerative </a:t>
            </a:r>
            <a:r>
              <a:rPr b="1" lang="en"/>
              <a:t>Nes</a:t>
            </a:r>
            <a:r>
              <a:rPr lang="en"/>
              <a:t>ting)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127325" y="4249900"/>
            <a:ext cx="33945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Divisive</a:t>
            </a:r>
            <a:r>
              <a:rPr lang="en">
                <a:solidFill>
                  <a:schemeClr val="dk1"/>
                </a:solidFill>
              </a:rPr>
              <a:t> Hierarchical Clustering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DIANA</a:t>
            </a:r>
            <a:r>
              <a:rPr lang="en">
                <a:solidFill>
                  <a:schemeClr val="dk1"/>
                </a:solidFill>
              </a:rPr>
              <a:t> - (</a:t>
            </a:r>
            <a:r>
              <a:rPr b="1" lang="en">
                <a:solidFill>
                  <a:schemeClr val="dk1"/>
                </a:solidFill>
              </a:rPr>
              <a:t>Di</a:t>
            </a:r>
            <a:r>
              <a:rPr lang="en">
                <a:solidFill>
                  <a:schemeClr val="dk1"/>
                </a:solidFill>
              </a:rPr>
              <a:t>visive </a:t>
            </a:r>
            <a:r>
              <a:rPr b="1" lang="en">
                <a:solidFill>
                  <a:schemeClr val="dk1"/>
                </a:solidFill>
              </a:rPr>
              <a:t>Ana</a:t>
            </a:r>
            <a:r>
              <a:rPr lang="en">
                <a:solidFill>
                  <a:schemeClr val="dk1"/>
                </a:solidFill>
              </a:rPr>
              <a:t>lysis)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900" y="1808750"/>
            <a:ext cx="2364850" cy="236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150" y="1808750"/>
            <a:ext cx="2364850" cy="23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b="1" lang="en" sz="2250">
                <a:solidFill>
                  <a:schemeClr val="lt1"/>
                </a:solidFill>
              </a:rPr>
              <a:t>Hierarchical Clustering 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b="1" lang="en" sz="2250">
                <a:solidFill>
                  <a:schemeClr val="lt1"/>
                </a:solidFill>
              </a:rPr>
              <a:t>Introduction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38375" y="4835700"/>
            <a:ext cx="48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https://www.geeksforgeeks.org/ml-hierarchical-clustering-agglomerative-and-divisive-clustering/</a:t>
            </a:r>
            <a:endParaRPr sz="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b="1" lang="en" sz="2250">
                <a:solidFill>
                  <a:schemeClr val="lt1"/>
                </a:solidFill>
              </a:rPr>
              <a:t>Hierarchical Clustering 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b="1" lang="en" sz="2250">
                <a:solidFill>
                  <a:schemeClr val="lt1"/>
                </a:solidFill>
              </a:rPr>
              <a:t>Method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500" y="2002250"/>
            <a:ext cx="4666801" cy="21000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39999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 u="sng">
                <a:solidFill>
                  <a:schemeClr val="dk1"/>
                </a:solidFill>
              </a:rPr>
              <a:t>High Level Steps (Agglomerative)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Take each point is its own cluster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Take closest data points and make one cluster.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>
                <a:solidFill>
                  <a:schemeClr val="dk1"/>
                </a:solidFill>
              </a:rPr>
              <a:t>Various Distance based methods - mean , minimum, average, centroid etc.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>
                <a:solidFill>
                  <a:schemeClr val="dk1"/>
                </a:solidFill>
              </a:rPr>
              <a:t>Creates a proximity matrix to determine closest clusters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Repeat until only one cluster if left.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 u="sng">
                <a:solidFill>
                  <a:schemeClr val="dk1"/>
                </a:solidFill>
              </a:rPr>
              <a:t>Creates a Dendrogram</a:t>
            </a:r>
            <a:r>
              <a:rPr lang="en" sz="1200">
                <a:solidFill>
                  <a:schemeClr val="dk1"/>
                </a:solidFill>
              </a:rPr>
              <a:t>-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Vertical lines denominates the distance between clusters and can be used to determine number of clusters required.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Strength</a:t>
            </a:r>
            <a:r>
              <a:rPr lang="en" sz="1200">
                <a:solidFill>
                  <a:schemeClr val="dk1"/>
                </a:solidFill>
              </a:rPr>
              <a:t> - 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Do not need to know the number of clusters prior to running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Weakness</a:t>
            </a:r>
            <a:r>
              <a:rPr lang="en" sz="1200">
                <a:solidFill>
                  <a:schemeClr val="dk1"/>
                </a:solidFill>
              </a:rPr>
              <a:t>-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Poor with large data sets (time intensive)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27325" y="4173700"/>
            <a:ext cx="33945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Agglomerative</a:t>
            </a:r>
            <a:r>
              <a:rPr lang="en">
                <a:solidFill>
                  <a:schemeClr val="dk1"/>
                </a:solidFill>
              </a:rPr>
              <a:t> Hierarchical Clustering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AGNES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03800" y="4789300"/>
            <a:ext cx="445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</a:rPr>
              <a:t>https://dashee87.github.io/data%20science/general/Clustering-with-Scikit-with-GIFs/</a:t>
            </a:r>
            <a:endParaRPr sz="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