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3200400"/>
            <a:ext cx="3733800" cy="2819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</a:rPr>
              <a:t>Submitted by :</a:t>
            </a:r>
          </a:p>
          <a:p>
            <a:pPr algn="l">
              <a:lnSpc>
                <a:spcPct val="160000"/>
              </a:lnSpc>
            </a:pPr>
            <a:r>
              <a:rPr lang="en-IN" sz="1800" dirty="0" err="1" smtClean="0">
                <a:solidFill>
                  <a:schemeClr val="tx1"/>
                </a:solidFill>
              </a:rPr>
              <a:t>Mounika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Rimmalapudi</a:t>
            </a:r>
            <a:r>
              <a:rPr lang="en-IN" sz="1800" dirty="0" smtClean="0">
                <a:solidFill>
                  <a:schemeClr val="tx1"/>
                </a:solidFill>
              </a:rPr>
              <a:t> (15JN1A05D4)</a:t>
            </a:r>
          </a:p>
          <a:p>
            <a:pPr algn="l">
              <a:lnSpc>
                <a:spcPct val="160000"/>
              </a:lnSpc>
            </a:pPr>
            <a:r>
              <a:rPr lang="en-IN" sz="1800" dirty="0" err="1" smtClean="0">
                <a:solidFill>
                  <a:schemeClr val="tx1"/>
                </a:solidFill>
              </a:rPr>
              <a:t>Sravani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Maddukuri</a:t>
            </a:r>
            <a:r>
              <a:rPr lang="en-IN" sz="1800" dirty="0" smtClean="0">
                <a:solidFill>
                  <a:schemeClr val="tx1"/>
                </a:solidFill>
              </a:rPr>
              <a:t> (15JN1A0586)</a:t>
            </a:r>
          </a:p>
          <a:p>
            <a:pPr algn="l">
              <a:lnSpc>
                <a:spcPct val="160000"/>
              </a:lnSpc>
            </a:pPr>
            <a:r>
              <a:rPr lang="en-IN" sz="1800" dirty="0" err="1" smtClean="0">
                <a:solidFill>
                  <a:schemeClr val="tx1"/>
                </a:solidFill>
              </a:rPr>
              <a:t>Geetha</a:t>
            </a:r>
            <a:r>
              <a:rPr lang="en-IN" sz="1800" dirty="0" smtClean="0">
                <a:solidFill>
                  <a:schemeClr val="tx1"/>
                </a:solidFill>
              </a:rPr>
              <a:t> Sri </a:t>
            </a:r>
            <a:r>
              <a:rPr lang="en-IN" sz="1800" dirty="0" err="1" smtClean="0">
                <a:solidFill>
                  <a:schemeClr val="tx1"/>
                </a:solidFill>
              </a:rPr>
              <a:t>Alluri</a:t>
            </a:r>
            <a:r>
              <a:rPr lang="en-IN" sz="1800" dirty="0" smtClean="0">
                <a:solidFill>
                  <a:schemeClr val="tx1"/>
                </a:solidFill>
              </a:rPr>
              <a:t> (15JN1A05C5)</a:t>
            </a:r>
          </a:p>
          <a:p>
            <a:pPr algn="l">
              <a:lnSpc>
                <a:spcPct val="160000"/>
              </a:lnSpc>
            </a:pPr>
            <a:r>
              <a:rPr lang="en-IN" sz="1800" dirty="0" err="1" smtClean="0">
                <a:solidFill>
                  <a:schemeClr val="tx1"/>
                </a:solidFill>
              </a:rPr>
              <a:t>Sushmitha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Grandhi</a:t>
            </a:r>
            <a:r>
              <a:rPr lang="en-IN" sz="1800" dirty="0" smtClean="0">
                <a:solidFill>
                  <a:schemeClr val="tx1"/>
                </a:solidFill>
              </a:rPr>
              <a:t> (15JN1A0582)</a:t>
            </a:r>
          </a:p>
          <a:p>
            <a:pPr algn="l">
              <a:lnSpc>
                <a:spcPct val="160000"/>
              </a:lnSpc>
            </a:pPr>
            <a:r>
              <a:rPr lang="en-IN" sz="1800" dirty="0" err="1" smtClean="0">
                <a:solidFill>
                  <a:schemeClr val="tx1"/>
                </a:solidFill>
              </a:rPr>
              <a:t>Sivajyothi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Polisetti</a:t>
            </a:r>
            <a:r>
              <a:rPr lang="en-IN" sz="1800" dirty="0" smtClean="0">
                <a:solidFill>
                  <a:schemeClr val="tx1"/>
                </a:solidFill>
              </a:rPr>
              <a:t> (16JN5A0501)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828799"/>
          </a:xfrm>
          <a:effectLst/>
        </p:spPr>
        <p:txBody>
          <a:bodyPr/>
          <a:lstStyle/>
          <a:p>
            <a:pPr marL="18288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LIVE BLOOD DONOR SUPPORT SYSTEM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3084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Under the </a:t>
            </a:r>
            <a:r>
              <a:rPr lang="en-IN" sz="2000" b="1" dirty="0" err="1" smtClean="0"/>
              <a:t>Guidence</a:t>
            </a:r>
            <a:r>
              <a:rPr lang="en-IN" sz="2000" b="1" dirty="0" smtClean="0"/>
              <a:t> of :</a:t>
            </a:r>
          </a:p>
          <a:p>
            <a:r>
              <a:rPr lang="en-IN" sz="2000" dirty="0" err="1" smtClean="0"/>
              <a:t>J.Lavanya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64422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 R L D SUSHMITHA\Desktop\REGISTER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653" r="24306" b="21940"/>
          <a:stretch/>
        </p:blipFill>
        <p:spPr bwMode="auto">
          <a:xfrm>
            <a:off x="1524000" y="1600200"/>
            <a:ext cx="605657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001000" cy="9906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REGISTRATION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96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 R L D SUSHMITHA\Desktop\otp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52" t="8001" r="31829" b="22788"/>
          <a:stretch/>
        </p:blipFill>
        <p:spPr bwMode="auto">
          <a:xfrm>
            <a:off x="1600200" y="1371600"/>
            <a:ext cx="5410200" cy="46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784860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OTP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078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784860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LOGIN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195" t="11233" r="28195" b="22020"/>
          <a:stretch/>
        </p:blipFill>
        <p:spPr>
          <a:xfrm>
            <a:off x="1800225" y="1828800"/>
            <a:ext cx="5486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4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784860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BOT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62" t="3027" r="40001" b="19162"/>
          <a:stretch/>
        </p:blipFill>
        <p:spPr>
          <a:xfrm>
            <a:off x="2438400" y="1200150"/>
            <a:ext cx="353534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544264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</TotalTime>
  <Words>44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LIVE BLOOD DONOR SUPPORT SYSTEM</vt:lpstr>
      <vt:lpstr>REGISTRATION</vt:lpstr>
      <vt:lpstr>OTP </vt:lpstr>
      <vt:lpstr>LOGIN </vt:lpstr>
      <vt:lpstr>BOT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BLOOD DONOR SUPPORT SYSTEM</dc:title>
  <dc:creator>G S R L D SUSHMITHA</dc:creator>
  <cp:lastModifiedBy>user</cp:lastModifiedBy>
  <cp:revision>5</cp:revision>
  <dcterms:created xsi:type="dcterms:W3CDTF">2006-08-16T00:00:00Z</dcterms:created>
  <dcterms:modified xsi:type="dcterms:W3CDTF">2019-02-20T06:37:17Z</dcterms:modified>
</cp:coreProperties>
</file>