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7" r:id="rId8"/>
    <p:sldId id="268" r:id="rId9"/>
    <p:sldId id="269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41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04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88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3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06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74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78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9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5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7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5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8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3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1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1C5F4-D3CB-5A05-E8E8-216721B83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du projet </a:t>
            </a:r>
            <a:r>
              <a:rPr lang="fr-FR" dirty="0" err="1"/>
              <a:t>Cesizen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658609-C372-B530-35F6-29CF500F3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Romain MURIER</a:t>
            </a:r>
          </a:p>
        </p:txBody>
      </p:sp>
    </p:spTree>
    <p:extLst>
      <p:ext uri="{BB962C8B-B14F-4D97-AF65-F5344CB8AC3E}">
        <p14:creationId xmlns:p14="http://schemas.microsoft.com/office/powerpoint/2010/main" val="297744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E44AE-635B-138E-AD30-154166F3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Guide d’installation</a:t>
            </a:r>
          </a:p>
        </p:txBody>
      </p:sp>
    </p:spTree>
    <p:extLst>
      <p:ext uri="{BB962C8B-B14F-4D97-AF65-F5344CB8AC3E}">
        <p14:creationId xmlns:p14="http://schemas.microsoft.com/office/powerpoint/2010/main" val="152265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B9C53-D155-0240-7CF6-7455060E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 tests</a:t>
            </a:r>
          </a:p>
        </p:txBody>
      </p:sp>
    </p:spTree>
    <p:extLst>
      <p:ext uri="{BB962C8B-B14F-4D97-AF65-F5344CB8AC3E}">
        <p14:creationId xmlns:p14="http://schemas.microsoft.com/office/powerpoint/2010/main" val="172682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E83EE-6614-5640-C1C2-A1537290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3E5407-AC26-AFD7-B95F-65521DC96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94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1C44894-B63C-E32A-3710-90626F4E91D1}"/>
              </a:ext>
            </a:extLst>
          </p:cNvPr>
          <p:cNvSpPr txBox="1"/>
          <p:nvPr/>
        </p:nvSpPr>
        <p:spPr>
          <a:xfrm>
            <a:off x="1141413" y="437262"/>
            <a:ext cx="84746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CesiZen</a:t>
            </a:r>
            <a:r>
              <a:rPr lang="fr-FR" sz="3200" dirty="0"/>
              <a:t> : application pour améliorer la santé mentale des utilisateurs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BADB61-FC11-68E4-8765-8596326588C0}"/>
              </a:ext>
            </a:extLst>
          </p:cNvPr>
          <p:cNvSpPr txBox="1"/>
          <p:nvPr/>
        </p:nvSpPr>
        <p:spPr>
          <a:xfrm>
            <a:off x="981157" y="1754264"/>
            <a:ext cx="8634953" cy="4240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fr-FR" sz="2400" dirty="0"/>
              <a:t>Fonctionnalités :</a:t>
            </a:r>
            <a:br>
              <a:rPr lang="fr-FR" sz="2400" dirty="0"/>
            </a:br>
            <a:r>
              <a:rPr lang="fr-FR" sz="2400" dirty="0"/>
              <a:t>- </a:t>
            </a:r>
            <a:r>
              <a:rPr lang="fr-FR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Accès à des informations autour de la santé mentale et sa prévention ;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fr-FR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Accès à des outils de diagnostics et d’autodiagnostics dynamiques ; 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fr-FR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Accès à des exercices de respiration configurables ;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fr-FR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Enregistrement et mise à disposition d’activité de détente ;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fr-FR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Gérer et consulter un tracker d’émotions.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19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4CC71-2A8A-F86F-407D-0E55EF9F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36" y="419099"/>
            <a:ext cx="8534401" cy="1306875"/>
          </a:xfrm>
        </p:spPr>
        <p:txBody>
          <a:bodyPr/>
          <a:lstStyle/>
          <a:p>
            <a:r>
              <a:rPr lang="fr-FR" dirty="0"/>
              <a:t>Documentation – Modélisation des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F92F1D-DDDF-DD5A-B432-A72BBA9B3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 descr="Une image contenant texte, nombre, conception, capture d’écran&#10;&#10;Le contenu généré par l’IA peut être incorrect.">
            <a:extLst>
              <a:ext uri="{FF2B5EF4-FFF2-40B4-BE49-F238E27FC236}">
                <a16:creationId xmlns:a16="http://schemas.microsoft.com/office/drawing/2014/main" id="{02CCC079-7908-7E7D-9790-6CF7D77F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834" y="2024062"/>
            <a:ext cx="8306566" cy="46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6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EFE6F-C85E-2833-A357-1CEF4E0E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1" y="406400"/>
            <a:ext cx="8534401" cy="2281600"/>
          </a:xfrm>
        </p:spPr>
        <p:txBody>
          <a:bodyPr/>
          <a:lstStyle/>
          <a:p>
            <a:r>
              <a:rPr lang="fr-FR" dirty="0"/>
              <a:t>Documentation – synthèse technique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43588B-236D-C182-3B65-E662EB6D2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52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E1324-686D-D4F5-A612-F8FE7162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686" y="1301750"/>
            <a:ext cx="8534401" cy="2281600"/>
          </a:xfrm>
        </p:spPr>
        <p:txBody>
          <a:bodyPr/>
          <a:lstStyle/>
          <a:p>
            <a:r>
              <a:rPr lang="fr-FR" dirty="0"/>
              <a:t>Comparaison des technologies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9705D1-17BF-DCDC-2433-CC22A992C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16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DAC10-A331-7126-ACBA-90711E13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205" y="552450"/>
            <a:ext cx="1525589" cy="6223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React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2003E-894E-92EC-3F3E-07448C83C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9524AA2-40BB-26B5-3836-1FA9CB19C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53267"/>
              </p:ext>
            </p:extLst>
          </p:nvPr>
        </p:nvGraphicFramePr>
        <p:xfrm>
          <a:off x="2844799" y="1408133"/>
          <a:ext cx="65024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72405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388525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575712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1887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Critère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Vue.js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Angular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2426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🌍 Créateur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(Facebook)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Evan You (communauté)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113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🧱 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Librairie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Framework léger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Framework complet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527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🔧 Courbe d’apprentissage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Moyenne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Facile à prendre en main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Élevée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94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🧠 Logique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 + JSX / TS + TSX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HTML + JS + templates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TypeScript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HTML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03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💬 Communauté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4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⚙️ Outils inclus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 (router, form à part)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Moyens (vue-router,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pinia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etc.)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Beaucoup (routing, HTTP, forms...)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961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🔄 Réactivité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Virtuel DOM performant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Réactivité fine intégrée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Réactivité intégrée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400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📦 Poids initial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Léger (~40–50 Ko)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Très léger (~20–30 Ko)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Lourd (~150–200 Ko)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74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🧩 Modulaire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Oui, très flexible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Oui mais plus rigide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506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📚 Documentation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Excellente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Excellente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Officielle, dense et complète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352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Points positifs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Flexible, populaire, écosystème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Simple, rapide, syntaxe claire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Tout-en-un, structuré, maintenu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986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Points négatifs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Besoin de config /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libs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externes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Complexe dans des cas qui sortent du classique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Verbeux, lourd à démarrer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3796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99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34920-1E14-FD71-6560-2B639341D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E2A15-A77A-2608-0553-CBEC7F09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275" y="552450"/>
            <a:ext cx="3219450" cy="6223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React</a:t>
            </a:r>
            <a:r>
              <a:rPr lang="fr-FR" dirty="0"/>
              <a:t> NATIVE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A22228-021C-1CCB-E87E-83CAAEA55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D2614A1-463C-3B3E-4C00-5B356A4AC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347413"/>
              </p:ext>
            </p:extLst>
          </p:nvPr>
        </p:nvGraphicFramePr>
        <p:xfrm>
          <a:off x="2032000" y="1484630"/>
          <a:ext cx="81279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612472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87550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2657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Critère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 Native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Flutter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5183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🌍 Créateur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(Facebook)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769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🧱 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Framework mobile hybride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SDK mobile UI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44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🧠 Langage principal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JavaScript / TypeScript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02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🔧 Courbe d’apprentissage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Facile pour dev JS/React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Courbe moyenne (Dart)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9802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📱 Plateformes ciblées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iOS / Android / web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iOS / Android / Web / Desktop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175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⚙️ Performance native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Bonne (bridge natif)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Excellente (rendu propre moteur)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19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🎨 UI personnalisable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Haute (via composants natifs)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Très personnalisable avec widgets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891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📦 Taille de l'app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Légère à modérée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 lourde que RN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433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🔁 Hot reload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Oui (via Metro)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Oui (très rapide)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591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💬 Communauté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26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Points positifs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 code base, JS / TS populaire, Expo, multi-plateforme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 cohérente, perf élevée, multi-plateforme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23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Points négatifs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Dépend de modules natifs / bridge + MAJ EXPO GO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Dart moins connu, taille initiale, trop d’imbrication de composants (verbeux)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611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04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260F4-8B3A-9822-DFBE-70DD1D617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1AFB0-10B1-A7F8-1373-C63570F4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205" y="552450"/>
            <a:ext cx="1525589" cy="6223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NextJS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F822BC-CA04-42E9-AA70-87855F870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0E965D0-713B-B6BA-1409-545595091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17343"/>
              </p:ext>
            </p:extLst>
          </p:nvPr>
        </p:nvGraphicFramePr>
        <p:xfrm>
          <a:off x="2031999" y="1484630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227272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814738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603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Critère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Next.js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Express.js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6992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🌍 Créateur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Vercel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TJ Holowaychuk (communauté)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951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🧱 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Framework fullstack (React + API)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Framework backend minimaliste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699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🧠 Langage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JavaScript / TypeScript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JavaScript / TypeScript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259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🔧 Courbe d’apprentissage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Facile si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maîtrisé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39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🔁 Routage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Intégré (App Router / Pages)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Manuel avec `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app.get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/post/...`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31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📦 Middleware intégré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 (mais possible via handlers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middleware.ts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à la racine)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Oui (via `app.use`)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928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📦 Support TypeScript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Excellente intégration native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Très bon avec `@types/express`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09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🧩 Extensibilité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Bonne pour apps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API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Très haut (middleware, routing, logic)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36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📚 Documentation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Très bonne, nombreuses ressources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Très bonne et simple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08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Points positifs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Routing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simple via les dossiers et les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route.ts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Léger, </a:t>
                      </a: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rapide, flexible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26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Points négatifs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Moins flexible côté serveur pur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 de structure imposée, à tout faire soi-même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9661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70240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273</TotalTime>
  <Words>589</Words>
  <Application>Microsoft Office PowerPoint</Application>
  <PresentationFormat>Grand écran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Times New Roman</vt:lpstr>
      <vt:lpstr>Wingdings 3</vt:lpstr>
      <vt:lpstr>Secteur</vt:lpstr>
      <vt:lpstr>Présentation du projet Cesizen</vt:lpstr>
      <vt:lpstr>Introduction</vt:lpstr>
      <vt:lpstr>Présentation PowerPoint</vt:lpstr>
      <vt:lpstr>Documentation – Modélisation des données</vt:lpstr>
      <vt:lpstr>Documentation – synthèse technique</vt:lpstr>
      <vt:lpstr>Comparaison des technologies</vt:lpstr>
      <vt:lpstr>React</vt:lpstr>
      <vt:lpstr>React NATIVE</vt:lpstr>
      <vt:lpstr>NextJS</vt:lpstr>
      <vt:lpstr>Guide d’installation</vt:lpstr>
      <vt:lpstr>Cahier de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Alexis Mettendorff</dc:creator>
  <cp:lastModifiedBy>Romain MURIER</cp:lastModifiedBy>
  <cp:revision>12</cp:revision>
  <dcterms:created xsi:type="dcterms:W3CDTF">2025-05-05T08:56:06Z</dcterms:created>
  <dcterms:modified xsi:type="dcterms:W3CDTF">2025-05-07T10:15:06Z</dcterms:modified>
</cp:coreProperties>
</file>