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7" r:id="rId7"/>
    <p:sldId id="416" r:id="rId8"/>
    <p:sldId id="411" r:id="rId9"/>
    <p:sldId id="417" r:id="rId10"/>
    <p:sldId id="412" r:id="rId11"/>
    <p:sldId id="418" r:id="rId12"/>
    <p:sldId id="413" r:id="rId13"/>
    <p:sldId id="419" r:id="rId14"/>
    <p:sldId id="420" r:id="rId15"/>
    <p:sldId id="414" r:id="rId16"/>
    <p:sldId id="421" r:id="rId17"/>
    <p:sldId id="422" r:id="rId18"/>
    <p:sldId id="415" r:id="rId19"/>
    <p:sldId id="423" r:id="rId20"/>
    <p:sldId id="424" r:id="rId21"/>
    <p:sldId id="398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95" d="100"/>
          <a:sy n="95" d="100"/>
        </p:scale>
        <p:origin x="114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Gestion santé mentale</a:t>
          </a:r>
          <a:endParaRPr lang="en-US" dirty="0">
            <a:solidFill>
              <a:schemeClr val="bg1"/>
            </a:solidFill>
          </a:endParaRPr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Application mobile</a:t>
          </a:r>
          <a:endParaRPr lang="en-US" dirty="0">
            <a:solidFill>
              <a:schemeClr val="bg1"/>
            </a:solidFill>
          </a:endParaRPr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Respect de la RGPD</a:t>
          </a:r>
          <a:endParaRPr lang="en-US" dirty="0">
            <a:solidFill>
              <a:schemeClr val="bg1"/>
            </a:solidFill>
          </a:endParaRPr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B38D1-2CAE-4D85-A1A0-C394A340B5A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412F-0C67-4540-BFC4-A3BE3DAF0C12}">
      <dgm:prSet/>
      <dgm:spPr/>
      <dgm:t>
        <a:bodyPr/>
        <a:lstStyle/>
        <a:p>
          <a:r>
            <a:rPr lang="fr-FR"/>
            <a:t>API : </a:t>
          </a:r>
          <a:endParaRPr lang="en-US"/>
        </a:p>
      </dgm:t>
    </dgm:pt>
    <dgm:pt modelId="{93688D4F-6ED5-45FD-9B30-BB66A695ADD7}" type="parTrans" cxnId="{E606A201-5941-4F70-B99D-BFC88AB6FB1B}">
      <dgm:prSet/>
      <dgm:spPr/>
      <dgm:t>
        <a:bodyPr/>
        <a:lstStyle/>
        <a:p>
          <a:endParaRPr lang="en-US"/>
        </a:p>
      </dgm:t>
    </dgm:pt>
    <dgm:pt modelId="{48C99176-BE1A-4AC6-9B2F-C21417CC665A}" type="sibTrans" cxnId="{E606A201-5941-4F70-B99D-BFC88AB6FB1B}">
      <dgm:prSet/>
      <dgm:spPr/>
      <dgm:t>
        <a:bodyPr/>
        <a:lstStyle/>
        <a:p>
          <a:endParaRPr lang="en-US"/>
        </a:p>
      </dgm:t>
    </dgm:pt>
    <dgm:pt modelId="{E8A9DF01-214A-49B8-80CF-E354DCE5A508}">
      <dgm:prSet/>
      <dgm:spPr/>
      <dgm:t>
        <a:bodyPr/>
        <a:lstStyle/>
        <a:p>
          <a:r>
            <a:rPr lang="fr-FR" dirty="0"/>
            <a:t>Next.js</a:t>
          </a:r>
          <a:endParaRPr lang="en-US" dirty="0"/>
        </a:p>
      </dgm:t>
    </dgm:pt>
    <dgm:pt modelId="{31A224FF-BB37-430F-9593-E18F6E95DD3B}" type="parTrans" cxnId="{69A57EAA-D31D-4E3B-8595-C2A83E22D286}">
      <dgm:prSet/>
      <dgm:spPr/>
      <dgm:t>
        <a:bodyPr/>
        <a:lstStyle/>
        <a:p>
          <a:endParaRPr lang="en-US"/>
        </a:p>
      </dgm:t>
    </dgm:pt>
    <dgm:pt modelId="{D256B83F-CA82-4A8E-AFCF-E9373459F765}" type="sibTrans" cxnId="{69A57EAA-D31D-4E3B-8595-C2A83E22D286}">
      <dgm:prSet/>
      <dgm:spPr/>
      <dgm:t>
        <a:bodyPr/>
        <a:lstStyle/>
        <a:p>
          <a:endParaRPr lang="en-US"/>
        </a:p>
      </dgm:t>
    </dgm:pt>
    <dgm:pt modelId="{CB6B0ACA-C894-470B-9C20-B169D22DC559}">
      <dgm:prSet/>
      <dgm:spPr/>
      <dgm:t>
        <a:bodyPr/>
        <a:lstStyle/>
        <a:p>
          <a:r>
            <a:rPr lang="fr-FR" dirty="0"/>
            <a:t>Prisma</a:t>
          </a:r>
          <a:endParaRPr lang="en-US" dirty="0"/>
        </a:p>
      </dgm:t>
    </dgm:pt>
    <dgm:pt modelId="{DB4543DB-3608-4D0E-912C-C95EA86A4816}" type="parTrans" cxnId="{0D7DA81F-7614-4571-B531-28D68743F177}">
      <dgm:prSet/>
      <dgm:spPr/>
      <dgm:t>
        <a:bodyPr/>
        <a:lstStyle/>
        <a:p>
          <a:endParaRPr lang="en-US"/>
        </a:p>
      </dgm:t>
    </dgm:pt>
    <dgm:pt modelId="{91E1BF3D-94DE-4E3D-9A0B-1E34D435F3DC}" type="sibTrans" cxnId="{0D7DA81F-7614-4571-B531-28D68743F177}">
      <dgm:prSet/>
      <dgm:spPr/>
      <dgm:t>
        <a:bodyPr/>
        <a:lstStyle/>
        <a:p>
          <a:endParaRPr lang="en-US"/>
        </a:p>
      </dgm:t>
    </dgm:pt>
    <dgm:pt modelId="{1D9F29B7-68B8-4635-8A99-99F29691591C}">
      <dgm:prSet/>
      <dgm:spPr/>
      <dgm:t>
        <a:bodyPr/>
        <a:lstStyle/>
        <a:p>
          <a:r>
            <a:rPr lang="fr-FR"/>
            <a:t>Front : </a:t>
          </a:r>
          <a:endParaRPr lang="en-US"/>
        </a:p>
      </dgm:t>
    </dgm:pt>
    <dgm:pt modelId="{D970582A-5454-4D74-A9A2-BC689FA67B82}" type="parTrans" cxnId="{1C04A5F2-95E9-4C5A-88FD-3BBFE456B8C0}">
      <dgm:prSet/>
      <dgm:spPr/>
      <dgm:t>
        <a:bodyPr/>
        <a:lstStyle/>
        <a:p>
          <a:endParaRPr lang="en-US"/>
        </a:p>
      </dgm:t>
    </dgm:pt>
    <dgm:pt modelId="{8C159F47-B1F4-408C-8050-1E7E5FE455C7}" type="sibTrans" cxnId="{1C04A5F2-95E9-4C5A-88FD-3BBFE456B8C0}">
      <dgm:prSet/>
      <dgm:spPr/>
      <dgm:t>
        <a:bodyPr/>
        <a:lstStyle/>
        <a:p>
          <a:endParaRPr lang="en-US"/>
        </a:p>
      </dgm:t>
    </dgm:pt>
    <dgm:pt modelId="{8CE03FD8-F266-4955-9015-05D432F88DBD}">
      <dgm:prSet/>
      <dgm:spPr/>
      <dgm:t>
        <a:bodyPr/>
        <a:lstStyle/>
        <a:p>
          <a:r>
            <a:rPr lang="fr-FR" dirty="0" err="1"/>
            <a:t>React</a:t>
          </a:r>
          <a:endParaRPr lang="en-US" dirty="0"/>
        </a:p>
      </dgm:t>
    </dgm:pt>
    <dgm:pt modelId="{E6B17A87-A93F-446B-B623-307ECCDDFA1E}" type="parTrans" cxnId="{E6AEF1B5-466D-4CAF-A005-35050A2FC943}">
      <dgm:prSet/>
      <dgm:spPr/>
      <dgm:t>
        <a:bodyPr/>
        <a:lstStyle/>
        <a:p>
          <a:endParaRPr lang="en-US"/>
        </a:p>
      </dgm:t>
    </dgm:pt>
    <dgm:pt modelId="{ABA21080-C8CB-4927-ABA6-440578BB60FB}" type="sibTrans" cxnId="{E6AEF1B5-466D-4CAF-A005-35050A2FC943}">
      <dgm:prSet/>
      <dgm:spPr/>
      <dgm:t>
        <a:bodyPr/>
        <a:lstStyle/>
        <a:p>
          <a:endParaRPr lang="en-US"/>
        </a:p>
      </dgm:t>
    </dgm:pt>
    <dgm:pt modelId="{E56EEFF1-377F-4F3D-904A-4E269F9A0C02}">
      <dgm:prSet/>
      <dgm:spPr/>
      <dgm:t>
        <a:bodyPr/>
        <a:lstStyle/>
        <a:p>
          <a:r>
            <a:rPr lang="fr-FR" dirty="0"/>
            <a:t>Mobile  </a:t>
          </a:r>
          <a:endParaRPr lang="en-US" dirty="0"/>
        </a:p>
      </dgm:t>
    </dgm:pt>
    <dgm:pt modelId="{ECCB3CC8-07F1-41E3-87D4-C82BC30E6EFD}" type="parTrans" cxnId="{580DC8E7-1691-46AD-994D-CCF5829EDD0C}">
      <dgm:prSet/>
      <dgm:spPr/>
      <dgm:t>
        <a:bodyPr/>
        <a:lstStyle/>
        <a:p>
          <a:endParaRPr lang="en-US"/>
        </a:p>
      </dgm:t>
    </dgm:pt>
    <dgm:pt modelId="{5F8BD135-78EB-4B50-95AB-EC5FA0003CFD}" type="sibTrans" cxnId="{580DC8E7-1691-46AD-994D-CCF5829EDD0C}">
      <dgm:prSet/>
      <dgm:spPr/>
      <dgm:t>
        <a:bodyPr/>
        <a:lstStyle/>
        <a:p>
          <a:endParaRPr lang="en-US"/>
        </a:p>
      </dgm:t>
    </dgm:pt>
    <dgm:pt modelId="{CE9B0A61-8649-42BF-80AB-805ED16B7F48}">
      <dgm:prSet/>
      <dgm:spPr/>
      <dgm:t>
        <a:bodyPr/>
        <a:lstStyle/>
        <a:p>
          <a:r>
            <a:rPr lang="en-US" dirty="0"/>
            <a:t>React Native</a:t>
          </a:r>
        </a:p>
      </dgm:t>
    </dgm:pt>
    <dgm:pt modelId="{F269B06F-A12F-4535-A35E-5282CB4D5F03}" type="parTrans" cxnId="{D1BE8F07-F10B-4278-A986-0222CDC1396A}">
      <dgm:prSet/>
      <dgm:spPr/>
      <dgm:t>
        <a:bodyPr/>
        <a:lstStyle/>
        <a:p>
          <a:endParaRPr lang="fr-FR"/>
        </a:p>
      </dgm:t>
    </dgm:pt>
    <dgm:pt modelId="{5D412736-ABB0-4F64-907F-5F6D286A0D2D}" type="sibTrans" cxnId="{D1BE8F07-F10B-4278-A986-0222CDC1396A}">
      <dgm:prSet/>
      <dgm:spPr/>
      <dgm:t>
        <a:bodyPr/>
        <a:lstStyle/>
        <a:p>
          <a:endParaRPr lang="fr-FR"/>
        </a:p>
      </dgm:t>
    </dgm:pt>
    <dgm:pt modelId="{181E99CB-3204-45EE-8709-D841CC947575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A76A69B7-0460-4F47-B2A6-8846B7421B7C}" type="parTrans" cxnId="{DB82CDCA-F35C-4E83-9B3C-C4300AD2232E}">
      <dgm:prSet/>
      <dgm:spPr/>
      <dgm:t>
        <a:bodyPr/>
        <a:lstStyle/>
        <a:p>
          <a:endParaRPr lang="fr-FR"/>
        </a:p>
      </dgm:t>
    </dgm:pt>
    <dgm:pt modelId="{569F2223-7FB0-45AA-94CB-1123A6517334}" type="sibTrans" cxnId="{DB82CDCA-F35C-4E83-9B3C-C4300AD2232E}">
      <dgm:prSet/>
      <dgm:spPr/>
      <dgm:t>
        <a:bodyPr/>
        <a:lstStyle/>
        <a:p>
          <a:endParaRPr lang="fr-FR"/>
        </a:p>
      </dgm:t>
    </dgm:pt>
    <dgm:pt modelId="{051B1B5F-4741-4458-9FA5-1B136D059DC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Clerk </a:t>
          </a:r>
          <a:r>
            <a:rPr lang="en-US" dirty="0" err="1"/>
            <a:t>simplifiée</a:t>
          </a:r>
          <a:endParaRPr lang="en-US" dirty="0"/>
        </a:p>
      </dgm:t>
    </dgm:pt>
    <dgm:pt modelId="{4C5E82C7-B812-4B33-B74D-F5294AFB243A}" type="parTrans" cxnId="{EDC98938-52A1-4ECF-9224-949F289F8EE4}">
      <dgm:prSet/>
      <dgm:spPr/>
      <dgm:t>
        <a:bodyPr/>
        <a:lstStyle/>
        <a:p>
          <a:endParaRPr lang="fr-FR"/>
        </a:p>
      </dgm:t>
    </dgm:pt>
    <dgm:pt modelId="{7017D58F-E1C4-499D-85B9-ED38635AFB0F}" type="sibTrans" cxnId="{EDC98938-52A1-4ECF-9224-949F289F8EE4}">
      <dgm:prSet/>
      <dgm:spPr/>
      <dgm:t>
        <a:bodyPr/>
        <a:lstStyle/>
        <a:p>
          <a:endParaRPr lang="fr-FR"/>
        </a:p>
      </dgm:t>
    </dgm:pt>
    <dgm:pt modelId="{5D9ECEF2-55E3-443F-B961-7E59A3F6FD9D}">
      <dgm:prSet/>
      <dgm:spPr/>
      <dgm:t>
        <a:bodyPr/>
        <a:lstStyle/>
        <a:p>
          <a:r>
            <a:rPr lang="en-US" dirty="0"/>
            <a:t>Cross-</a:t>
          </a:r>
          <a:r>
            <a:rPr lang="en-US" dirty="0" err="1"/>
            <a:t>plateforme</a:t>
          </a:r>
          <a:endParaRPr lang="en-US" dirty="0"/>
        </a:p>
      </dgm:t>
    </dgm:pt>
    <dgm:pt modelId="{8D438D5E-714A-4D1A-B3C9-75BB7FBA0AA4}" type="parTrans" cxnId="{A1A6C5D4-3DD1-4A7B-A260-58014BACEDBA}">
      <dgm:prSet/>
      <dgm:spPr/>
      <dgm:t>
        <a:bodyPr/>
        <a:lstStyle/>
        <a:p>
          <a:endParaRPr lang="fr-FR"/>
        </a:p>
      </dgm:t>
    </dgm:pt>
    <dgm:pt modelId="{ECCA5D4F-AB54-4263-871F-4013194CE4F0}" type="sibTrans" cxnId="{A1A6C5D4-3DD1-4A7B-A260-58014BACEDBA}">
      <dgm:prSet/>
      <dgm:spPr/>
      <dgm:t>
        <a:bodyPr/>
        <a:lstStyle/>
        <a:p>
          <a:endParaRPr lang="fr-FR"/>
        </a:p>
      </dgm:t>
    </dgm:pt>
    <dgm:pt modelId="{DC46E760-3452-4F52-AB03-D67E83FA80B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communauté</a:t>
          </a:r>
          <a:endParaRPr lang="en-US" dirty="0"/>
        </a:p>
      </dgm:t>
    </dgm:pt>
    <dgm:pt modelId="{666C0FEE-10F2-4EAE-BBFA-2017A0F63CAA}" type="parTrans" cxnId="{8343BB43-6301-4E12-AA45-1850844B6DE0}">
      <dgm:prSet/>
      <dgm:spPr/>
      <dgm:t>
        <a:bodyPr/>
        <a:lstStyle/>
        <a:p>
          <a:endParaRPr lang="fr-FR"/>
        </a:p>
      </dgm:t>
    </dgm:pt>
    <dgm:pt modelId="{9BDF8094-522D-412E-B29F-173FB65D5405}" type="sibTrans" cxnId="{8343BB43-6301-4E12-AA45-1850844B6DE0}">
      <dgm:prSet/>
      <dgm:spPr/>
      <dgm:t>
        <a:bodyPr/>
        <a:lstStyle/>
        <a:p>
          <a:endParaRPr lang="fr-FR"/>
        </a:p>
      </dgm:t>
    </dgm:pt>
    <dgm:pt modelId="{2FB0FA4D-DAEF-433E-90E0-9ED522A99A68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C2739F33-35B9-41F5-A2D7-EBE70542FAB4}" type="parTrans" cxnId="{DE6B7458-7EA9-4458-A9EE-DD051D2153C7}">
      <dgm:prSet/>
      <dgm:spPr/>
      <dgm:t>
        <a:bodyPr/>
        <a:lstStyle/>
        <a:p>
          <a:endParaRPr lang="fr-FR"/>
        </a:p>
      </dgm:t>
    </dgm:pt>
    <dgm:pt modelId="{C26FD4EA-6481-4272-9B6F-E66532A3E6B2}" type="sibTrans" cxnId="{DE6B7458-7EA9-4458-A9EE-DD051D2153C7}">
      <dgm:prSet/>
      <dgm:spPr/>
      <dgm:t>
        <a:bodyPr/>
        <a:lstStyle/>
        <a:p>
          <a:endParaRPr lang="fr-FR"/>
        </a:p>
      </dgm:t>
    </dgm:pt>
    <dgm:pt modelId="{51AB8186-703A-4A1D-9093-19C70E6C1DFA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69C6EDD7-DD99-4C18-A32C-3F6C832E0B3E}" type="parTrans" cxnId="{777AC3AA-A449-48FF-A291-8F0E5395B926}">
      <dgm:prSet/>
      <dgm:spPr/>
      <dgm:t>
        <a:bodyPr/>
        <a:lstStyle/>
        <a:p>
          <a:endParaRPr lang="fr-FR"/>
        </a:p>
      </dgm:t>
    </dgm:pt>
    <dgm:pt modelId="{6D62014D-30A4-485D-8985-4D6860A209F9}" type="sibTrans" cxnId="{777AC3AA-A449-48FF-A291-8F0E5395B926}">
      <dgm:prSet/>
      <dgm:spPr/>
      <dgm:t>
        <a:bodyPr/>
        <a:lstStyle/>
        <a:p>
          <a:endParaRPr lang="fr-FR"/>
        </a:p>
      </dgm:t>
    </dgm:pt>
    <dgm:pt modelId="{A0AC459F-0F2B-42F5-9F73-0774E6080201}">
      <dgm:prSet/>
      <dgm:spPr/>
      <dgm:t>
        <a:bodyPr/>
        <a:lstStyle/>
        <a:p>
          <a:endParaRPr lang="en-US" dirty="0"/>
        </a:p>
      </dgm:t>
    </dgm:pt>
    <dgm:pt modelId="{20970DB0-9850-40B1-937F-EB9BF6FE801C}" type="parTrans" cxnId="{624F2D28-4E55-42E2-A57D-E012F6C8BA3B}">
      <dgm:prSet/>
      <dgm:spPr/>
      <dgm:t>
        <a:bodyPr/>
        <a:lstStyle/>
        <a:p>
          <a:endParaRPr lang="fr-FR"/>
        </a:p>
      </dgm:t>
    </dgm:pt>
    <dgm:pt modelId="{404D640D-52AD-4354-9EF0-6D245A2CDD2E}" type="sibTrans" cxnId="{624F2D28-4E55-42E2-A57D-E012F6C8BA3B}">
      <dgm:prSet/>
      <dgm:spPr/>
      <dgm:t>
        <a:bodyPr/>
        <a:lstStyle/>
        <a:p>
          <a:endParaRPr lang="fr-FR"/>
        </a:p>
      </dgm:t>
    </dgm:pt>
    <dgm:pt modelId="{464BB31F-0E8E-4E04-A602-B3475979CAB3}">
      <dgm:prSet/>
      <dgm:spPr/>
      <dgm:t>
        <a:bodyPr/>
        <a:lstStyle/>
        <a:p>
          <a:r>
            <a:rPr lang="en-US" dirty="0" err="1"/>
            <a:t>Réduit</a:t>
          </a:r>
          <a:r>
            <a:rPr lang="en-US" dirty="0"/>
            <a:t> les </a:t>
          </a:r>
          <a:r>
            <a:rPr lang="en-US" dirty="0" err="1"/>
            <a:t>risques</a:t>
          </a:r>
          <a:r>
            <a:rPr lang="en-US" dirty="0"/>
            <a:t> de </a:t>
          </a:r>
          <a:r>
            <a:rPr lang="en-US" dirty="0" err="1"/>
            <a:t>failles</a:t>
          </a:r>
          <a:endParaRPr lang="en-US" dirty="0"/>
        </a:p>
      </dgm:t>
    </dgm:pt>
    <dgm:pt modelId="{F84F2457-A0C2-43D0-977D-92B7218901DC}" type="parTrans" cxnId="{FD999075-0382-4510-B4D4-F09391AD8126}">
      <dgm:prSet/>
      <dgm:spPr/>
      <dgm:t>
        <a:bodyPr/>
        <a:lstStyle/>
        <a:p>
          <a:endParaRPr lang="fr-FR"/>
        </a:p>
      </dgm:t>
    </dgm:pt>
    <dgm:pt modelId="{734FAB26-E3AC-4EEE-B1DF-615CB486231C}" type="sibTrans" cxnId="{FD999075-0382-4510-B4D4-F09391AD8126}">
      <dgm:prSet/>
      <dgm:spPr/>
      <dgm:t>
        <a:bodyPr/>
        <a:lstStyle/>
        <a:p>
          <a:endParaRPr lang="fr-FR"/>
        </a:p>
      </dgm:t>
    </dgm:pt>
    <dgm:pt modelId="{9E478C95-AACD-4FDF-8833-78903819FA1E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9BF6E7C6-284C-4946-8E0B-59C309A32A4F}" type="parTrans" cxnId="{C3D67FF4-B096-4722-8301-9E630FB7BC37}">
      <dgm:prSet/>
      <dgm:spPr/>
      <dgm:t>
        <a:bodyPr/>
        <a:lstStyle/>
        <a:p>
          <a:endParaRPr lang="fr-FR"/>
        </a:p>
      </dgm:t>
    </dgm:pt>
    <dgm:pt modelId="{FC1F67C3-0773-4BC7-AEBB-6AB46DA5772D}" type="sibTrans" cxnId="{C3D67FF4-B096-4722-8301-9E630FB7BC37}">
      <dgm:prSet/>
      <dgm:spPr/>
      <dgm:t>
        <a:bodyPr/>
        <a:lstStyle/>
        <a:p>
          <a:endParaRPr lang="fr-FR"/>
        </a:p>
      </dgm:t>
    </dgm:pt>
    <dgm:pt modelId="{085391D1-0F32-4465-8B32-D590E9CB1BCF}">
      <dgm:prSet/>
      <dgm:spPr/>
      <dgm:t>
        <a:bodyPr/>
        <a:lstStyle/>
        <a:p>
          <a:r>
            <a:rPr lang="en-US" dirty="0"/>
            <a:t>Puissant</a:t>
          </a:r>
        </a:p>
      </dgm:t>
    </dgm:pt>
    <dgm:pt modelId="{556FF7DC-F9A8-4800-8454-A2BCBD08AB5F}" type="parTrans" cxnId="{04BC7706-5C43-4096-B54F-F45E13E0081E}">
      <dgm:prSet/>
      <dgm:spPr/>
      <dgm:t>
        <a:bodyPr/>
        <a:lstStyle/>
        <a:p>
          <a:endParaRPr lang="fr-FR"/>
        </a:p>
      </dgm:t>
    </dgm:pt>
    <dgm:pt modelId="{9877B6A7-56ED-4FFD-926C-F716B2ED24AF}" type="sibTrans" cxnId="{04BC7706-5C43-4096-B54F-F45E13E0081E}">
      <dgm:prSet/>
      <dgm:spPr/>
      <dgm:t>
        <a:bodyPr/>
        <a:lstStyle/>
        <a:p>
          <a:endParaRPr lang="fr-FR"/>
        </a:p>
      </dgm:t>
    </dgm:pt>
    <dgm:pt modelId="{5705AE34-F246-4341-82F8-7B36CEB4FABD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DA4629E0-B7F1-4AB8-A1BA-82DC8BF4C5B4}" type="parTrans" cxnId="{578BD38E-5114-41F6-AAAB-ACB247DB472D}">
      <dgm:prSet/>
      <dgm:spPr/>
      <dgm:t>
        <a:bodyPr/>
        <a:lstStyle/>
        <a:p>
          <a:endParaRPr lang="fr-FR"/>
        </a:p>
      </dgm:t>
    </dgm:pt>
    <dgm:pt modelId="{EE10760B-030D-438A-A923-EB866A9B9D2C}" type="sibTrans" cxnId="{578BD38E-5114-41F6-AAAB-ACB247DB472D}">
      <dgm:prSet/>
      <dgm:spPr/>
      <dgm:t>
        <a:bodyPr/>
        <a:lstStyle/>
        <a:p>
          <a:endParaRPr lang="fr-FR"/>
        </a:p>
      </dgm:t>
    </dgm:pt>
    <dgm:pt modelId="{81C7ABF6-3F00-441E-A6F0-5CBFA5AA8C5E}">
      <dgm:prSet/>
      <dgm:spPr/>
      <dgm:t>
        <a:bodyPr/>
        <a:lstStyle/>
        <a:p>
          <a:r>
            <a:rPr lang="en-US" dirty="0"/>
            <a:t>Routing </a:t>
          </a:r>
          <a:r>
            <a:rPr lang="en-US" dirty="0" err="1"/>
            <a:t>intuitif</a:t>
          </a:r>
          <a:endParaRPr lang="en-US" dirty="0"/>
        </a:p>
      </dgm:t>
    </dgm:pt>
    <dgm:pt modelId="{1552D669-5609-4832-8C65-DCBE80C942C0}" type="parTrans" cxnId="{43CD2ECE-0CD5-4687-A3C5-257AE772470D}">
      <dgm:prSet/>
      <dgm:spPr/>
      <dgm:t>
        <a:bodyPr/>
        <a:lstStyle/>
        <a:p>
          <a:endParaRPr lang="fr-FR"/>
        </a:p>
      </dgm:t>
    </dgm:pt>
    <dgm:pt modelId="{D9A0E7E4-8DF3-4202-BC5B-4A7160BFD729}" type="sibTrans" cxnId="{43CD2ECE-0CD5-4687-A3C5-257AE772470D}">
      <dgm:prSet/>
      <dgm:spPr/>
      <dgm:t>
        <a:bodyPr/>
        <a:lstStyle/>
        <a:p>
          <a:endParaRPr lang="fr-FR"/>
        </a:p>
      </dgm:t>
    </dgm:pt>
    <dgm:pt modelId="{230CD5AA-DEB3-4EE5-B8E8-7CCCBA3AFCC3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C8ABEE32-6943-4EE2-9168-D3956C016090}" type="parTrans" cxnId="{A57B7C56-40B7-4A30-97D5-4E9CDCF84384}">
      <dgm:prSet/>
      <dgm:spPr/>
      <dgm:t>
        <a:bodyPr/>
        <a:lstStyle/>
        <a:p>
          <a:endParaRPr lang="fr-FR"/>
        </a:p>
      </dgm:t>
    </dgm:pt>
    <dgm:pt modelId="{EA1E93C3-D4FF-4D00-93E6-28DE6DE59486}" type="sibTrans" cxnId="{A57B7C56-40B7-4A30-97D5-4E9CDCF84384}">
      <dgm:prSet/>
      <dgm:spPr/>
      <dgm:t>
        <a:bodyPr/>
        <a:lstStyle/>
        <a:p>
          <a:endParaRPr lang="fr-FR"/>
        </a:p>
      </dgm:t>
    </dgm:pt>
    <dgm:pt modelId="{6F433B9F-9C52-4F5D-8535-EFE0B36EBC90}">
      <dgm:prSet/>
      <dgm:spPr/>
      <dgm:t>
        <a:bodyPr/>
        <a:lstStyle/>
        <a:p>
          <a:r>
            <a:rPr lang="en-US" dirty="0"/>
            <a:t>Auth</a:t>
          </a:r>
        </a:p>
      </dgm:t>
    </dgm:pt>
    <dgm:pt modelId="{B4C19808-794D-47E1-979F-07E96BF3BD1E}" type="parTrans" cxnId="{C7FEE48C-66DA-4F12-AE28-072FF3DA593E}">
      <dgm:prSet/>
      <dgm:spPr/>
      <dgm:t>
        <a:bodyPr/>
        <a:lstStyle/>
        <a:p>
          <a:endParaRPr lang="fr-FR"/>
        </a:p>
      </dgm:t>
    </dgm:pt>
    <dgm:pt modelId="{3E8C7ED2-8F14-4303-86A7-785FAC30B82B}" type="sibTrans" cxnId="{C7FEE48C-66DA-4F12-AE28-072FF3DA593E}">
      <dgm:prSet/>
      <dgm:spPr/>
      <dgm:t>
        <a:bodyPr/>
        <a:lstStyle/>
        <a:p>
          <a:endParaRPr lang="fr-FR"/>
        </a:p>
      </dgm:t>
    </dgm:pt>
    <dgm:pt modelId="{A4D637F5-B498-4375-B2F1-39201D4121AD}">
      <dgm:prSet/>
      <dgm:spPr/>
      <dgm:t>
        <a:bodyPr/>
        <a:lstStyle/>
        <a:p>
          <a:r>
            <a:rPr lang="en-US" dirty="0"/>
            <a:t>Clerk</a:t>
          </a:r>
        </a:p>
      </dgm:t>
    </dgm:pt>
    <dgm:pt modelId="{E79DD524-C496-465E-9F76-F5BC3F6DA9A6}" type="parTrans" cxnId="{FD8DCB9C-14EE-4EAE-80E2-D49A3AB795C2}">
      <dgm:prSet/>
      <dgm:spPr/>
      <dgm:t>
        <a:bodyPr/>
        <a:lstStyle/>
        <a:p>
          <a:endParaRPr lang="fr-FR"/>
        </a:p>
      </dgm:t>
    </dgm:pt>
    <dgm:pt modelId="{64AA23DC-4003-4B4B-A253-916B25C6DF20}" type="sibTrans" cxnId="{FD8DCB9C-14EE-4EAE-80E2-D49A3AB795C2}">
      <dgm:prSet/>
      <dgm:spPr/>
      <dgm:t>
        <a:bodyPr/>
        <a:lstStyle/>
        <a:p>
          <a:endParaRPr lang="fr-FR"/>
        </a:p>
      </dgm:t>
    </dgm:pt>
    <dgm:pt modelId="{EBC63AA8-4C00-4DF4-BD1D-A6E9F1230538}">
      <dgm:prSet/>
      <dgm:spPr/>
      <dgm:t>
        <a:bodyPr/>
        <a:lstStyle/>
        <a:p>
          <a:r>
            <a:rPr lang="en-US" dirty="0"/>
            <a:t>SaaS simple à </a:t>
          </a:r>
          <a:r>
            <a:rPr lang="en-US" dirty="0" err="1"/>
            <a:t>intégrer</a:t>
          </a:r>
          <a:endParaRPr lang="en-US" dirty="0"/>
        </a:p>
      </dgm:t>
    </dgm:pt>
    <dgm:pt modelId="{AC41DC75-D816-4B74-B0B8-87C1B9EFA2E6}" type="parTrans" cxnId="{B6C6052B-0427-4B23-996E-89A420889744}">
      <dgm:prSet/>
      <dgm:spPr/>
      <dgm:t>
        <a:bodyPr/>
        <a:lstStyle/>
        <a:p>
          <a:endParaRPr lang="fr-FR"/>
        </a:p>
      </dgm:t>
    </dgm:pt>
    <dgm:pt modelId="{EB58E719-3199-44C6-B4A7-26596EB9C448}" type="sibTrans" cxnId="{B6C6052B-0427-4B23-996E-89A420889744}">
      <dgm:prSet/>
      <dgm:spPr/>
      <dgm:t>
        <a:bodyPr/>
        <a:lstStyle/>
        <a:p>
          <a:endParaRPr lang="fr-FR"/>
        </a:p>
      </dgm:t>
    </dgm:pt>
    <dgm:pt modelId="{C1F8E40C-4345-4F2C-9621-5D2BFAB6DF7D}">
      <dgm:prSet/>
      <dgm:spPr/>
      <dgm:t>
        <a:bodyPr/>
        <a:lstStyle/>
        <a:p>
          <a:r>
            <a:rPr lang="en-US" dirty="0" err="1"/>
            <a:t>Surcouche</a:t>
          </a:r>
          <a:r>
            <a:rPr lang="en-US" dirty="0"/>
            <a:t> </a:t>
          </a:r>
          <a:r>
            <a:rPr lang="en-US" dirty="0" err="1"/>
            <a:t>personnalisée</a:t>
          </a:r>
          <a:endParaRPr lang="en-US" dirty="0"/>
        </a:p>
      </dgm:t>
    </dgm:pt>
    <dgm:pt modelId="{62F05BB3-9DEF-42E2-810D-D28144589A9C}" type="parTrans" cxnId="{0DE789BD-728B-44B0-A056-DDBE8E2AFA27}">
      <dgm:prSet/>
      <dgm:spPr/>
      <dgm:t>
        <a:bodyPr/>
        <a:lstStyle/>
        <a:p>
          <a:endParaRPr lang="fr-FR"/>
        </a:p>
      </dgm:t>
    </dgm:pt>
    <dgm:pt modelId="{526B00FB-4B60-4902-9550-C43739A25E2D}" type="sibTrans" cxnId="{0DE789BD-728B-44B0-A056-DDBE8E2AFA27}">
      <dgm:prSet/>
      <dgm:spPr/>
      <dgm:t>
        <a:bodyPr/>
        <a:lstStyle/>
        <a:p>
          <a:endParaRPr lang="fr-FR"/>
        </a:p>
      </dgm:t>
    </dgm:pt>
    <dgm:pt modelId="{3A5DFDE2-7251-4CB7-B177-06F0C3E42360}">
      <dgm:prSet/>
      <dgm:spPr/>
      <dgm:t>
        <a:bodyPr/>
        <a:lstStyle/>
        <a:p>
          <a:r>
            <a:rPr lang="en-US" dirty="0" err="1"/>
            <a:t>Génération</a:t>
          </a:r>
          <a:r>
            <a:rPr lang="en-US" dirty="0"/>
            <a:t> </a:t>
          </a:r>
          <a:r>
            <a:rPr lang="en-US" dirty="0" err="1"/>
            <a:t>d’access</a:t>
          </a:r>
          <a:r>
            <a:rPr lang="en-US" dirty="0"/>
            <a:t> token</a:t>
          </a:r>
        </a:p>
      </dgm:t>
    </dgm:pt>
    <dgm:pt modelId="{2F303A49-20B1-44B5-9771-C9D15DCF03F3}" type="parTrans" cxnId="{38854272-C88A-41A8-83CB-8B1FDD0EC741}">
      <dgm:prSet/>
      <dgm:spPr/>
      <dgm:t>
        <a:bodyPr/>
        <a:lstStyle/>
        <a:p>
          <a:endParaRPr lang="fr-FR"/>
        </a:p>
      </dgm:t>
    </dgm:pt>
    <dgm:pt modelId="{632E1E2D-B78E-4904-8131-1CF499174E90}" type="sibTrans" cxnId="{38854272-C88A-41A8-83CB-8B1FDD0EC741}">
      <dgm:prSet/>
      <dgm:spPr/>
      <dgm:t>
        <a:bodyPr/>
        <a:lstStyle/>
        <a:p>
          <a:endParaRPr lang="fr-FR"/>
        </a:p>
      </dgm:t>
    </dgm:pt>
    <dgm:pt modelId="{505E0455-050E-4315-82EE-3F0AEA9875DB}">
      <dgm:prSet/>
      <dgm:spPr/>
      <dgm:t>
        <a:bodyPr/>
        <a:lstStyle/>
        <a:p>
          <a:r>
            <a:rPr lang="en-US" dirty="0" err="1"/>
            <a:t>Utilisable</a:t>
          </a:r>
          <a:r>
            <a:rPr lang="en-US" dirty="0"/>
            <a:t> sur </a:t>
          </a:r>
          <a:r>
            <a:rPr lang="en-US" dirty="0" err="1"/>
            <a:t>plusieurs</a:t>
          </a:r>
          <a:r>
            <a:rPr lang="en-US" dirty="0"/>
            <a:t> </a:t>
          </a:r>
          <a:r>
            <a:rPr lang="en-US" dirty="0" err="1"/>
            <a:t>langages</a:t>
          </a:r>
          <a:r>
            <a:rPr lang="en-US" dirty="0"/>
            <a:t> / frameworks</a:t>
          </a:r>
        </a:p>
      </dgm:t>
    </dgm:pt>
    <dgm:pt modelId="{3350876F-6B4E-437D-97E4-544E29F64C76}" type="parTrans" cxnId="{5CE0D97A-CE51-4676-AEA7-B29F6DCC56CB}">
      <dgm:prSet/>
      <dgm:spPr/>
      <dgm:t>
        <a:bodyPr/>
        <a:lstStyle/>
        <a:p>
          <a:endParaRPr lang="fr-FR"/>
        </a:p>
      </dgm:t>
    </dgm:pt>
    <dgm:pt modelId="{A66EC857-29E0-4BB7-BD2C-C27D3B6A2916}" type="sibTrans" cxnId="{5CE0D97A-CE51-4676-AEA7-B29F6DCC56CB}">
      <dgm:prSet/>
      <dgm:spPr/>
      <dgm:t>
        <a:bodyPr/>
        <a:lstStyle/>
        <a:p>
          <a:endParaRPr lang="fr-FR"/>
        </a:p>
      </dgm:t>
    </dgm:pt>
    <dgm:pt modelId="{39D60A36-F9DA-4C14-8307-DE6CD66E0DCB}" type="pres">
      <dgm:prSet presAssocID="{629B38D1-2CAE-4D85-A1A0-C394A340B5A6}" presName="diagram" presStyleCnt="0">
        <dgm:presLayoutVars>
          <dgm:dir/>
          <dgm:resizeHandles val="exact"/>
        </dgm:presLayoutVars>
      </dgm:prSet>
      <dgm:spPr/>
    </dgm:pt>
    <dgm:pt modelId="{0715EDD8-9D73-4392-9931-005235324B17}" type="pres">
      <dgm:prSet presAssocID="{D831412F-0C67-4540-BFC4-A3BE3DAF0C12}" presName="node" presStyleLbl="node1" presStyleIdx="0" presStyleCnt="4">
        <dgm:presLayoutVars>
          <dgm:bulletEnabled val="1"/>
        </dgm:presLayoutVars>
      </dgm:prSet>
      <dgm:spPr/>
    </dgm:pt>
    <dgm:pt modelId="{5F1769A4-3EC1-48EA-8DF5-07D9B071057A}" type="pres">
      <dgm:prSet presAssocID="{48C99176-BE1A-4AC6-9B2F-C21417CC665A}" presName="sibTrans" presStyleCnt="0"/>
      <dgm:spPr/>
    </dgm:pt>
    <dgm:pt modelId="{B3FB18FD-A14F-454B-89E7-D63161DD7A1F}" type="pres">
      <dgm:prSet presAssocID="{1D9F29B7-68B8-4635-8A99-99F29691591C}" presName="node" presStyleLbl="node1" presStyleIdx="1" presStyleCnt="4">
        <dgm:presLayoutVars>
          <dgm:bulletEnabled val="1"/>
        </dgm:presLayoutVars>
      </dgm:prSet>
      <dgm:spPr/>
    </dgm:pt>
    <dgm:pt modelId="{10A898A7-B9ED-42A8-A830-830B54D8E3D7}" type="pres">
      <dgm:prSet presAssocID="{8C159F47-B1F4-408C-8050-1E7E5FE455C7}" presName="sibTrans" presStyleCnt="0"/>
      <dgm:spPr/>
    </dgm:pt>
    <dgm:pt modelId="{B694AD7A-53B7-47F5-AB43-8A006F426613}" type="pres">
      <dgm:prSet presAssocID="{E56EEFF1-377F-4F3D-904A-4E269F9A0C02}" presName="node" presStyleLbl="node1" presStyleIdx="2" presStyleCnt="4">
        <dgm:presLayoutVars>
          <dgm:bulletEnabled val="1"/>
        </dgm:presLayoutVars>
      </dgm:prSet>
      <dgm:spPr/>
    </dgm:pt>
    <dgm:pt modelId="{77EFDAD4-DFE0-4C7B-B096-243BE4CC0083}" type="pres">
      <dgm:prSet presAssocID="{5F8BD135-78EB-4B50-95AB-EC5FA0003CFD}" presName="sibTrans" presStyleCnt="0"/>
      <dgm:spPr/>
    </dgm:pt>
    <dgm:pt modelId="{B7D42A5A-03B0-4049-BD6E-AAEC362950D3}" type="pres">
      <dgm:prSet presAssocID="{6F433B9F-9C52-4F5D-8535-EFE0B36EBC90}" presName="node" presStyleLbl="node1" presStyleIdx="3" presStyleCnt="4">
        <dgm:presLayoutVars>
          <dgm:bulletEnabled val="1"/>
        </dgm:presLayoutVars>
      </dgm:prSet>
      <dgm:spPr/>
    </dgm:pt>
  </dgm:ptLst>
  <dgm:cxnLst>
    <dgm:cxn modelId="{E606A201-5941-4F70-B99D-BFC88AB6FB1B}" srcId="{629B38D1-2CAE-4D85-A1A0-C394A340B5A6}" destId="{D831412F-0C67-4540-BFC4-A3BE3DAF0C12}" srcOrd="0" destOrd="0" parTransId="{93688D4F-6ED5-45FD-9B30-BB66A695ADD7}" sibTransId="{48C99176-BE1A-4AC6-9B2F-C21417CC665A}"/>
    <dgm:cxn modelId="{04BC7706-5C43-4096-B54F-F45E13E0081E}" srcId="{CB6B0ACA-C894-470B-9C20-B169D22DC559}" destId="{085391D1-0F32-4465-8B32-D590E9CB1BCF}" srcOrd="2" destOrd="0" parTransId="{556FF7DC-F9A8-4800-8454-A2BCBD08AB5F}" sibTransId="{9877B6A7-56ED-4FFD-926C-F716B2ED24AF}"/>
    <dgm:cxn modelId="{D1BE8F07-F10B-4278-A986-0222CDC1396A}" srcId="{E56EEFF1-377F-4F3D-904A-4E269F9A0C02}" destId="{CE9B0A61-8649-42BF-80AB-805ED16B7F48}" srcOrd="0" destOrd="0" parTransId="{F269B06F-A12F-4535-A35E-5282CB4D5F03}" sibTransId="{5D412736-ABB0-4F64-907F-5F6D286A0D2D}"/>
    <dgm:cxn modelId="{0D7DA81F-7614-4571-B531-28D68743F177}" srcId="{D831412F-0C67-4540-BFC4-A3BE3DAF0C12}" destId="{CB6B0ACA-C894-470B-9C20-B169D22DC559}" srcOrd="1" destOrd="0" parTransId="{DB4543DB-3608-4D0E-912C-C95EA86A4816}" sibTransId="{91E1BF3D-94DE-4E3D-9A0B-1E34D435F3DC}"/>
    <dgm:cxn modelId="{624F2D28-4E55-42E2-A57D-E012F6C8BA3B}" srcId="{1D9F29B7-68B8-4635-8A99-99F29691591C}" destId="{A0AC459F-0F2B-42F5-9F73-0774E6080201}" srcOrd="1" destOrd="0" parTransId="{20970DB0-9850-40B1-937F-EB9BF6FE801C}" sibTransId="{404D640D-52AD-4354-9EF0-6D245A2CDD2E}"/>
    <dgm:cxn modelId="{D0073C29-B589-484D-B384-75B8D15B155B}" type="presOf" srcId="{81C7ABF6-3F00-441E-A6F0-5CBFA5AA8C5E}" destId="{0715EDD8-9D73-4392-9931-005235324B17}" srcOrd="0" destOrd="3" presId="urn:microsoft.com/office/officeart/2005/8/layout/default"/>
    <dgm:cxn modelId="{B6C6052B-0427-4B23-996E-89A420889744}" srcId="{A4D637F5-B498-4375-B2F1-39201D4121AD}" destId="{EBC63AA8-4C00-4DF4-BD1D-A6E9F1230538}" srcOrd="0" destOrd="0" parTransId="{AC41DC75-D816-4B74-B0B8-87C1B9EFA2E6}" sibTransId="{EB58E719-3199-44C6-B4A7-26596EB9C448}"/>
    <dgm:cxn modelId="{EFAF3331-B1A5-419C-9666-E483F7BDFC9D}" type="presOf" srcId="{230CD5AA-DEB3-4EE5-B8E8-7CCCBA3AFCC3}" destId="{B3FB18FD-A14F-454B-89E7-D63161DD7A1F}" srcOrd="0" destOrd="3" presId="urn:microsoft.com/office/officeart/2005/8/layout/default"/>
    <dgm:cxn modelId="{EDC98938-52A1-4ECF-9224-949F289F8EE4}" srcId="{CE9B0A61-8649-42BF-80AB-805ED16B7F48}" destId="{051B1B5F-4741-4458-9FA5-1B136D059DCC}" srcOrd="1" destOrd="0" parTransId="{4C5E82C7-B812-4B33-B74D-F5294AFB243A}" sibTransId="{7017D58F-E1C4-499D-85B9-ED38635AFB0F}"/>
    <dgm:cxn modelId="{2978A63A-8050-4728-89A1-215A669F8314}" type="presOf" srcId="{EBC63AA8-4C00-4DF4-BD1D-A6E9F1230538}" destId="{B7D42A5A-03B0-4049-BD6E-AAEC362950D3}" srcOrd="0" destOrd="2" presId="urn:microsoft.com/office/officeart/2005/8/layout/default"/>
    <dgm:cxn modelId="{8851533E-1571-42FA-8437-BBCA123DE938}" type="presOf" srcId="{CB6B0ACA-C894-470B-9C20-B169D22DC559}" destId="{0715EDD8-9D73-4392-9931-005235324B17}" srcOrd="0" destOrd="4" presId="urn:microsoft.com/office/officeart/2005/8/layout/default"/>
    <dgm:cxn modelId="{8343BB43-6301-4E12-AA45-1850844B6DE0}" srcId="{CE9B0A61-8649-42BF-80AB-805ED16B7F48}" destId="{DC46E760-3452-4F52-AB03-D67E83FA80B9}" srcOrd="3" destOrd="0" parTransId="{666C0FEE-10F2-4EAE-BBFA-2017A0F63CAA}" sibTransId="{9BDF8094-522D-412E-B29F-173FB65D5405}"/>
    <dgm:cxn modelId="{8292B744-4F54-4AA1-AE08-D483E9C2EFD6}" type="presOf" srcId="{51AB8186-703A-4A1D-9093-19C70E6C1DFA}" destId="{B3FB18FD-A14F-454B-89E7-D63161DD7A1F}" srcOrd="0" destOrd="2" presId="urn:microsoft.com/office/officeart/2005/8/layout/default"/>
    <dgm:cxn modelId="{6DFE5A6F-6358-4A1C-BAB0-CF503EA849B2}" type="presOf" srcId="{3A5DFDE2-7251-4CB7-B177-06F0C3E42360}" destId="{B7D42A5A-03B0-4049-BD6E-AAEC362950D3}" srcOrd="0" destOrd="4" presId="urn:microsoft.com/office/officeart/2005/8/layout/default"/>
    <dgm:cxn modelId="{14B28851-E50D-4422-905B-D29DE2999524}" type="presOf" srcId="{9E478C95-AACD-4FDF-8833-78903819FA1E}" destId="{0715EDD8-9D73-4392-9931-005235324B17}" srcOrd="0" destOrd="6" presId="urn:microsoft.com/office/officeart/2005/8/layout/default"/>
    <dgm:cxn modelId="{38854272-C88A-41A8-83CB-8B1FDD0EC741}" srcId="{A4D637F5-B498-4375-B2F1-39201D4121AD}" destId="{3A5DFDE2-7251-4CB7-B177-06F0C3E42360}" srcOrd="2" destOrd="0" parTransId="{2F303A49-20B1-44B5-9771-C9D15DCF03F3}" sibTransId="{632E1E2D-B78E-4904-8131-1CF499174E90}"/>
    <dgm:cxn modelId="{C0261F55-929E-444C-8F9F-74D1AEC31C2F}" type="presOf" srcId="{629B38D1-2CAE-4D85-A1A0-C394A340B5A6}" destId="{39D60A36-F9DA-4C14-8307-DE6CD66E0DCB}" srcOrd="0" destOrd="0" presId="urn:microsoft.com/office/officeart/2005/8/layout/default"/>
    <dgm:cxn modelId="{A00F8E75-535F-47A5-AD9F-5DA394F51CAE}" type="presOf" srcId="{6F433B9F-9C52-4F5D-8535-EFE0B36EBC90}" destId="{B7D42A5A-03B0-4049-BD6E-AAEC362950D3}" srcOrd="0" destOrd="0" presId="urn:microsoft.com/office/officeart/2005/8/layout/default"/>
    <dgm:cxn modelId="{FD999075-0382-4510-B4D4-F09391AD8126}" srcId="{CB6B0ACA-C894-470B-9C20-B169D22DC559}" destId="{464BB31F-0E8E-4E04-A602-B3475979CAB3}" srcOrd="0" destOrd="0" parTransId="{F84F2457-A0C2-43D0-977D-92B7218901DC}" sibTransId="{734FAB26-E3AC-4EEE-B1DF-615CB486231C}"/>
    <dgm:cxn modelId="{A57B7C56-40B7-4A30-97D5-4E9CDCF84384}" srcId="{8CE03FD8-F266-4955-9015-05D432F88DBD}" destId="{230CD5AA-DEB3-4EE5-B8E8-7CCCBA3AFCC3}" srcOrd="1" destOrd="0" parTransId="{C8ABEE32-6943-4EE2-9168-D3956C016090}" sibTransId="{EA1E93C3-D4FF-4D00-93E6-28DE6DE59486}"/>
    <dgm:cxn modelId="{DE6B7458-7EA9-4458-A9EE-DD051D2153C7}" srcId="{CE9B0A61-8649-42BF-80AB-805ED16B7F48}" destId="{2FB0FA4D-DAEF-433E-90E0-9ED522A99A68}" srcOrd="4" destOrd="0" parTransId="{C2739F33-35B9-41F5-A2D7-EBE70542FAB4}" sibTransId="{C26FD4EA-6481-4272-9B6F-E66532A3E6B2}"/>
    <dgm:cxn modelId="{AD47BC78-93D8-4C6E-804B-B4CAAB86275C}" type="presOf" srcId="{181E99CB-3204-45EE-8709-D841CC947575}" destId="{B694AD7A-53B7-47F5-AB43-8A006F426613}" srcOrd="0" destOrd="2" presId="urn:microsoft.com/office/officeart/2005/8/layout/default"/>
    <dgm:cxn modelId="{2069627A-0D12-4020-80A4-FBAD8F66273A}" type="presOf" srcId="{085391D1-0F32-4465-8B32-D590E9CB1BCF}" destId="{0715EDD8-9D73-4392-9931-005235324B17}" srcOrd="0" destOrd="7" presId="urn:microsoft.com/office/officeart/2005/8/layout/default"/>
    <dgm:cxn modelId="{B173875A-932F-4EE2-B9D9-24A13DF4D9FA}" type="presOf" srcId="{A0AC459F-0F2B-42F5-9F73-0774E6080201}" destId="{B3FB18FD-A14F-454B-89E7-D63161DD7A1F}" srcOrd="0" destOrd="4" presId="urn:microsoft.com/office/officeart/2005/8/layout/default"/>
    <dgm:cxn modelId="{5CE0D97A-CE51-4676-AEA7-B29F6DCC56CB}" srcId="{A4D637F5-B498-4375-B2F1-39201D4121AD}" destId="{505E0455-050E-4315-82EE-3F0AEA9875DB}" srcOrd="3" destOrd="0" parTransId="{3350876F-6B4E-437D-97E4-544E29F64C76}" sibTransId="{A66EC857-29E0-4BB7-BD2C-C27D3B6A2916}"/>
    <dgm:cxn modelId="{B6C6E781-2EDC-4C33-863D-1D290B6ECD68}" type="presOf" srcId="{8CE03FD8-F266-4955-9015-05D432F88DBD}" destId="{B3FB18FD-A14F-454B-89E7-D63161DD7A1F}" srcOrd="0" destOrd="1" presId="urn:microsoft.com/office/officeart/2005/8/layout/default"/>
    <dgm:cxn modelId="{5E39348C-E7AC-4ADA-AF46-E963DD0F0FF9}" type="presOf" srcId="{D831412F-0C67-4540-BFC4-A3BE3DAF0C12}" destId="{0715EDD8-9D73-4392-9931-005235324B17}" srcOrd="0" destOrd="0" presId="urn:microsoft.com/office/officeart/2005/8/layout/default"/>
    <dgm:cxn modelId="{C7FEE48C-66DA-4F12-AE28-072FF3DA593E}" srcId="{629B38D1-2CAE-4D85-A1A0-C394A340B5A6}" destId="{6F433B9F-9C52-4F5D-8535-EFE0B36EBC90}" srcOrd="3" destOrd="0" parTransId="{B4C19808-794D-47E1-979F-07E96BF3BD1E}" sibTransId="{3E8C7ED2-8F14-4303-86A7-785FAC30B82B}"/>
    <dgm:cxn modelId="{578BD38E-5114-41F6-AAAB-ACB247DB472D}" srcId="{E8A9DF01-214A-49B8-80CF-E354DCE5A508}" destId="{5705AE34-F246-4341-82F8-7B36CEB4FABD}" srcOrd="0" destOrd="0" parTransId="{DA4629E0-B7F1-4AB8-A1BA-82DC8BF4C5B4}" sibTransId="{EE10760B-030D-438A-A923-EB866A9B9D2C}"/>
    <dgm:cxn modelId="{68CA2A8F-7E87-4969-81CE-98B5A76237C3}" type="presOf" srcId="{505E0455-050E-4315-82EE-3F0AEA9875DB}" destId="{B7D42A5A-03B0-4049-BD6E-AAEC362950D3}" srcOrd="0" destOrd="5" presId="urn:microsoft.com/office/officeart/2005/8/layout/default"/>
    <dgm:cxn modelId="{41661093-96E1-48F8-AC84-F767B4E01815}" type="presOf" srcId="{051B1B5F-4741-4458-9FA5-1B136D059DCC}" destId="{B694AD7A-53B7-47F5-AB43-8A006F426613}" srcOrd="0" destOrd="3" presId="urn:microsoft.com/office/officeart/2005/8/layout/default"/>
    <dgm:cxn modelId="{2DBE8C99-ED8C-4555-BFFC-FB7B6AC67BAB}" type="presOf" srcId="{5705AE34-F246-4341-82F8-7B36CEB4FABD}" destId="{0715EDD8-9D73-4392-9931-005235324B17}" srcOrd="0" destOrd="2" presId="urn:microsoft.com/office/officeart/2005/8/layout/default"/>
    <dgm:cxn modelId="{FD8DCB9C-14EE-4EAE-80E2-D49A3AB795C2}" srcId="{6F433B9F-9C52-4F5D-8535-EFE0B36EBC90}" destId="{A4D637F5-B498-4375-B2F1-39201D4121AD}" srcOrd="0" destOrd="0" parTransId="{E79DD524-C496-465E-9F76-F5BC3F6DA9A6}" sibTransId="{64AA23DC-4003-4B4B-A253-916B25C6DF20}"/>
    <dgm:cxn modelId="{A64DC3A5-D93E-43EF-AC24-719FF96E2EE5}" type="presOf" srcId="{DC46E760-3452-4F52-AB03-D67E83FA80B9}" destId="{B694AD7A-53B7-47F5-AB43-8A006F426613}" srcOrd="0" destOrd="5" presId="urn:microsoft.com/office/officeart/2005/8/layout/default"/>
    <dgm:cxn modelId="{69A57EAA-D31D-4E3B-8595-C2A83E22D286}" srcId="{D831412F-0C67-4540-BFC4-A3BE3DAF0C12}" destId="{E8A9DF01-214A-49B8-80CF-E354DCE5A508}" srcOrd="0" destOrd="0" parTransId="{31A224FF-BB37-430F-9593-E18F6E95DD3B}" sibTransId="{D256B83F-CA82-4A8E-AFCF-E9373459F765}"/>
    <dgm:cxn modelId="{777AC3AA-A449-48FF-A291-8F0E5395B926}" srcId="{8CE03FD8-F266-4955-9015-05D432F88DBD}" destId="{51AB8186-703A-4A1D-9093-19C70E6C1DFA}" srcOrd="0" destOrd="0" parTransId="{69C6EDD7-DD99-4C18-A32C-3F6C832E0B3E}" sibTransId="{6D62014D-30A4-485D-8985-4D6860A209F9}"/>
    <dgm:cxn modelId="{74DD41AE-B4FA-40A8-B843-EDF9E8550550}" type="presOf" srcId="{A4D637F5-B498-4375-B2F1-39201D4121AD}" destId="{B7D42A5A-03B0-4049-BD6E-AAEC362950D3}" srcOrd="0" destOrd="1" presId="urn:microsoft.com/office/officeart/2005/8/layout/default"/>
    <dgm:cxn modelId="{6F9640B3-16C7-4393-939E-FB0932835F8C}" type="presOf" srcId="{5D9ECEF2-55E3-443F-B961-7E59A3F6FD9D}" destId="{B694AD7A-53B7-47F5-AB43-8A006F426613}" srcOrd="0" destOrd="4" presId="urn:microsoft.com/office/officeart/2005/8/layout/default"/>
    <dgm:cxn modelId="{E6AEF1B5-466D-4CAF-A005-35050A2FC943}" srcId="{1D9F29B7-68B8-4635-8A99-99F29691591C}" destId="{8CE03FD8-F266-4955-9015-05D432F88DBD}" srcOrd="0" destOrd="0" parTransId="{E6B17A87-A93F-446B-B623-307ECCDDFA1E}" sibTransId="{ABA21080-C8CB-4927-ABA6-440578BB60FB}"/>
    <dgm:cxn modelId="{1ECC8FBB-8EEA-4FB4-838B-828DCB0B1D9F}" type="presOf" srcId="{C1F8E40C-4345-4F2C-9621-5D2BFAB6DF7D}" destId="{B7D42A5A-03B0-4049-BD6E-AAEC362950D3}" srcOrd="0" destOrd="3" presId="urn:microsoft.com/office/officeart/2005/8/layout/default"/>
    <dgm:cxn modelId="{0DE789BD-728B-44B0-A056-DDBE8E2AFA27}" srcId="{A4D637F5-B498-4375-B2F1-39201D4121AD}" destId="{C1F8E40C-4345-4F2C-9621-5D2BFAB6DF7D}" srcOrd="1" destOrd="0" parTransId="{62F05BB3-9DEF-42E2-810D-D28144589A9C}" sibTransId="{526B00FB-4B60-4902-9550-C43739A25E2D}"/>
    <dgm:cxn modelId="{3ADEDFC0-B8AA-4FE1-B4A6-9467A26C06D1}" type="presOf" srcId="{E8A9DF01-214A-49B8-80CF-E354DCE5A508}" destId="{0715EDD8-9D73-4392-9931-005235324B17}" srcOrd="0" destOrd="1" presId="urn:microsoft.com/office/officeart/2005/8/layout/default"/>
    <dgm:cxn modelId="{DB82CDCA-F35C-4E83-9B3C-C4300AD2232E}" srcId="{CE9B0A61-8649-42BF-80AB-805ED16B7F48}" destId="{181E99CB-3204-45EE-8709-D841CC947575}" srcOrd="0" destOrd="0" parTransId="{A76A69B7-0460-4F47-B2A6-8846B7421B7C}" sibTransId="{569F2223-7FB0-45AA-94CB-1123A6517334}"/>
    <dgm:cxn modelId="{1BAE3BCC-BD24-488D-A0AB-34675C3F89D7}" type="presOf" srcId="{464BB31F-0E8E-4E04-A602-B3475979CAB3}" destId="{0715EDD8-9D73-4392-9931-005235324B17}" srcOrd="0" destOrd="5" presId="urn:microsoft.com/office/officeart/2005/8/layout/default"/>
    <dgm:cxn modelId="{43CD2ECE-0CD5-4687-A3C5-257AE772470D}" srcId="{E8A9DF01-214A-49B8-80CF-E354DCE5A508}" destId="{81C7ABF6-3F00-441E-A6F0-5CBFA5AA8C5E}" srcOrd="1" destOrd="0" parTransId="{1552D669-5609-4832-8C65-DCBE80C942C0}" sibTransId="{D9A0E7E4-8DF3-4202-BC5B-4A7160BFD729}"/>
    <dgm:cxn modelId="{A1A6C5D4-3DD1-4A7B-A260-58014BACEDBA}" srcId="{CE9B0A61-8649-42BF-80AB-805ED16B7F48}" destId="{5D9ECEF2-55E3-443F-B961-7E59A3F6FD9D}" srcOrd="2" destOrd="0" parTransId="{8D438D5E-714A-4D1A-B3C9-75BB7FBA0AA4}" sibTransId="{ECCA5D4F-AB54-4263-871F-4013194CE4F0}"/>
    <dgm:cxn modelId="{ACC5ADD7-0A21-4026-8D6E-8CDFE3392453}" type="presOf" srcId="{2FB0FA4D-DAEF-433E-90E0-9ED522A99A68}" destId="{B694AD7A-53B7-47F5-AB43-8A006F426613}" srcOrd="0" destOrd="6" presId="urn:microsoft.com/office/officeart/2005/8/layout/default"/>
    <dgm:cxn modelId="{09D0A3DF-5F2B-40F8-A98D-ED8042F67549}" type="presOf" srcId="{1D9F29B7-68B8-4635-8A99-99F29691591C}" destId="{B3FB18FD-A14F-454B-89E7-D63161DD7A1F}" srcOrd="0" destOrd="0" presId="urn:microsoft.com/office/officeart/2005/8/layout/default"/>
    <dgm:cxn modelId="{40DDE9E2-21D9-4345-AE59-3034354D71F1}" type="presOf" srcId="{CE9B0A61-8649-42BF-80AB-805ED16B7F48}" destId="{B694AD7A-53B7-47F5-AB43-8A006F426613}" srcOrd="0" destOrd="1" presId="urn:microsoft.com/office/officeart/2005/8/layout/default"/>
    <dgm:cxn modelId="{C5FFADE5-A6E4-4455-ADF2-58503221BF41}" type="presOf" srcId="{E56EEFF1-377F-4F3D-904A-4E269F9A0C02}" destId="{B694AD7A-53B7-47F5-AB43-8A006F426613}" srcOrd="0" destOrd="0" presId="urn:microsoft.com/office/officeart/2005/8/layout/default"/>
    <dgm:cxn modelId="{580DC8E7-1691-46AD-994D-CCF5829EDD0C}" srcId="{629B38D1-2CAE-4D85-A1A0-C394A340B5A6}" destId="{E56EEFF1-377F-4F3D-904A-4E269F9A0C02}" srcOrd="2" destOrd="0" parTransId="{ECCB3CC8-07F1-41E3-87D4-C82BC30E6EFD}" sibTransId="{5F8BD135-78EB-4B50-95AB-EC5FA0003CFD}"/>
    <dgm:cxn modelId="{1C04A5F2-95E9-4C5A-88FD-3BBFE456B8C0}" srcId="{629B38D1-2CAE-4D85-A1A0-C394A340B5A6}" destId="{1D9F29B7-68B8-4635-8A99-99F29691591C}" srcOrd="1" destOrd="0" parTransId="{D970582A-5454-4D74-A9A2-BC689FA67B82}" sibTransId="{8C159F47-B1F4-408C-8050-1E7E5FE455C7}"/>
    <dgm:cxn modelId="{C3D67FF4-B096-4722-8301-9E630FB7BC37}" srcId="{CB6B0ACA-C894-470B-9C20-B169D22DC559}" destId="{9E478C95-AACD-4FDF-8833-78903819FA1E}" srcOrd="1" destOrd="0" parTransId="{9BF6E7C6-284C-4946-8E0B-59C309A32A4F}" sibTransId="{FC1F67C3-0773-4BC7-AEBB-6AB46DA5772D}"/>
    <dgm:cxn modelId="{4B7F1912-3000-411B-AACF-1F0DCAA96064}" type="presParOf" srcId="{39D60A36-F9DA-4C14-8307-DE6CD66E0DCB}" destId="{0715EDD8-9D73-4392-9931-005235324B17}" srcOrd="0" destOrd="0" presId="urn:microsoft.com/office/officeart/2005/8/layout/default"/>
    <dgm:cxn modelId="{F355B7A6-AA2A-449E-8B7D-F171F87D1341}" type="presParOf" srcId="{39D60A36-F9DA-4C14-8307-DE6CD66E0DCB}" destId="{5F1769A4-3EC1-48EA-8DF5-07D9B071057A}" srcOrd="1" destOrd="0" presId="urn:microsoft.com/office/officeart/2005/8/layout/default"/>
    <dgm:cxn modelId="{F6535805-B475-44AC-8508-C1F074DFFB0C}" type="presParOf" srcId="{39D60A36-F9DA-4C14-8307-DE6CD66E0DCB}" destId="{B3FB18FD-A14F-454B-89E7-D63161DD7A1F}" srcOrd="2" destOrd="0" presId="urn:microsoft.com/office/officeart/2005/8/layout/default"/>
    <dgm:cxn modelId="{80382565-28DE-41CF-8939-0E3BDD57BF7F}" type="presParOf" srcId="{39D60A36-F9DA-4C14-8307-DE6CD66E0DCB}" destId="{10A898A7-B9ED-42A8-A830-830B54D8E3D7}" srcOrd="3" destOrd="0" presId="urn:microsoft.com/office/officeart/2005/8/layout/default"/>
    <dgm:cxn modelId="{A943E709-CF64-4B93-8103-6C79DD194120}" type="presParOf" srcId="{39D60A36-F9DA-4C14-8307-DE6CD66E0DCB}" destId="{B694AD7A-53B7-47F5-AB43-8A006F426613}" srcOrd="4" destOrd="0" presId="urn:microsoft.com/office/officeart/2005/8/layout/default"/>
    <dgm:cxn modelId="{C87D7BC9-03EF-48FF-90C3-E63827609236}" type="presParOf" srcId="{39D60A36-F9DA-4C14-8307-DE6CD66E0DCB}" destId="{77EFDAD4-DFE0-4C7B-B096-243BE4CC0083}" srcOrd="5" destOrd="0" presId="urn:microsoft.com/office/officeart/2005/8/layout/default"/>
    <dgm:cxn modelId="{0B118885-B1EE-4FD7-9606-B404E2C0670E}" type="presParOf" srcId="{39D60A36-F9DA-4C14-8307-DE6CD66E0DCB}" destId="{B7D42A5A-03B0-4049-BD6E-AAEC362950D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B9EA4-A539-4DB0-965C-A82ABFE9F13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B5203-626D-4E6A-8470-D80BEB2C80A9}">
      <dgm:prSet/>
      <dgm:spPr/>
      <dgm:t>
        <a:bodyPr/>
        <a:lstStyle/>
        <a:p>
          <a:r>
            <a:rPr lang="fr-FR" b="1" i="0"/>
            <a:t>Versionning avec Git &amp; GitHub.</a:t>
          </a:r>
          <a:endParaRPr lang="en-US"/>
        </a:p>
      </dgm:t>
    </dgm:pt>
    <dgm:pt modelId="{C46D707C-1165-4AF6-8D61-E961AE94B050}" type="parTrans" cxnId="{47DB2038-A5DF-463B-8C10-FB36606F8BAD}">
      <dgm:prSet/>
      <dgm:spPr/>
      <dgm:t>
        <a:bodyPr/>
        <a:lstStyle/>
        <a:p>
          <a:endParaRPr lang="en-US"/>
        </a:p>
      </dgm:t>
    </dgm:pt>
    <dgm:pt modelId="{C39709B0-5143-4BF1-B6B1-FC777FE8DC3C}" type="sibTrans" cxnId="{47DB2038-A5DF-463B-8C10-FB36606F8BAD}">
      <dgm:prSet/>
      <dgm:spPr/>
      <dgm:t>
        <a:bodyPr/>
        <a:lstStyle/>
        <a:p>
          <a:endParaRPr lang="en-US"/>
        </a:p>
      </dgm:t>
    </dgm:pt>
    <dgm:pt modelId="{77B9B790-3202-4BD7-91CC-F706A17D47B5}">
      <dgm:prSet/>
      <dgm:spPr/>
      <dgm:t>
        <a:bodyPr/>
        <a:lstStyle/>
        <a:p>
          <a:r>
            <a:rPr lang="fr-FR" b="1" i="0" dirty="0"/>
            <a:t>Grande communauté</a:t>
          </a:r>
          <a:endParaRPr lang="en-US" dirty="0"/>
        </a:p>
      </dgm:t>
    </dgm:pt>
    <dgm:pt modelId="{3938259C-EC30-4127-8BD1-824E03611E74}" type="parTrans" cxnId="{988C6839-F58B-49E6-B599-E96DED5102A3}">
      <dgm:prSet/>
      <dgm:spPr/>
      <dgm:t>
        <a:bodyPr/>
        <a:lstStyle/>
        <a:p>
          <a:endParaRPr lang="en-US"/>
        </a:p>
      </dgm:t>
    </dgm:pt>
    <dgm:pt modelId="{52EDDB68-2025-4D69-B954-9D1B81C3DBFD}" type="sibTrans" cxnId="{988C6839-F58B-49E6-B599-E96DED5102A3}">
      <dgm:prSet/>
      <dgm:spPr/>
      <dgm:t>
        <a:bodyPr/>
        <a:lstStyle/>
        <a:p>
          <a:endParaRPr lang="en-US"/>
        </a:p>
      </dgm:t>
    </dgm:pt>
    <dgm:pt modelId="{EB8F7FEC-56E4-4EC7-AEC7-30935DAF2795}">
      <dgm:prSet/>
      <dgm:spPr/>
      <dgm:t>
        <a:bodyPr/>
        <a:lstStyle/>
        <a:p>
          <a:r>
            <a:rPr lang="fr-FR" b="1" i="0"/>
            <a:t>Multifonction</a:t>
          </a:r>
          <a:endParaRPr lang="en-US"/>
        </a:p>
      </dgm:t>
    </dgm:pt>
    <dgm:pt modelId="{BEA9906F-9763-4369-B118-700D2C906AAF}" type="parTrans" cxnId="{65247974-5646-4B1D-8860-C15F63BDC0C8}">
      <dgm:prSet/>
      <dgm:spPr/>
      <dgm:t>
        <a:bodyPr/>
        <a:lstStyle/>
        <a:p>
          <a:endParaRPr lang="en-US"/>
        </a:p>
      </dgm:t>
    </dgm:pt>
    <dgm:pt modelId="{92492862-3821-4E1D-A4CA-44263315F524}" type="sibTrans" cxnId="{65247974-5646-4B1D-8860-C15F63BDC0C8}">
      <dgm:prSet/>
      <dgm:spPr/>
      <dgm:t>
        <a:bodyPr/>
        <a:lstStyle/>
        <a:p>
          <a:endParaRPr lang="en-US"/>
        </a:p>
      </dgm:t>
    </dgm:pt>
    <dgm:pt modelId="{8D981A52-DC33-4D45-8A56-179810F44612}">
      <dgm:prSet/>
      <dgm:spPr/>
      <dgm:t>
        <a:bodyPr/>
        <a:lstStyle/>
        <a:p>
          <a:r>
            <a:rPr lang="fr-FR" b="1" i="0" dirty="0"/>
            <a:t>Devenu une norme (avec </a:t>
          </a:r>
          <a:r>
            <a:rPr lang="fr-FR" b="1" i="0" dirty="0" err="1"/>
            <a:t>GitLab</a:t>
          </a:r>
          <a:r>
            <a:rPr lang="fr-FR" b="1" i="0" dirty="0"/>
            <a:t> pour les entreprises)</a:t>
          </a:r>
          <a:endParaRPr lang="en-US" dirty="0"/>
        </a:p>
      </dgm:t>
    </dgm:pt>
    <dgm:pt modelId="{2028B07B-AE40-4CAE-ADDA-62CCCE384A52}" type="parTrans" cxnId="{52543DC0-7704-4FBC-8927-ACF4BECD1055}">
      <dgm:prSet/>
      <dgm:spPr/>
      <dgm:t>
        <a:bodyPr/>
        <a:lstStyle/>
        <a:p>
          <a:endParaRPr lang="en-US"/>
        </a:p>
      </dgm:t>
    </dgm:pt>
    <dgm:pt modelId="{9610054B-59A7-4AE5-A2F1-97845E5C67B8}" type="sibTrans" cxnId="{52543DC0-7704-4FBC-8927-ACF4BECD1055}">
      <dgm:prSet/>
      <dgm:spPr/>
      <dgm:t>
        <a:bodyPr/>
        <a:lstStyle/>
        <a:p>
          <a:endParaRPr lang="en-US"/>
        </a:p>
      </dgm:t>
    </dgm:pt>
    <dgm:pt modelId="{6DB56EF6-F4EA-476D-BBA8-99E3BA843500}">
      <dgm:prSet/>
      <dgm:spPr/>
      <dgm:t>
        <a:bodyPr/>
        <a:lstStyle/>
        <a:p>
          <a:r>
            <a:rPr lang="en-US" dirty="0"/>
            <a:t>Permets le travail </a:t>
          </a:r>
          <a:r>
            <a:rPr lang="en-US" dirty="0" err="1"/>
            <a:t>collaboratif</a:t>
          </a:r>
          <a:endParaRPr lang="en-US" dirty="0"/>
        </a:p>
      </dgm:t>
    </dgm:pt>
    <dgm:pt modelId="{C38A8504-F05A-4E91-88D6-8F13A0EA3145}" type="parTrans" cxnId="{32C2B3EE-D1A0-4003-B0EF-55509ACC0AF5}">
      <dgm:prSet/>
      <dgm:spPr/>
      <dgm:t>
        <a:bodyPr/>
        <a:lstStyle/>
        <a:p>
          <a:endParaRPr lang="fr-FR"/>
        </a:p>
      </dgm:t>
    </dgm:pt>
    <dgm:pt modelId="{305DB51E-8F5A-4BCF-8F5C-BB567F2C1758}" type="sibTrans" cxnId="{32C2B3EE-D1A0-4003-B0EF-55509ACC0AF5}">
      <dgm:prSet/>
      <dgm:spPr/>
      <dgm:t>
        <a:bodyPr/>
        <a:lstStyle/>
        <a:p>
          <a:endParaRPr lang="fr-FR"/>
        </a:p>
      </dgm:t>
    </dgm:pt>
    <dgm:pt modelId="{FFC864C0-18AA-4974-8537-6612CEAE37C4}" type="pres">
      <dgm:prSet presAssocID="{583B9EA4-A539-4DB0-965C-A82ABFE9F13F}" presName="outerComposite" presStyleCnt="0">
        <dgm:presLayoutVars>
          <dgm:chMax val="5"/>
          <dgm:dir/>
          <dgm:resizeHandles val="exact"/>
        </dgm:presLayoutVars>
      </dgm:prSet>
      <dgm:spPr/>
    </dgm:pt>
    <dgm:pt modelId="{8464DEF7-399F-4A14-B658-CB6DEED8459D}" type="pres">
      <dgm:prSet presAssocID="{583B9EA4-A539-4DB0-965C-A82ABFE9F13F}" presName="dummyMaxCanvas" presStyleCnt="0">
        <dgm:presLayoutVars/>
      </dgm:prSet>
      <dgm:spPr/>
    </dgm:pt>
    <dgm:pt modelId="{0CD86ACA-72B2-46D4-93AF-5A93104F52BB}" type="pres">
      <dgm:prSet presAssocID="{583B9EA4-A539-4DB0-965C-A82ABFE9F13F}" presName="FiveNodes_1" presStyleLbl="node1" presStyleIdx="0" presStyleCnt="5">
        <dgm:presLayoutVars>
          <dgm:bulletEnabled val="1"/>
        </dgm:presLayoutVars>
      </dgm:prSet>
      <dgm:spPr/>
    </dgm:pt>
    <dgm:pt modelId="{54F4C148-39D2-43F3-8B82-989771AD8A7A}" type="pres">
      <dgm:prSet presAssocID="{583B9EA4-A539-4DB0-965C-A82ABFE9F13F}" presName="FiveNodes_2" presStyleLbl="node1" presStyleIdx="1" presStyleCnt="5">
        <dgm:presLayoutVars>
          <dgm:bulletEnabled val="1"/>
        </dgm:presLayoutVars>
      </dgm:prSet>
      <dgm:spPr/>
    </dgm:pt>
    <dgm:pt modelId="{967D9A3A-4934-4779-8CA4-8B6E24EB4F6A}" type="pres">
      <dgm:prSet presAssocID="{583B9EA4-A539-4DB0-965C-A82ABFE9F13F}" presName="FiveNodes_3" presStyleLbl="node1" presStyleIdx="2" presStyleCnt="5">
        <dgm:presLayoutVars>
          <dgm:bulletEnabled val="1"/>
        </dgm:presLayoutVars>
      </dgm:prSet>
      <dgm:spPr/>
    </dgm:pt>
    <dgm:pt modelId="{97096196-1274-4577-B932-C51D23D67E4B}" type="pres">
      <dgm:prSet presAssocID="{583B9EA4-A539-4DB0-965C-A82ABFE9F13F}" presName="FiveNodes_4" presStyleLbl="node1" presStyleIdx="3" presStyleCnt="5">
        <dgm:presLayoutVars>
          <dgm:bulletEnabled val="1"/>
        </dgm:presLayoutVars>
      </dgm:prSet>
      <dgm:spPr/>
    </dgm:pt>
    <dgm:pt modelId="{3B333B13-B531-4E93-9264-77A1954503EA}" type="pres">
      <dgm:prSet presAssocID="{583B9EA4-A539-4DB0-965C-A82ABFE9F13F}" presName="FiveNodes_5" presStyleLbl="node1" presStyleIdx="4" presStyleCnt="5">
        <dgm:presLayoutVars>
          <dgm:bulletEnabled val="1"/>
        </dgm:presLayoutVars>
      </dgm:prSet>
      <dgm:spPr/>
    </dgm:pt>
    <dgm:pt modelId="{E6339C6F-33F6-4B36-A93F-B93A4694041D}" type="pres">
      <dgm:prSet presAssocID="{583B9EA4-A539-4DB0-965C-A82ABFE9F13F}" presName="FiveConn_1-2" presStyleLbl="fgAccFollowNode1" presStyleIdx="0" presStyleCnt="4">
        <dgm:presLayoutVars>
          <dgm:bulletEnabled val="1"/>
        </dgm:presLayoutVars>
      </dgm:prSet>
      <dgm:spPr/>
    </dgm:pt>
    <dgm:pt modelId="{A53AA750-A456-49D9-9A74-19C9B942B281}" type="pres">
      <dgm:prSet presAssocID="{583B9EA4-A539-4DB0-965C-A82ABFE9F13F}" presName="FiveConn_2-3" presStyleLbl="fgAccFollowNode1" presStyleIdx="1" presStyleCnt="4">
        <dgm:presLayoutVars>
          <dgm:bulletEnabled val="1"/>
        </dgm:presLayoutVars>
      </dgm:prSet>
      <dgm:spPr/>
    </dgm:pt>
    <dgm:pt modelId="{AF5FE69A-FEFA-44F8-A097-5B0C3909CF5B}" type="pres">
      <dgm:prSet presAssocID="{583B9EA4-A539-4DB0-965C-A82ABFE9F13F}" presName="FiveConn_3-4" presStyleLbl="fgAccFollowNode1" presStyleIdx="2" presStyleCnt="4">
        <dgm:presLayoutVars>
          <dgm:bulletEnabled val="1"/>
        </dgm:presLayoutVars>
      </dgm:prSet>
      <dgm:spPr/>
    </dgm:pt>
    <dgm:pt modelId="{2D88D5DB-4B4D-4C23-890D-87EB2F63F7A2}" type="pres">
      <dgm:prSet presAssocID="{583B9EA4-A539-4DB0-965C-A82ABFE9F13F}" presName="FiveConn_4-5" presStyleLbl="fgAccFollowNode1" presStyleIdx="3" presStyleCnt="4">
        <dgm:presLayoutVars>
          <dgm:bulletEnabled val="1"/>
        </dgm:presLayoutVars>
      </dgm:prSet>
      <dgm:spPr/>
    </dgm:pt>
    <dgm:pt modelId="{6B338A54-42F6-46C9-8EEB-781286B431FE}" type="pres">
      <dgm:prSet presAssocID="{583B9EA4-A539-4DB0-965C-A82ABFE9F13F}" presName="FiveNodes_1_text" presStyleLbl="node1" presStyleIdx="4" presStyleCnt="5">
        <dgm:presLayoutVars>
          <dgm:bulletEnabled val="1"/>
        </dgm:presLayoutVars>
      </dgm:prSet>
      <dgm:spPr/>
    </dgm:pt>
    <dgm:pt modelId="{03724333-5694-4671-947F-03ADF3372328}" type="pres">
      <dgm:prSet presAssocID="{583B9EA4-A539-4DB0-965C-A82ABFE9F13F}" presName="FiveNodes_2_text" presStyleLbl="node1" presStyleIdx="4" presStyleCnt="5">
        <dgm:presLayoutVars>
          <dgm:bulletEnabled val="1"/>
        </dgm:presLayoutVars>
      </dgm:prSet>
      <dgm:spPr/>
    </dgm:pt>
    <dgm:pt modelId="{FF2C31EB-4A2B-4753-A546-D0510305CBEC}" type="pres">
      <dgm:prSet presAssocID="{583B9EA4-A539-4DB0-965C-A82ABFE9F13F}" presName="FiveNodes_3_text" presStyleLbl="node1" presStyleIdx="4" presStyleCnt="5">
        <dgm:presLayoutVars>
          <dgm:bulletEnabled val="1"/>
        </dgm:presLayoutVars>
      </dgm:prSet>
      <dgm:spPr/>
    </dgm:pt>
    <dgm:pt modelId="{534FD3B9-059A-42B8-8A81-14DFB8F39ABA}" type="pres">
      <dgm:prSet presAssocID="{583B9EA4-A539-4DB0-965C-A82ABFE9F13F}" presName="FiveNodes_4_text" presStyleLbl="node1" presStyleIdx="4" presStyleCnt="5">
        <dgm:presLayoutVars>
          <dgm:bulletEnabled val="1"/>
        </dgm:presLayoutVars>
      </dgm:prSet>
      <dgm:spPr/>
    </dgm:pt>
    <dgm:pt modelId="{85AEA985-2A7D-4FD8-8FA3-B77424C70B0F}" type="pres">
      <dgm:prSet presAssocID="{583B9EA4-A539-4DB0-965C-A82ABFE9F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B06B12-F737-4554-9817-716150F2CB94}" type="presOf" srcId="{4B5B5203-626D-4E6A-8470-D80BEB2C80A9}" destId="{6B338A54-42F6-46C9-8EEB-781286B431FE}" srcOrd="1" destOrd="0" presId="urn:microsoft.com/office/officeart/2005/8/layout/vProcess5"/>
    <dgm:cxn modelId="{47DB2038-A5DF-463B-8C10-FB36606F8BAD}" srcId="{583B9EA4-A539-4DB0-965C-A82ABFE9F13F}" destId="{4B5B5203-626D-4E6A-8470-D80BEB2C80A9}" srcOrd="0" destOrd="0" parTransId="{C46D707C-1165-4AF6-8D61-E961AE94B050}" sibTransId="{C39709B0-5143-4BF1-B6B1-FC777FE8DC3C}"/>
    <dgm:cxn modelId="{988C6839-F58B-49E6-B599-E96DED5102A3}" srcId="{583B9EA4-A539-4DB0-965C-A82ABFE9F13F}" destId="{77B9B790-3202-4BD7-91CC-F706A17D47B5}" srcOrd="1" destOrd="0" parTransId="{3938259C-EC30-4127-8BD1-824E03611E74}" sibTransId="{52EDDB68-2025-4D69-B954-9D1B81C3DBFD}"/>
    <dgm:cxn modelId="{0E652C3B-A810-4348-B65A-0C8092C9C955}" type="presOf" srcId="{9610054B-59A7-4AE5-A2F1-97845E5C67B8}" destId="{2D88D5DB-4B4D-4C23-890D-87EB2F63F7A2}" srcOrd="0" destOrd="0" presId="urn:microsoft.com/office/officeart/2005/8/layout/vProcess5"/>
    <dgm:cxn modelId="{793E2642-05FC-4EF8-8700-BC4963D4ED77}" type="presOf" srcId="{C39709B0-5143-4BF1-B6B1-FC777FE8DC3C}" destId="{E6339C6F-33F6-4B36-A93F-B93A4694041D}" srcOrd="0" destOrd="0" presId="urn:microsoft.com/office/officeart/2005/8/layout/vProcess5"/>
    <dgm:cxn modelId="{17712064-9466-494E-B333-1DD387F1E29F}" type="presOf" srcId="{4B5B5203-626D-4E6A-8470-D80BEB2C80A9}" destId="{0CD86ACA-72B2-46D4-93AF-5A93104F52BB}" srcOrd="0" destOrd="0" presId="urn:microsoft.com/office/officeart/2005/8/layout/vProcess5"/>
    <dgm:cxn modelId="{A7B82D64-90CA-4993-A73F-809EEEDC9AD8}" type="presOf" srcId="{77B9B790-3202-4BD7-91CC-F706A17D47B5}" destId="{03724333-5694-4671-947F-03ADF3372328}" srcOrd="1" destOrd="0" presId="urn:microsoft.com/office/officeart/2005/8/layout/vProcess5"/>
    <dgm:cxn modelId="{1A3F304C-8854-4805-8F53-FF09AE380115}" type="presOf" srcId="{6DB56EF6-F4EA-476D-BBA8-99E3BA843500}" destId="{85AEA985-2A7D-4FD8-8FA3-B77424C70B0F}" srcOrd="1" destOrd="0" presId="urn:microsoft.com/office/officeart/2005/8/layout/vProcess5"/>
    <dgm:cxn modelId="{380BEE6C-A453-42B2-9B4D-A5EB2E9D69D4}" type="presOf" srcId="{8D981A52-DC33-4D45-8A56-179810F44612}" destId="{97096196-1274-4577-B932-C51D23D67E4B}" srcOrd="0" destOrd="0" presId="urn:microsoft.com/office/officeart/2005/8/layout/vProcess5"/>
    <dgm:cxn modelId="{65247974-5646-4B1D-8860-C15F63BDC0C8}" srcId="{583B9EA4-A539-4DB0-965C-A82ABFE9F13F}" destId="{EB8F7FEC-56E4-4EC7-AEC7-30935DAF2795}" srcOrd="2" destOrd="0" parTransId="{BEA9906F-9763-4369-B118-700D2C906AAF}" sibTransId="{92492862-3821-4E1D-A4CA-44263315F524}"/>
    <dgm:cxn modelId="{9490577D-B526-4297-B5AE-0CBA06F83629}" type="presOf" srcId="{77B9B790-3202-4BD7-91CC-F706A17D47B5}" destId="{54F4C148-39D2-43F3-8B82-989771AD8A7A}" srcOrd="0" destOrd="0" presId="urn:microsoft.com/office/officeart/2005/8/layout/vProcess5"/>
    <dgm:cxn modelId="{75E7207F-8C5A-42C6-A2A7-AC5CB96009C9}" type="presOf" srcId="{52EDDB68-2025-4D69-B954-9D1B81C3DBFD}" destId="{A53AA750-A456-49D9-9A74-19C9B942B281}" srcOrd="0" destOrd="0" presId="urn:microsoft.com/office/officeart/2005/8/layout/vProcess5"/>
    <dgm:cxn modelId="{E45BFBB1-7819-4107-A0B1-FEEB11C338AD}" type="presOf" srcId="{92492862-3821-4E1D-A4CA-44263315F524}" destId="{AF5FE69A-FEFA-44F8-A097-5B0C3909CF5B}" srcOrd="0" destOrd="0" presId="urn:microsoft.com/office/officeart/2005/8/layout/vProcess5"/>
    <dgm:cxn modelId="{52543DC0-7704-4FBC-8927-ACF4BECD1055}" srcId="{583B9EA4-A539-4DB0-965C-A82ABFE9F13F}" destId="{8D981A52-DC33-4D45-8A56-179810F44612}" srcOrd="3" destOrd="0" parTransId="{2028B07B-AE40-4CAE-ADDA-62CCCE384A52}" sibTransId="{9610054B-59A7-4AE5-A2F1-97845E5C67B8}"/>
    <dgm:cxn modelId="{A73F98DB-18DB-4692-A251-5B4BC1A529F3}" type="presOf" srcId="{EB8F7FEC-56E4-4EC7-AEC7-30935DAF2795}" destId="{967D9A3A-4934-4779-8CA4-8B6E24EB4F6A}" srcOrd="0" destOrd="0" presId="urn:microsoft.com/office/officeart/2005/8/layout/vProcess5"/>
    <dgm:cxn modelId="{8A0BB6DB-8FEC-4362-829B-5CC03A1BC789}" type="presOf" srcId="{EB8F7FEC-56E4-4EC7-AEC7-30935DAF2795}" destId="{FF2C31EB-4A2B-4753-A546-D0510305CBEC}" srcOrd="1" destOrd="0" presId="urn:microsoft.com/office/officeart/2005/8/layout/vProcess5"/>
    <dgm:cxn modelId="{99222FDD-6253-40E1-87B2-A6612BEF8630}" type="presOf" srcId="{6DB56EF6-F4EA-476D-BBA8-99E3BA843500}" destId="{3B333B13-B531-4E93-9264-77A1954503EA}" srcOrd="0" destOrd="0" presId="urn:microsoft.com/office/officeart/2005/8/layout/vProcess5"/>
    <dgm:cxn modelId="{F76C65E4-C678-4735-908C-9DB0FDD3D558}" type="presOf" srcId="{8D981A52-DC33-4D45-8A56-179810F44612}" destId="{534FD3B9-059A-42B8-8A81-14DFB8F39ABA}" srcOrd="1" destOrd="0" presId="urn:microsoft.com/office/officeart/2005/8/layout/vProcess5"/>
    <dgm:cxn modelId="{2BF8AAEA-06E1-4DF2-935F-E4E60529869D}" type="presOf" srcId="{583B9EA4-A539-4DB0-965C-A82ABFE9F13F}" destId="{FFC864C0-18AA-4974-8537-6612CEAE37C4}" srcOrd="0" destOrd="0" presId="urn:microsoft.com/office/officeart/2005/8/layout/vProcess5"/>
    <dgm:cxn modelId="{32C2B3EE-D1A0-4003-B0EF-55509ACC0AF5}" srcId="{583B9EA4-A539-4DB0-965C-A82ABFE9F13F}" destId="{6DB56EF6-F4EA-476D-BBA8-99E3BA843500}" srcOrd="4" destOrd="0" parTransId="{C38A8504-F05A-4E91-88D6-8F13A0EA3145}" sibTransId="{305DB51E-8F5A-4BCF-8F5C-BB567F2C1758}"/>
    <dgm:cxn modelId="{AEBF2BF8-D1AB-41B9-82E0-F384C87B4E37}" type="presParOf" srcId="{FFC864C0-18AA-4974-8537-6612CEAE37C4}" destId="{8464DEF7-399F-4A14-B658-CB6DEED8459D}" srcOrd="0" destOrd="0" presId="urn:microsoft.com/office/officeart/2005/8/layout/vProcess5"/>
    <dgm:cxn modelId="{02453CE3-E4ED-435B-ABA6-1CDB10464ABB}" type="presParOf" srcId="{FFC864C0-18AA-4974-8537-6612CEAE37C4}" destId="{0CD86ACA-72B2-46D4-93AF-5A93104F52BB}" srcOrd="1" destOrd="0" presId="urn:microsoft.com/office/officeart/2005/8/layout/vProcess5"/>
    <dgm:cxn modelId="{96DDA295-E789-47BE-B25E-AE0C8FB8E9D1}" type="presParOf" srcId="{FFC864C0-18AA-4974-8537-6612CEAE37C4}" destId="{54F4C148-39D2-43F3-8B82-989771AD8A7A}" srcOrd="2" destOrd="0" presId="urn:microsoft.com/office/officeart/2005/8/layout/vProcess5"/>
    <dgm:cxn modelId="{EDB4B624-66C3-4257-9ECB-AB90AE3F241F}" type="presParOf" srcId="{FFC864C0-18AA-4974-8537-6612CEAE37C4}" destId="{967D9A3A-4934-4779-8CA4-8B6E24EB4F6A}" srcOrd="3" destOrd="0" presId="urn:microsoft.com/office/officeart/2005/8/layout/vProcess5"/>
    <dgm:cxn modelId="{608C1148-96D6-472A-AEFD-0104F90F7CBC}" type="presParOf" srcId="{FFC864C0-18AA-4974-8537-6612CEAE37C4}" destId="{97096196-1274-4577-B932-C51D23D67E4B}" srcOrd="4" destOrd="0" presId="urn:microsoft.com/office/officeart/2005/8/layout/vProcess5"/>
    <dgm:cxn modelId="{D8E2992E-231D-4E59-B90B-2E12E1E97C2E}" type="presParOf" srcId="{FFC864C0-18AA-4974-8537-6612CEAE37C4}" destId="{3B333B13-B531-4E93-9264-77A1954503EA}" srcOrd="5" destOrd="0" presId="urn:microsoft.com/office/officeart/2005/8/layout/vProcess5"/>
    <dgm:cxn modelId="{A1E4E91B-CE2F-4248-9DB0-0B8D9D86096A}" type="presParOf" srcId="{FFC864C0-18AA-4974-8537-6612CEAE37C4}" destId="{E6339C6F-33F6-4B36-A93F-B93A4694041D}" srcOrd="6" destOrd="0" presId="urn:microsoft.com/office/officeart/2005/8/layout/vProcess5"/>
    <dgm:cxn modelId="{02ED03AD-23E0-4B4A-AFD3-B02212FCB126}" type="presParOf" srcId="{FFC864C0-18AA-4974-8537-6612CEAE37C4}" destId="{A53AA750-A456-49D9-9A74-19C9B942B281}" srcOrd="7" destOrd="0" presId="urn:microsoft.com/office/officeart/2005/8/layout/vProcess5"/>
    <dgm:cxn modelId="{311808BD-ABC9-4BC2-80A1-50F6863C6AFA}" type="presParOf" srcId="{FFC864C0-18AA-4974-8537-6612CEAE37C4}" destId="{AF5FE69A-FEFA-44F8-A097-5B0C3909CF5B}" srcOrd="8" destOrd="0" presId="urn:microsoft.com/office/officeart/2005/8/layout/vProcess5"/>
    <dgm:cxn modelId="{34A7C9DD-7BB5-427D-BE82-8E626927C3B3}" type="presParOf" srcId="{FFC864C0-18AA-4974-8537-6612CEAE37C4}" destId="{2D88D5DB-4B4D-4C23-890D-87EB2F63F7A2}" srcOrd="9" destOrd="0" presId="urn:microsoft.com/office/officeart/2005/8/layout/vProcess5"/>
    <dgm:cxn modelId="{14B517FA-2E7F-4FB3-8DDE-2367238B8DE5}" type="presParOf" srcId="{FFC864C0-18AA-4974-8537-6612CEAE37C4}" destId="{6B338A54-42F6-46C9-8EEB-781286B431FE}" srcOrd="10" destOrd="0" presId="urn:microsoft.com/office/officeart/2005/8/layout/vProcess5"/>
    <dgm:cxn modelId="{C0AD9B81-ACFC-4940-97BB-92B1DD023CCD}" type="presParOf" srcId="{FFC864C0-18AA-4974-8537-6612CEAE37C4}" destId="{03724333-5694-4671-947F-03ADF3372328}" srcOrd="11" destOrd="0" presId="urn:microsoft.com/office/officeart/2005/8/layout/vProcess5"/>
    <dgm:cxn modelId="{DE4DAE49-0AC7-4F37-9412-A3A3D1A5A697}" type="presParOf" srcId="{FFC864C0-18AA-4974-8537-6612CEAE37C4}" destId="{FF2C31EB-4A2B-4753-A546-D0510305CBEC}" srcOrd="12" destOrd="0" presId="urn:microsoft.com/office/officeart/2005/8/layout/vProcess5"/>
    <dgm:cxn modelId="{DD565B29-A9CB-47F0-A445-9AEB966D6F7F}" type="presParOf" srcId="{FFC864C0-18AA-4974-8537-6612CEAE37C4}" destId="{534FD3B9-059A-42B8-8A81-14DFB8F39ABA}" srcOrd="13" destOrd="0" presId="urn:microsoft.com/office/officeart/2005/8/layout/vProcess5"/>
    <dgm:cxn modelId="{9C6EDB2A-174F-4F2D-BC7E-2C734FA243BE}" type="presParOf" srcId="{FFC864C0-18AA-4974-8537-6612CEAE37C4}" destId="{85AEA985-2A7D-4FD8-8FA3-B77424C70B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5D9F3-0FBA-46EB-90A4-65480A732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1E6BC-84A7-4E27-984A-7F9E57033823}">
      <dgm:prSet/>
      <dgm:spPr/>
      <dgm:t>
        <a:bodyPr/>
        <a:lstStyle/>
        <a:p>
          <a:r>
            <a:rPr lang="fr-FR" b="0" i="0"/>
            <a:t>Uniquement si push develop / master</a:t>
          </a:r>
          <a:endParaRPr lang="en-US"/>
        </a:p>
      </dgm:t>
    </dgm:pt>
    <dgm:pt modelId="{B1C3B7AA-5249-49C3-A7FF-DF5CAA6A2714}" type="parTrans" cxnId="{7C0BE0C1-1824-4E35-BF71-1F67F201EDE1}">
      <dgm:prSet/>
      <dgm:spPr/>
      <dgm:t>
        <a:bodyPr/>
        <a:lstStyle/>
        <a:p>
          <a:endParaRPr lang="en-US"/>
        </a:p>
      </dgm:t>
    </dgm:pt>
    <dgm:pt modelId="{C1DA1EE9-77EF-449E-B2B8-0421ABA1E860}" type="sibTrans" cxnId="{7C0BE0C1-1824-4E35-BF71-1F67F201EDE1}">
      <dgm:prSet/>
      <dgm:spPr/>
      <dgm:t>
        <a:bodyPr/>
        <a:lstStyle/>
        <a:p>
          <a:endParaRPr lang="en-US"/>
        </a:p>
      </dgm:t>
    </dgm:pt>
    <dgm:pt modelId="{221164ED-9DF6-4190-BB4F-26E7F38FA850}">
      <dgm:prSet/>
      <dgm:spPr/>
      <dgm:t>
        <a:bodyPr/>
        <a:lstStyle/>
        <a:p>
          <a:r>
            <a:rPr lang="fr-FR" b="0" i="0"/>
            <a:t>Scan de sécurité</a:t>
          </a:r>
          <a:endParaRPr lang="en-US"/>
        </a:p>
      </dgm:t>
    </dgm:pt>
    <dgm:pt modelId="{E9F34687-BC4C-4788-A616-BE87061CAB8A}" type="parTrans" cxnId="{CB6F5533-8334-49CA-A87C-508910150A8A}">
      <dgm:prSet/>
      <dgm:spPr/>
      <dgm:t>
        <a:bodyPr/>
        <a:lstStyle/>
        <a:p>
          <a:endParaRPr lang="en-US"/>
        </a:p>
      </dgm:t>
    </dgm:pt>
    <dgm:pt modelId="{38597DBD-BAF6-4B7D-BF68-0389F686C9C4}" type="sibTrans" cxnId="{CB6F5533-8334-49CA-A87C-508910150A8A}">
      <dgm:prSet/>
      <dgm:spPr/>
      <dgm:t>
        <a:bodyPr/>
        <a:lstStyle/>
        <a:p>
          <a:endParaRPr lang="en-US"/>
        </a:p>
      </dgm:t>
    </dgm:pt>
    <dgm:pt modelId="{8DAFE6DD-3CC3-40FD-AEE4-210987E26416}">
      <dgm:prSet/>
      <dgm:spPr/>
      <dgm:t>
        <a:bodyPr/>
        <a:lstStyle/>
        <a:p>
          <a:r>
            <a:rPr lang="fr-FR" b="0" i="0"/>
            <a:t>Build images docker</a:t>
          </a:r>
          <a:endParaRPr lang="en-US"/>
        </a:p>
      </dgm:t>
    </dgm:pt>
    <dgm:pt modelId="{832A3D3D-15B3-4139-9447-6B9470370248}" type="parTrans" cxnId="{2884FE91-5E20-4AB4-BD44-80364FB5247F}">
      <dgm:prSet/>
      <dgm:spPr/>
      <dgm:t>
        <a:bodyPr/>
        <a:lstStyle/>
        <a:p>
          <a:endParaRPr lang="en-US"/>
        </a:p>
      </dgm:t>
    </dgm:pt>
    <dgm:pt modelId="{196CEEEE-D0E9-4E0D-9697-91588CF6EE4B}" type="sibTrans" cxnId="{2884FE91-5E20-4AB4-BD44-80364FB5247F}">
      <dgm:prSet/>
      <dgm:spPr/>
      <dgm:t>
        <a:bodyPr/>
        <a:lstStyle/>
        <a:p>
          <a:endParaRPr lang="en-US"/>
        </a:p>
      </dgm:t>
    </dgm:pt>
    <dgm:pt modelId="{1D4166E4-6242-4066-AFB8-94E3C6949831}">
      <dgm:prSet/>
      <dgm:spPr/>
      <dgm:t>
        <a:bodyPr/>
        <a:lstStyle/>
        <a:p>
          <a:r>
            <a:rPr lang="fr-FR" b="0" i="0"/>
            <a:t>Connection SSH &amp; MAJ containers</a:t>
          </a:r>
          <a:endParaRPr lang="en-US"/>
        </a:p>
      </dgm:t>
    </dgm:pt>
    <dgm:pt modelId="{9B56BFDB-42B4-4C14-BCEC-AD6E8DF848FC}" type="parTrans" cxnId="{8031DB5B-0704-40F8-BA7F-D2222572926B}">
      <dgm:prSet/>
      <dgm:spPr/>
      <dgm:t>
        <a:bodyPr/>
        <a:lstStyle/>
        <a:p>
          <a:endParaRPr lang="en-US"/>
        </a:p>
      </dgm:t>
    </dgm:pt>
    <dgm:pt modelId="{98742073-0E0D-402C-A10C-7B93E929B399}" type="sibTrans" cxnId="{8031DB5B-0704-40F8-BA7F-D2222572926B}">
      <dgm:prSet/>
      <dgm:spPr/>
      <dgm:t>
        <a:bodyPr/>
        <a:lstStyle/>
        <a:p>
          <a:endParaRPr lang="en-US"/>
        </a:p>
      </dgm:t>
    </dgm:pt>
    <dgm:pt modelId="{D3BBFE40-C3A1-454D-828B-FB8134E9DC53}" type="pres">
      <dgm:prSet presAssocID="{0FB5D9F3-0FBA-46EB-90A4-65480A73215F}" presName="linear" presStyleCnt="0">
        <dgm:presLayoutVars>
          <dgm:animLvl val="lvl"/>
          <dgm:resizeHandles val="exact"/>
        </dgm:presLayoutVars>
      </dgm:prSet>
      <dgm:spPr/>
    </dgm:pt>
    <dgm:pt modelId="{C7F0D845-555C-46FB-AC20-9B51239C931E}" type="pres">
      <dgm:prSet presAssocID="{26F1E6BC-84A7-4E27-984A-7F9E570338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A40C-7340-4461-873E-D1E3B9A8195B}" type="pres">
      <dgm:prSet presAssocID="{C1DA1EE9-77EF-449E-B2B8-0421ABA1E860}" presName="spacer" presStyleCnt="0"/>
      <dgm:spPr/>
    </dgm:pt>
    <dgm:pt modelId="{DD13F6BD-A4D1-45D0-8C27-0264232412DC}" type="pres">
      <dgm:prSet presAssocID="{221164ED-9DF6-4190-BB4F-26E7F38FA8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899BB-6245-40FE-8F21-D3935F031AEB}" type="pres">
      <dgm:prSet presAssocID="{38597DBD-BAF6-4B7D-BF68-0389F686C9C4}" presName="spacer" presStyleCnt="0"/>
      <dgm:spPr/>
    </dgm:pt>
    <dgm:pt modelId="{574BB95A-B43E-47B7-9FD7-739843458F9E}" type="pres">
      <dgm:prSet presAssocID="{8DAFE6DD-3CC3-40FD-AEE4-210987E264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524248-C715-4FFC-B35E-F61396174EEF}" type="pres">
      <dgm:prSet presAssocID="{196CEEEE-D0E9-4E0D-9697-91588CF6EE4B}" presName="spacer" presStyleCnt="0"/>
      <dgm:spPr/>
    </dgm:pt>
    <dgm:pt modelId="{EF8EA8BB-AECA-4191-9669-610707757684}" type="pres">
      <dgm:prSet presAssocID="{1D4166E4-6242-4066-AFB8-94E3C6949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6F5533-8334-49CA-A87C-508910150A8A}" srcId="{0FB5D9F3-0FBA-46EB-90A4-65480A73215F}" destId="{221164ED-9DF6-4190-BB4F-26E7F38FA850}" srcOrd="1" destOrd="0" parTransId="{E9F34687-BC4C-4788-A616-BE87061CAB8A}" sibTransId="{38597DBD-BAF6-4B7D-BF68-0389F686C9C4}"/>
    <dgm:cxn modelId="{8031DB5B-0704-40F8-BA7F-D2222572926B}" srcId="{0FB5D9F3-0FBA-46EB-90A4-65480A73215F}" destId="{1D4166E4-6242-4066-AFB8-94E3C6949831}" srcOrd="3" destOrd="0" parTransId="{9B56BFDB-42B4-4C14-BCEC-AD6E8DF848FC}" sibTransId="{98742073-0E0D-402C-A10C-7B93E929B399}"/>
    <dgm:cxn modelId="{5B1ECA58-E130-484A-B10E-871F49F56F54}" type="presOf" srcId="{0FB5D9F3-0FBA-46EB-90A4-65480A73215F}" destId="{D3BBFE40-C3A1-454D-828B-FB8134E9DC53}" srcOrd="0" destOrd="0" presId="urn:microsoft.com/office/officeart/2005/8/layout/vList2"/>
    <dgm:cxn modelId="{2884FE91-5E20-4AB4-BD44-80364FB5247F}" srcId="{0FB5D9F3-0FBA-46EB-90A4-65480A73215F}" destId="{8DAFE6DD-3CC3-40FD-AEE4-210987E26416}" srcOrd="2" destOrd="0" parTransId="{832A3D3D-15B3-4139-9447-6B9470370248}" sibTransId="{196CEEEE-D0E9-4E0D-9697-91588CF6EE4B}"/>
    <dgm:cxn modelId="{A18D719A-500F-4A6D-B938-90F3688EB020}" type="presOf" srcId="{26F1E6BC-84A7-4E27-984A-7F9E57033823}" destId="{C7F0D845-555C-46FB-AC20-9B51239C931E}" srcOrd="0" destOrd="0" presId="urn:microsoft.com/office/officeart/2005/8/layout/vList2"/>
    <dgm:cxn modelId="{B47C729D-CE32-4CAE-8E86-51F44941E510}" type="presOf" srcId="{1D4166E4-6242-4066-AFB8-94E3C6949831}" destId="{EF8EA8BB-AECA-4191-9669-610707757684}" srcOrd="0" destOrd="0" presId="urn:microsoft.com/office/officeart/2005/8/layout/vList2"/>
    <dgm:cxn modelId="{7EE51DA4-ECF0-4AD4-A009-AAEE07862F06}" type="presOf" srcId="{8DAFE6DD-3CC3-40FD-AEE4-210987E26416}" destId="{574BB95A-B43E-47B7-9FD7-739843458F9E}" srcOrd="0" destOrd="0" presId="urn:microsoft.com/office/officeart/2005/8/layout/vList2"/>
    <dgm:cxn modelId="{7C0BE0C1-1824-4E35-BF71-1F67F201EDE1}" srcId="{0FB5D9F3-0FBA-46EB-90A4-65480A73215F}" destId="{26F1E6BC-84A7-4E27-984A-7F9E57033823}" srcOrd="0" destOrd="0" parTransId="{B1C3B7AA-5249-49C3-A7FF-DF5CAA6A2714}" sibTransId="{C1DA1EE9-77EF-449E-B2B8-0421ABA1E860}"/>
    <dgm:cxn modelId="{6B046FD8-7F5F-4CD3-8374-450D6E1115F5}" type="presOf" srcId="{221164ED-9DF6-4190-BB4F-26E7F38FA850}" destId="{DD13F6BD-A4D1-45D0-8C27-0264232412DC}" srcOrd="0" destOrd="0" presId="urn:microsoft.com/office/officeart/2005/8/layout/vList2"/>
    <dgm:cxn modelId="{B9908532-2B64-4469-9EB5-71A833742B02}" type="presParOf" srcId="{D3BBFE40-C3A1-454D-828B-FB8134E9DC53}" destId="{C7F0D845-555C-46FB-AC20-9B51239C931E}" srcOrd="0" destOrd="0" presId="urn:microsoft.com/office/officeart/2005/8/layout/vList2"/>
    <dgm:cxn modelId="{2155C73E-3E86-4411-956F-C339C7393CFA}" type="presParOf" srcId="{D3BBFE40-C3A1-454D-828B-FB8134E9DC53}" destId="{886DA40C-7340-4461-873E-D1E3B9A8195B}" srcOrd="1" destOrd="0" presId="urn:microsoft.com/office/officeart/2005/8/layout/vList2"/>
    <dgm:cxn modelId="{0E213657-087C-4057-B05D-4F928A436278}" type="presParOf" srcId="{D3BBFE40-C3A1-454D-828B-FB8134E9DC53}" destId="{DD13F6BD-A4D1-45D0-8C27-0264232412DC}" srcOrd="2" destOrd="0" presId="urn:microsoft.com/office/officeart/2005/8/layout/vList2"/>
    <dgm:cxn modelId="{BDD518DE-A440-4B55-A07C-B20BAC8497CE}" type="presParOf" srcId="{D3BBFE40-C3A1-454D-828B-FB8134E9DC53}" destId="{EE2899BB-6245-40FE-8F21-D3935F031AEB}" srcOrd="3" destOrd="0" presId="urn:microsoft.com/office/officeart/2005/8/layout/vList2"/>
    <dgm:cxn modelId="{25BEA487-3BDE-41A8-A57C-AE44988BF7E8}" type="presParOf" srcId="{D3BBFE40-C3A1-454D-828B-FB8134E9DC53}" destId="{574BB95A-B43E-47B7-9FD7-739843458F9E}" srcOrd="4" destOrd="0" presId="urn:microsoft.com/office/officeart/2005/8/layout/vList2"/>
    <dgm:cxn modelId="{6F082B96-1A15-4EDF-9D17-46516E3176FF}" type="presParOf" srcId="{D3BBFE40-C3A1-454D-828B-FB8134E9DC53}" destId="{4F524248-C715-4FFC-B35E-F61396174EEF}" srcOrd="5" destOrd="0" presId="urn:microsoft.com/office/officeart/2005/8/layout/vList2"/>
    <dgm:cxn modelId="{1A077F30-71DB-46BD-8720-4E573D83A6E8}" type="presParOf" srcId="{D3BBFE40-C3A1-454D-828B-FB8134E9DC53}" destId="{EF8EA8BB-AECA-4191-9669-610707757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679699-5CBB-482F-8979-1D384E98C3A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33BCD-5AFE-49E2-8F24-9148B02172C2}">
      <dgm:prSet/>
      <dgm:spPr/>
      <dgm:t>
        <a:bodyPr/>
        <a:lstStyle/>
        <a:p>
          <a:r>
            <a:rPr lang="fr-FR" b="1" i="0"/>
            <a:t>Fail2Ban</a:t>
          </a:r>
          <a:endParaRPr lang="en-US"/>
        </a:p>
      </dgm:t>
    </dgm:pt>
    <dgm:pt modelId="{56127FA5-1ABC-4C54-AA21-D190C0CC343E}" type="parTrans" cxnId="{6EFE2AC4-5B5C-4F78-9177-742EEC2C8889}">
      <dgm:prSet/>
      <dgm:spPr/>
      <dgm:t>
        <a:bodyPr/>
        <a:lstStyle/>
        <a:p>
          <a:endParaRPr lang="en-US"/>
        </a:p>
      </dgm:t>
    </dgm:pt>
    <dgm:pt modelId="{1D7B7CC5-F7AD-4112-B48C-D8731F26F8A8}" type="sibTrans" cxnId="{6EFE2AC4-5B5C-4F78-9177-742EEC2C8889}">
      <dgm:prSet/>
      <dgm:spPr/>
      <dgm:t>
        <a:bodyPr/>
        <a:lstStyle/>
        <a:p>
          <a:endParaRPr lang="en-US"/>
        </a:p>
      </dgm:t>
    </dgm:pt>
    <dgm:pt modelId="{7E628E59-F57D-40D9-A2DE-925F42871840}">
      <dgm:prSet/>
      <dgm:spPr/>
      <dgm:t>
        <a:bodyPr/>
        <a:lstStyle/>
        <a:p>
          <a:r>
            <a:rPr lang="fr-FR" b="1" i="0" dirty="0"/>
            <a:t>Firewall (restriction des ports)</a:t>
          </a:r>
          <a:endParaRPr lang="en-US" dirty="0"/>
        </a:p>
      </dgm:t>
    </dgm:pt>
    <dgm:pt modelId="{43803151-AE54-4AC4-9E51-D473BA9CBE93}" type="parTrans" cxnId="{C019137E-5690-4BA4-BC0E-CFC64AC2F84B}">
      <dgm:prSet/>
      <dgm:spPr/>
      <dgm:t>
        <a:bodyPr/>
        <a:lstStyle/>
        <a:p>
          <a:endParaRPr lang="en-US"/>
        </a:p>
      </dgm:t>
    </dgm:pt>
    <dgm:pt modelId="{AC6841C0-573A-4BB5-BD07-A7DE02029E32}" type="sibTrans" cxnId="{C019137E-5690-4BA4-BC0E-CFC64AC2F84B}">
      <dgm:prSet/>
      <dgm:spPr/>
      <dgm:t>
        <a:bodyPr/>
        <a:lstStyle/>
        <a:p>
          <a:endParaRPr lang="en-US"/>
        </a:p>
      </dgm:t>
    </dgm:pt>
    <dgm:pt modelId="{D75613F5-B408-43C9-8FDC-5F96FF4DA5E3}">
      <dgm:prSet/>
      <dgm:spPr/>
      <dgm:t>
        <a:bodyPr/>
        <a:lstStyle/>
        <a:p>
          <a:r>
            <a:rPr lang="fr-FR" b="1" i="0" dirty="0"/>
            <a:t>Récupération des logs</a:t>
          </a:r>
          <a:endParaRPr lang="en-US" dirty="0"/>
        </a:p>
      </dgm:t>
    </dgm:pt>
    <dgm:pt modelId="{B0C2C450-0FC4-41F6-8293-C31159C74AE8}" type="parTrans" cxnId="{5A148FD9-F6DD-4150-9300-AF10CCECB1C4}">
      <dgm:prSet/>
      <dgm:spPr/>
      <dgm:t>
        <a:bodyPr/>
        <a:lstStyle/>
        <a:p>
          <a:endParaRPr lang="en-US"/>
        </a:p>
      </dgm:t>
    </dgm:pt>
    <dgm:pt modelId="{BBB4E8FA-4CB1-44E1-896A-ACE581C42F2A}" type="sibTrans" cxnId="{5A148FD9-F6DD-4150-9300-AF10CCECB1C4}">
      <dgm:prSet/>
      <dgm:spPr/>
      <dgm:t>
        <a:bodyPr/>
        <a:lstStyle/>
        <a:p>
          <a:endParaRPr lang="en-US"/>
        </a:p>
      </dgm:t>
    </dgm:pt>
    <dgm:pt modelId="{A05B7A3F-EBA0-476C-99D2-D6D7AD989954}">
      <dgm:prSet/>
      <dgm:spPr/>
      <dgm:t>
        <a:bodyPr/>
        <a:lstStyle/>
        <a:p>
          <a:r>
            <a:rPr lang="en-US" dirty="0" err="1"/>
            <a:t>Connexion</a:t>
          </a:r>
          <a:r>
            <a:rPr lang="en-US" dirty="0"/>
            <a:t> avec </a:t>
          </a:r>
          <a:r>
            <a:rPr lang="en-US" dirty="0" err="1"/>
            <a:t>clés</a:t>
          </a:r>
          <a:r>
            <a:rPr lang="en-US" dirty="0"/>
            <a:t> </a:t>
          </a:r>
          <a:r>
            <a:rPr lang="en-US" dirty="0" err="1"/>
            <a:t>asymmetriques</a:t>
          </a:r>
          <a:endParaRPr lang="en-US" dirty="0"/>
        </a:p>
      </dgm:t>
    </dgm:pt>
    <dgm:pt modelId="{1B951CBA-7E7D-43DB-8EBA-17529FC71563}" type="parTrans" cxnId="{123467E0-7995-42AC-BD13-3A9114034407}">
      <dgm:prSet/>
      <dgm:spPr/>
    </dgm:pt>
    <dgm:pt modelId="{BA2AE0B5-9B79-426C-BB78-21BCF3F724C0}" type="sibTrans" cxnId="{123467E0-7995-42AC-BD13-3A9114034407}">
      <dgm:prSet/>
      <dgm:spPr/>
    </dgm:pt>
    <dgm:pt modelId="{8F227DA1-E09D-4D67-8CA2-528E94F0A732}" type="pres">
      <dgm:prSet presAssocID="{C4679699-5CBB-482F-8979-1D384E98C3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88EEB-56A4-465B-A936-8698C6C5A557}" type="pres">
      <dgm:prSet presAssocID="{00D33BCD-5AFE-49E2-8F24-9148B02172C2}" presName="hierRoot1" presStyleCnt="0"/>
      <dgm:spPr/>
    </dgm:pt>
    <dgm:pt modelId="{DFC7BBCA-B574-4F17-BEDE-09EBA15B1E17}" type="pres">
      <dgm:prSet presAssocID="{00D33BCD-5AFE-49E2-8F24-9148B02172C2}" presName="composite" presStyleCnt="0"/>
      <dgm:spPr/>
    </dgm:pt>
    <dgm:pt modelId="{1AEF8081-8425-40A5-BA49-A5C947EE5DDC}" type="pres">
      <dgm:prSet presAssocID="{00D33BCD-5AFE-49E2-8F24-9148B02172C2}" presName="background" presStyleLbl="node0" presStyleIdx="0" presStyleCnt="4"/>
      <dgm:spPr/>
    </dgm:pt>
    <dgm:pt modelId="{2703D01F-EC09-4E21-9DC9-80272A817822}" type="pres">
      <dgm:prSet presAssocID="{00D33BCD-5AFE-49E2-8F24-9148B02172C2}" presName="text" presStyleLbl="fgAcc0" presStyleIdx="0" presStyleCnt="4">
        <dgm:presLayoutVars>
          <dgm:chPref val="3"/>
        </dgm:presLayoutVars>
      </dgm:prSet>
      <dgm:spPr/>
    </dgm:pt>
    <dgm:pt modelId="{F47C8743-F3FC-4AD1-B5FA-EE5EBE513EA0}" type="pres">
      <dgm:prSet presAssocID="{00D33BCD-5AFE-49E2-8F24-9148B02172C2}" presName="hierChild2" presStyleCnt="0"/>
      <dgm:spPr/>
    </dgm:pt>
    <dgm:pt modelId="{24B28F9D-0D26-45D3-A697-193EC4132573}" type="pres">
      <dgm:prSet presAssocID="{7E628E59-F57D-40D9-A2DE-925F42871840}" presName="hierRoot1" presStyleCnt="0"/>
      <dgm:spPr/>
    </dgm:pt>
    <dgm:pt modelId="{8BEB6585-15A1-4B88-97E5-F0A7B87BCC47}" type="pres">
      <dgm:prSet presAssocID="{7E628E59-F57D-40D9-A2DE-925F42871840}" presName="composite" presStyleCnt="0"/>
      <dgm:spPr/>
    </dgm:pt>
    <dgm:pt modelId="{2E37B2E1-8695-417F-A9C3-4FB9AAAC2ABE}" type="pres">
      <dgm:prSet presAssocID="{7E628E59-F57D-40D9-A2DE-925F42871840}" presName="background" presStyleLbl="node0" presStyleIdx="1" presStyleCnt="4"/>
      <dgm:spPr/>
    </dgm:pt>
    <dgm:pt modelId="{6868CD8B-484F-4367-92C6-DD41420EE802}" type="pres">
      <dgm:prSet presAssocID="{7E628E59-F57D-40D9-A2DE-925F42871840}" presName="text" presStyleLbl="fgAcc0" presStyleIdx="1" presStyleCnt="4">
        <dgm:presLayoutVars>
          <dgm:chPref val="3"/>
        </dgm:presLayoutVars>
      </dgm:prSet>
      <dgm:spPr/>
    </dgm:pt>
    <dgm:pt modelId="{88E872F9-E031-47F6-8E98-DCA5A152B180}" type="pres">
      <dgm:prSet presAssocID="{7E628E59-F57D-40D9-A2DE-925F42871840}" presName="hierChild2" presStyleCnt="0"/>
      <dgm:spPr/>
    </dgm:pt>
    <dgm:pt modelId="{860654F7-E3ED-49F9-88B4-6D21B6AA3053}" type="pres">
      <dgm:prSet presAssocID="{A05B7A3F-EBA0-476C-99D2-D6D7AD989954}" presName="hierRoot1" presStyleCnt="0"/>
      <dgm:spPr/>
    </dgm:pt>
    <dgm:pt modelId="{3E48B25E-D382-4134-A9F6-E2451AEB8B1F}" type="pres">
      <dgm:prSet presAssocID="{A05B7A3F-EBA0-476C-99D2-D6D7AD989954}" presName="composite" presStyleCnt="0"/>
      <dgm:spPr/>
    </dgm:pt>
    <dgm:pt modelId="{899F2941-28B0-4220-AF53-6969241BA7CB}" type="pres">
      <dgm:prSet presAssocID="{A05B7A3F-EBA0-476C-99D2-D6D7AD989954}" presName="background" presStyleLbl="node0" presStyleIdx="2" presStyleCnt="4"/>
      <dgm:spPr/>
    </dgm:pt>
    <dgm:pt modelId="{31E40E31-9D44-49C1-8F94-F14ECA6199BF}" type="pres">
      <dgm:prSet presAssocID="{A05B7A3F-EBA0-476C-99D2-D6D7AD989954}" presName="text" presStyleLbl="fgAcc0" presStyleIdx="2" presStyleCnt="4">
        <dgm:presLayoutVars>
          <dgm:chPref val="3"/>
        </dgm:presLayoutVars>
      </dgm:prSet>
      <dgm:spPr/>
    </dgm:pt>
    <dgm:pt modelId="{F26AB33D-800F-4CD8-A5BD-9A7F5FE73294}" type="pres">
      <dgm:prSet presAssocID="{A05B7A3F-EBA0-476C-99D2-D6D7AD989954}" presName="hierChild2" presStyleCnt="0"/>
      <dgm:spPr/>
    </dgm:pt>
    <dgm:pt modelId="{35700A7F-D969-4620-93FF-AB60E5C1FAB2}" type="pres">
      <dgm:prSet presAssocID="{D75613F5-B408-43C9-8FDC-5F96FF4DA5E3}" presName="hierRoot1" presStyleCnt="0"/>
      <dgm:spPr/>
    </dgm:pt>
    <dgm:pt modelId="{3644381D-4F52-407B-931F-ECEDC198DAFC}" type="pres">
      <dgm:prSet presAssocID="{D75613F5-B408-43C9-8FDC-5F96FF4DA5E3}" presName="composite" presStyleCnt="0"/>
      <dgm:spPr/>
    </dgm:pt>
    <dgm:pt modelId="{1945AC2A-89C3-4D3C-9E43-55B8AD5F5322}" type="pres">
      <dgm:prSet presAssocID="{D75613F5-B408-43C9-8FDC-5F96FF4DA5E3}" presName="background" presStyleLbl="node0" presStyleIdx="3" presStyleCnt="4"/>
      <dgm:spPr/>
    </dgm:pt>
    <dgm:pt modelId="{B44226B9-00FB-4004-AAFB-60082D2D5017}" type="pres">
      <dgm:prSet presAssocID="{D75613F5-B408-43C9-8FDC-5F96FF4DA5E3}" presName="text" presStyleLbl="fgAcc0" presStyleIdx="3" presStyleCnt="4">
        <dgm:presLayoutVars>
          <dgm:chPref val="3"/>
        </dgm:presLayoutVars>
      </dgm:prSet>
      <dgm:spPr/>
    </dgm:pt>
    <dgm:pt modelId="{0F569281-8F1C-4B7D-B939-28B7629E03B8}" type="pres">
      <dgm:prSet presAssocID="{D75613F5-B408-43C9-8FDC-5F96FF4DA5E3}" presName="hierChild2" presStyleCnt="0"/>
      <dgm:spPr/>
    </dgm:pt>
  </dgm:ptLst>
  <dgm:cxnLst>
    <dgm:cxn modelId="{A280CF2E-2C1D-4E95-A5C8-C86781C2C303}" type="presOf" srcId="{A05B7A3F-EBA0-476C-99D2-D6D7AD989954}" destId="{31E40E31-9D44-49C1-8F94-F14ECA6199BF}" srcOrd="0" destOrd="0" presId="urn:microsoft.com/office/officeart/2005/8/layout/hierarchy1"/>
    <dgm:cxn modelId="{439B8D37-1EFC-43FF-BDC5-DAC9453EA78A}" type="presOf" srcId="{7E628E59-F57D-40D9-A2DE-925F42871840}" destId="{6868CD8B-484F-4367-92C6-DD41420EE802}" srcOrd="0" destOrd="0" presId="urn:microsoft.com/office/officeart/2005/8/layout/hierarchy1"/>
    <dgm:cxn modelId="{824BA85F-FCA9-4A07-88FE-3F49290C990B}" type="presOf" srcId="{D75613F5-B408-43C9-8FDC-5F96FF4DA5E3}" destId="{B44226B9-00FB-4004-AAFB-60082D2D5017}" srcOrd="0" destOrd="0" presId="urn:microsoft.com/office/officeart/2005/8/layout/hierarchy1"/>
    <dgm:cxn modelId="{FFB18754-BEB4-463A-B2A4-D062B9AD223D}" type="presOf" srcId="{00D33BCD-5AFE-49E2-8F24-9148B02172C2}" destId="{2703D01F-EC09-4E21-9DC9-80272A817822}" srcOrd="0" destOrd="0" presId="urn:microsoft.com/office/officeart/2005/8/layout/hierarchy1"/>
    <dgm:cxn modelId="{C019137E-5690-4BA4-BC0E-CFC64AC2F84B}" srcId="{C4679699-5CBB-482F-8979-1D384E98C3AE}" destId="{7E628E59-F57D-40D9-A2DE-925F42871840}" srcOrd="1" destOrd="0" parTransId="{43803151-AE54-4AC4-9E51-D473BA9CBE93}" sibTransId="{AC6841C0-573A-4BB5-BD07-A7DE02029E32}"/>
    <dgm:cxn modelId="{E38B5980-9360-44CC-9DFC-81C233F315DE}" type="presOf" srcId="{C4679699-5CBB-482F-8979-1D384E98C3AE}" destId="{8F227DA1-E09D-4D67-8CA2-528E94F0A732}" srcOrd="0" destOrd="0" presId="urn:microsoft.com/office/officeart/2005/8/layout/hierarchy1"/>
    <dgm:cxn modelId="{6EFE2AC4-5B5C-4F78-9177-742EEC2C8889}" srcId="{C4679699-5CBB-482F-8979-1D384E98C3AE}" destId="{00D33BCD-5AFE-49E2-8F24-9148B02172C2}" srcOrd="0" destOrd="0" parTransId="{56127FA5-1ABC-4C54-AA21-D190C0CC343E}" sibTransId="{1D7B7CC5-F7AD-4112-B48C-D8731F26F8A8}"/>
    <dgm:cxn modelId="{5A148FD9-F6DD-4150-9300-AF10CCECB1C4}" srcId="{C4679699-5CBB-482F-8979-1D384E98C3AE}" destId="{D75613F5-B408-43C9-8FDC-5F96FF4DA5E3}" srcOrd="3" destOrd="0" parTransId="{B0C2C450-0FC4-41F6-8293-C31159C74AE8}" sibTransId="{BBB4E8FA-4CB1-44E1-896A-ACE581C42F2A}"/>
    <dgm:cxn modelId="{123467E0-7995-42AC-BD13-3A9114034407}" srcId="{C4679699-5CBB-482F-8979-1D384E98C3AE}" destId="{A05B7A3F-EBA0-476C-99D2-D6D7AD989954}" srcOrd="2" destOrd="0" parTransId="{1B951CBA-7E7D-43DB-8EBA-17529FC71563}" sibTransId="{BA2AE0B5-9B79-426C-BB78-21BCF3F724C0}"/>
    <dgm:cxn modelId="{96C2F01C-4879-467E-B644-9A09FDE1F771}" type="presParOf" srcId="{8F227DA1-E09D-4D67-8CA2-528E94F0A732}" destId="{26E88EEB-56A4-465B-A936-8698C6C5A557}" srcOrd="0" destOrd="0" presId="urn:microsoft.com/office/officeart/2005/8/layout/hierarchy1"/>
    <dgm:cxn modelId="{6B54B1DC-8646-41BA-8947-93681F602627}" type="presParOf" srcId="{26E88EEB-56A4-465B-A936-8698C6C5A557}" destId="{DFC7BBCA-B574-4F17-BEDE-09EBA15B1E17}" srcOrd="0" destOrd="0" presId="urn:microsoft.com/office/officeart/2005/8/layout/hierarchy1"/>
    <dgm:cxn modelId="{8DEB6B54-DC40-49B0-9E54-587E27E1EF24}" type="presParOf" srcId="{DFC7BBCA-B574-4F17-BEDE-09EBA15B1E17}" destId="{1AEF8081-8425-40A5-BA49-A5C947EE5DDC}" srcOrd="0" destOrd="0" presId="urn:microsoft.com/office/officeart/2005/8/layout/hierarchy1"/>
    <dgm:cxn modelId="{04D3E5CC-2ACE-401E-8888-1A4085EAF787}" type="presParOf" srcId="{DFC7BBCA-B574-4F17-BEDE-09EBA15B1E17}" destId="{2703D01F-EC09-4E21-9DC9-80272A817822}" srcOrd="1" destOrd="0" presId="urn:microsoft.com/office/officeart/2005/8/layout/hierarchy1"/>
    <dgm:cxn modelId="{5772CF6B-8BFF-492C-BE76-9744CB965205}" type="presParOf" srcId="{26E88EEB-56A4-465B-A936-8698C6C5A557}" destId="{F47C8743-F3FC-4AD1-B5FA-EE5EBE513EA0}" srcOrd="1" destOrd="0" presId="urn:microsoft.com/office/officeart/2005/8/layout/hierarchy1"/>
    <dgm:cxn modelId="{1696BE18-50E1-47FF-9AA4-7E1B4608030D}" type="presParOf" srcId="{8F227DA1-E09D-4D67-8CA2-528E94F0A732}" destId="{24B28F9D-0D26-45D3-A697-193EC4132573}" srcOrd="1" destOrd="0" presId="urn:microsoft.com/office/officeart/2005/8/layout/hierarchy1"/>
    <dgm:cxn modelId="{F720AC90-2B35-41D2-BEB8-6F2689F08A17}" type="presParOf" srcId="{24B28F9D-0D26-45D3-A697-193EC4132573}" destId="{8BEB6585-15A1-4B88-97E5-F0A7B87BCC47}" srcOrd="0" destOrd="0" presId="urn:microsoft.com/office/officeart/2005/8/layout/hierarchy1"/>
    <dgm:cxn modelId="{2C3072C5-087E-427D-8DC5-C7409AE292B6}" type="presParOf" srcId="{8BEB6585-15A1-4B88-97E5-F0A7B87BCC47}" destId="{2E37B2E1-8695-417F-A9C3-4FB9AAAC2ABE}" srcOrd="0" destOrd="0" presId="urn:microsoft.com/office/officeart/2005/8/layout/hierarchy1"/>
    <dgm:cxn modelId="{F9DD5C1C-B675-4FAB-85E7-05DD0DD73F49}" type="presParOf" srcId="{8BEB6585-15A1-4B88-97E5-F0A7B87BCC47}" destId="{6868CD8B-484F-4367-92C6-DD41420EE802}" srcOrd="1" destOrd="0" presId="urn:microsoft.com/office/officeart/2005/8/layout/hierarchy1"/>
    <dgm:cxn modelId="{4B795746-18A8-4CC9-BD55-556B65C688B4}" type="presParOf" srcId="{24B28F9D-0D26-45D3-A697-193EC4132573}" destId="{88E872F9-E031-47F6-8E98-DCA5A152B180}" srcOrd="1" destOrd="0" presId="urn:microsoft.com/office/officeart/2005/8/layout/hierarchy1"/>
    <dgm:cxn modelId="{190C6D80-CB63-4537-8B89-FC18EE6F2794}" type="presParOf" srcId="{8F227DA1-E09D-4D67-8CA2-528E94F0A732}" destId="{860654F7-E3ED-49F9-88B4-6D21B6AA3053}" srcOrd="2" destOrd="0" presId="urn:microsoft.com/office/officeart/2005/8/layout/hierarchy1"/>
    <dgm:cxn modelId="{0A7399CF-047F-4E75-9483-936BFD86567F}" type="presParOf" srcId="{860654F7-E3ED-49F9-88B4-6D21B6AA3053}" destId="{3E48B25E-D382-4134-A9F6-E2451AEB8B1F}" srcOrd="0" destOrd="0" presId="urn:microsoft.com/office/officeart/2005/8/layout/hierarchy1"/>
    <dgm:cxn modelId="{081966C1-83C0-497D-8CFA-B887E7464419}" type="presParOf" srcId="{3E48B25E-D382-4134-A9F6-E2451AEB8B1F}" destId="{899F2941-28B0-4220-AF53-6969241BA7CB}" srcOrd="0" destOrd="0" presId="urn:microsoft.com/office/officeart/2005/8/layout/hierarchy1"/>
    <dgm:cxn modelId="{42CB7EBF-2FB2-4D9A-94AB-82860AFA5394}" type="presParOf" srcId="{3E48B25E-D382-4134-A9F6-E2451AEB8B1F}" destId="{31E40E31-9D44-49C1-8F94-F14ECA6199BF}" srcOrd="1" destOrd="0" presId="urn:microsoft.com/office/officeart/2005/8/layout/hierarchy1"/>
    <dgm:cxn modelId="{83DA8B1E-7032-4863-9AAE-6CA1D2D1F973}" type="presParOf" srcId="{860654F7-E3ED-49F9-88B4-6D21B6AA3053}" destId="{F26AB33D-800F-4CD8-A5BD-9A7F5FE73294}" srcOrd="1" destOrd="0" presId="urn:microsoft.com/office/officeart/2005/8/layout/hierarchy1"/>
    <dgm:cxn modelId="{B0F8D61E-505C-482B-95A7-47CB9FCD59E4}" type="presParOf" srcId="{8F227DA1-E09D-4D67-8CA2-528E94F0A732}" destId="{35700A7F-D969-4620-93FF-AB60E5C1FAB2}" srcOrd="3" destOrd="0" presId="urn:microsoft.com/office/officeart/2005/8/layout/hierarchy1"/>
    <dgm:cxn modelId="{AAFE33E1-8210-44E6-8D63-BBC6015F1CF9}" type="presParOf" srcId="{35700A7F-D969-4620-93FF-AB60E5C1FAB2}" destId="{3644381D-4F52-407B-931F-ECEDC198DAFC}" srcOrd="0" destOrd="0" presId="urn:microsoft.com/office/officeart/2005/8/layout/hierarchy1"/>
    <dgm:cxn modelId="{CAA0A05F-BFC6-4388-B3B3-02D20CFD1C05}" type="presParOf" srcId="{3644381D-4F52-407B-931F-ECEDC198DAFC}" destId="{1945AC2A-89C3-4D3C-9E43-55B8AD5F5322}" srcOrd="0" destOrd="0" presId="urn:microsoft.com/office/officeart/2005/8/layout/hierarchy1"/>
    <dgm:cxn modelId="{1FB6AA09-774B-453D-B6EF-466FCCF055AB}" type="presParOf" srcId="{3644381D-4F52-407B-931F-ECEDC198DAFC}" destId="{B44226B9-00FB-4004-AAFB-60082D2D5017}" srcOrd="1" destOrd="0" presId="urn:microsoft.com/office/officeart/2005/8/layout/hierarchy1"/>
    <dgm:cxn modelId="{B1AB97EC-9750-4C07-A1CD-E9A38608931C}" type="presParOf" srcId="{35700A7F-D969-4620-93FF-AB60E5C1FAB2}" destId="{0F569281-8F1C-4B7D-B939-28B7629E03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AAB47-9D04-4373-A3D5-F0ACA560466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06C83-BB26-4074-86E1-B40F8A3F5484}">
      <dgm:prSet/>
      <dgm:spPr/>
      <dgm:t>
        <a:bodyPr/>
        <a:lstStyle/>
        <a:p>
          <a:r>
            <a:rPr lang="en-US" dirty="0"/>
            <a:t>JWT</a:t>
          </a:r>
        </a:p>
      </dgm:t>
    </dgm:pt>
    <dgm:pt modelId="{F3713667-9309-45A5-A866-DEEBD6A28672}" type="parTrans" cxnId="{ACACEFD9-82AD-430C-9DEF-248916D5EC28}">
      <dgm:prSet/>
      <dgm:spPr/>
    </dgm:pt>
    <dgm:pt modelId="{C93F53D5-2770-4330-ABE1-81765CBD6784}" type="sibTrans" cxnId="{ACACEFD9-82AD-430C-9DEF-248916D5EC28}">
      <dgm:prSet/>
      <dgm:spPr/>
    </dgm:pt>
    <dgm:pt modelId="{68EE7EC7-C20B-456D-9508-DAACA76CD391}">
      <dgm:prSet/>
      <dgm:spPr/>
      <dgm:t>
        <a:bodyPr/>
        <a:lstStyle/>
        <a:p>
          <a:r>
            <a:rPr lang="fr-FR" b="1" i="0" dirty="0"/>
            <a:t>HTTPS</a:t>
          </a:r>
          <a:endParaRPr lang="en-US" dirty="0"/>
        </a:p>
      </dgm:t>
    </dgm:pt>
    <dgm:pt modelId="{67C6A7FB-9392-47B3-886F-9FCD7F8F39F5}" type="sibTrans" cxnId="{C8102A79-BC4E-4F6A-A1B0-0264D76C2379}">
      <dgm:prSet/>
      <dgm:spPr/>
      <dgm:t>
        <a:bodyPr/>
        <a:lstStyle/>
        <a:p>
          <a:endParaRPr lang="en-US"/>
        </a:p>
      </dgm:t>
    </dgm:pt>
    <dgm:pt modelId="{E5A8831A-CE34-423C-809D-56DC275061BB}" type="parTrans" cxnId="{C8102A79-BC4E-4F6A-A1B0-0264D76C2379}">
      <dgm:prSet/>
      <dgm:spPr/>
      <dgm:t>
        <a:bodyPr/>
        <a:lstStyle/>
        <a:p>
          <a:endParaRPr lang="en-US"/>
        </a:p>
      </dgm:t>
    </dgm:pt>
    <dgm:pt modelId="{98E4E9A6-80F0-4BE8-A8FA-857D64040AB7}">
      <dgm:prSet/>
      <dgm:spPr/>
      <dgm:t>
        <a:bodyPr/>
        <a:lstStyle/>
        <a:p>
          <a:r>
            <a:rPr lang="fr-FR" b="1" i="0" dirty="0"/>
            <a:t>Hash Chiffrement</a:t>
          </a:r>
          <a:endParaRPr lang="en-US" dirty="0"/>
        </a:p>
      </dgm:t>
    </dgm:pt>
    <dgm:pt modelId="{D3756D49-4724-49E5-A2A5-C57E4C31E152}" type="sibTrans" cxnId="{D4974DC7-9D55-46E1-B136-E0359EA302F2}">
      <dgm:prSet/>
      <dgm:spPr/>
      <dgm:t>
        <a:bodyPr/>
        <a:lstStyle/>
        <a:p>
          <a:endParaRPr lang="en-US"/>
        </a:p>
      </dgm:t>
    </dgm:pt>
    <dgm:pt modelId="{CFD03614-5D62-4F24-84AE-87FA50DBB8B3}" type="parTrans" cxnId="{D4974DC7-9D55-46E1-B136-E0359EA302F2}">
      <dgm:prSet/>
      <dgm:spPr/>
      <dgm:t>
        <a:bodyPr/>
        <a:lstStyle/>
        <a:p>
          <a:endParaRPr lang="en-US"/>
        </a:p>
      </dgm:t>
    </dgm:pt>
    <dgm:pt modelId="{B551D9F3-DE76-46F8-9725-B431DE4050A2}">
      <dgm:prSet/>
      <dgm:spPr/>
      <dgm:t>
        <a:bodyPr/>
        <a:lstStyle/>
        <a:p>
          <a:r>
            <a:rPr lang="fr-FR" b="1" i="0" dirty="0" err="1"/>
            <a:t>SonarQube</a:t>
          </a:r>
          <a:r>
            <a:rPr lang="fr-FR" b="1" i="0" dirty="0"/>
            <a:t> </a:t>
          </a:r>
          <a:r>
            <a:rPr lang="fr-FR" b="1" i="0" dirty="0" err="1"/>
            <a:t>SonarCloud</a:t>
          </a:r>
          <a:endParaRPr lang="en-US" dirty="0"/>
        </a:p>
      </dgm:t>
    </dgm:pt>
    <dgm:pt modelId="{A645080B-C16A-42F8-8C58-3AC40B5D1915}" type="sibTrans" cxnId="{95EB65BB-3A39-42B0-A09C-3B473E23260F}">
      <dgm:prSet/>
      <dgm:spPr/>
      <dgm:t>
        <a:bodyPr/>
        <a:lstStyle/>
        <a:p>
          <a:endParaRPr lang="en-US"/>
        </a:p>
      </dgm:t>
    </dgm:pt>
    <dgm:pt modelId="{5CD7C555-9EE4-42FA-B592-5644CA8A1EA1}" type="parTrans" cxnId="{95EB65BB-3A39-42B0-A09C-3B473E23260F}">
      <dgm:prSet/>
      <dgm:spPr/>
      <dgm:t>
        <a:bodyPr/>
        <a:lstStyle/>
        <a:p>
          <a:endParaRPr lang="en-US"/>
        </a:p>
      </dgm:t>
    </dgm:pt>
    <dgm:pt modelId="{59EC9A93-5F11-49BA-B380-11D22FC63F0F}">
      <dgm:prSet/>
      <dgm:spPr/>
      <dgm:t>
        <a:bodyPr/>
        <a:lstStyle/>
        <a:p>
          <a:r>
            <a:rPr lang="fr-FR" b="1" i="0" dirty="0"/>
            <a:t>OWASP</a:t>
          </a:r>
          <a:endParaRPr lang="en-US" dirty="0"/>
        </a:p>
      </dgm:t>
    </dgm:pt>
    <dgm:pt modelId="{EE8049F3-C7AE-481D-BB9C-468615526549}" type="sibTrans" cxnId="{910E986E-413C-49CA-9CB2-A60735A2E91B}">
      <dgm:prSet/>
      <dgm:spPr/>
      <dgm:t>
        <a:bodyPr/>
        <a:lstStyle/>
        <a:p>
          <a:endParaRPr lang="en-US"/>
        </a:p>
      </dgm:t>
    </dgm:pt>
    <dgm:pt modelId="{CFA8501D-BB8C-4CDA-B635-22E20B542DF2}" type="parTrans" cxnId="{910E986E-413C-49CA-9CB2-A60735A2E91B}">
      <dgm:prSet/>
      <dgm:spPr/>
      <dgm:t>
        <a:bodyPr/>
        <a:lstStyle/>
        <a:p>
          <a:endParaRPr lang="en-US"/>
        </a:p>
      </dgm:t>
    </dgm:pt>
    <dgm:pt modelId="{4AB543B2-3D60-4044-B604-61320E40836D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D814D7E6-874E-4411-8632-980EAB29F02D}" type="sibTrans" cxnId="{EA66996F-FB9B-4789-89BF-321B864DC533}">
      <dgm:prSet/>
      <dgm:spPr/>
    </dgm:pt>
    <dgm:pt modelId="{A41183D6-21A9-40C0-9C14-941F55BA4D58}" type="parTrans" cxnId="{EA66996F-FB9B-4789-89BF-321B864DC533}">
      <dgm:prSet/>
      <dgm:spPr/>
    </dgm:pt>
    <dgm:pt modelId="{E81FED5D-FEC2-4B85-B411-6E6378C9ECFC}" type="pres">
      <dgm:prSet presAssocID="{80CAAB47-9D04-4373-A3D5-F0ACA5604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C2E0E-CBA9-41CF-A328-AC1D2E4CDA3B}" type="pres">
      <dgm:prSet presAssocID="{F7806C83-BB26-4074-86E1-B40F8A3F5484}" presName="hierRoot1" presStyleCnt="0"/>
      <dgm:spPr/>
    </dgm:pt>
    <dgm:pt modelId="{14035C46-530B-4CDC-86B5-A8898E8C9ED5}" type="pres">
      <dgm:prSet presAssocID="{F7806C83-BB26-4074-86E1-B40F8A3F5484}" presName="composite" presStyleCnt="0"/>
      <dgm:spPr/>
    </dgm:pt>
    <dgm:pt modelId="{F60F413B-4B9E-43DF-9226-9E73C182615F}" type="pres">
      <dgm:prSet presAssocID="{F7806C83-BB26-4074-86E1-B40F8A3F5484}" presName="background" presStyleLbl="node0" presStyleIdx="0" presStyleCnt="6"/>
      <dgm:spPr/>
    </dgm:pt>
    <dgm:pt modelId="{A4EFFD7B-AD57-4E15-879A-63E999442B88}" type="pres">
      <dgm:prSet presAssocID="{F7806C83-BB26-4074-86E1-B40F8A3F5484}" presName="text" presStyleLbl="fgAcc0" presStyleIdx="0" presStyleCnt="6">
        <dgm:presLayoutVars>
          <dgm:chPref val="3"/>
        </dgm:presLayoutVars>
      </dgm:prSet>
      <dgm:spPr/>
    </dgm:pt>
    <dgm:pt modelId="{03DBF273-C64A-40D7-996B-2F0C8AFBD8EB}" type="pres">
      <dgm:prSet presAssocID="{F7806C83-BB26-4074-86E1-B40F8A3F5484}" presName="hierChild2" presStyleCnt="0"/>
      <dgm:spPr/>
    </dgm:pt>
    <dgm:pt modelId="{24DE3267-C6A1-4BE3-9A72-46C5028EE691}" type="pres">
      <dgm:prSet presAssocID="{68EE7EC7-C20B-456D-9508-DAACA76CD391}" presName="hierRoot1" presStyleCnt="0"/>
      <dgm:spPr/>
    </dgm:pt>
    <dgm:pt modelId="{C29E867C-0907-40B8-9F7F-DFCF23F46EE8}" type="pres">
      <dgm:prSet presAssocID="{68EE7EC7-C20B-456D-9508-DAACA76CD391}" presName="composite" presStyleCnt="0"/>
      <dgm:spPr/>
    </dgm:pt>
    <dgm:pt modelId="{E637AB87-C59A-4073-901D-4B8500D66594}" type="pres">
      <dgm:prSet presAssocID="{68EE7EC7-C20B-456D-9508-DAACA76CD391}" presName="background" presStyleLbl="node0" presStyleIdx="1" presStyleCnt="6"/>
      <dgm:spPr/>
    </dgm:pt>
    <dgm:pt modelId="{9A48BB7C-A26F-4A77-AD41-B50121A62571}" type="pres">
      <dgm:prSet presAssocID="{68EE7EC7-C20B-456D-9508-DAACA76CD391}" presName="text" presStyleLbl="fgAcc0" presStyleIdx="1" presStyleCnt="6">
        <dgm:presLayoutVars>
          <dgm:chPref val="3"/>
        </dgm:presLayoutVars>
      </dgm:prSet>
      <dgm:spPr/>
    </dgm:pt>
    <dgm:pt modelId="{77BEB30E-7A71-4559-855D-5E7FB386D7E6}" type="pres">
      <dgm:prSet presAssocID="{68EE7EC7-C20B-456D-9508-DAACA76CD391}" presName="hierChild2" presStyleCnt="0"/>
      <dgm:spPr/>
    </dgm:pt>
    <dgm:pt modelId="{CD5D8070-5048-4156-B5D0-186EBC331E38}" type="pres">
      <dgm:prSet presAssocID="{98E4E9A6-80F0-4BE8-A8FA-857D64040AB7}" presName="hierRoot1" presStyleCnt="0"/>
      <dgm:spPr/>
    </dgm:pt>
    <dgm:pt modelId="{28DDCD37-5951-48C5-BD58-4A5E1ED39CD5}" type="pres">
      <dgm:prSet presAssocID="{98E4E9A6-80F0-4BE8-A8FA-857D64040AB7}" presName="composite" presStyleCnt="0"/>
      <dgm:spPr/>
    </dgm:pt>
    <dgm:pt modelId="{C49FF07B-2507-4FF3-AF28-04F4AA9FF619}" type="pres">
      <dgm:prSet presAssocID="{98E4E9A6-80F0-4BE8-A8FA-857D64040AB7}" presName="background" presStyleLbl="node0" presStyleIdx="2" presStyleCnt="6"/>
      <dgm:spPr/>
    </dgm:pt>
    <dgm:pt modelId="{27599751-8180-43B0-939A-ED715752A627}" type="pres">
      <dgm:prSet presAssocID="{98E4E9A6-80F0-4BE8-A8FA-857D64040AB7}" presName="text" presStyleLbl="fgAcc0" presStyleIdx="2" presStyleCnt="6">
        <dgm:presLayoutVars>
          <dgm:chPref val="3"/>
        </dgm:presLayoutVars>
      </dgm:prSet>
      <dgm:spPr/>
    </dgm:pt>
    <dgm:pt modelId="{36514F0A-FE4D-4A1A-A6BC-B2C9E51F9095}" type="pres">
      <dgm:prSet presAssocID="{98E4E9A6-80F0-4BE8-A8FA-857D64040AB7}" presName="hierChild2" presStyleCnt="0"/>
      <dgm:spPr/>
    </dgm:pt>
    <dgm:pt modelId="{B9AAA665-471B-4A94-9CE5-E9DF050DCB73}" type="pres">
      <dgm:prSet presAssocID="{B551D9F3-DE76-46F8-9725-B431DE4050A2}" presName="hierRoot1" presStyleCnt="0"/>
      <dgm:spPr/>
    </dgm:pt>
    <dgm:pt modelId="{BDA9D9BF-D64C-4393-8A35-D6294C31297D}" type="pres">
      <dgm:prSet presAssocID="{B551D9F3-DE76-46F8-9725-B431DE4050A2}" presName="composite" presStyleCnt="0"/>
      <dgm:spPr/>
    </dgm:pt>
    <dgm:pt modelId="{76AD91D2-9A54-42E6-AF05-1785B82A220B}" type="pres">
      <dgm:prSet presAssocID="{B551D9F3-DE76-46F8-9725-B431DE4050A2}" presName="background" presStyleLbl="node0" presStyleIdx="3" presStyleCnt="6"/>
      <dgm:spPr/>
    </dgm:pt>
    <dgm:pt modelId="{710371AC-6C9E-49C4-AEA7-44D21B5917EE}" type="pres">
      <dgm:prSet presAssocID="{B551D9F3-DE76-46F8-9725-B431DE4050A2}" presName="text" presStyleLbl="fgAcc0" presStyleIdx="3" presStyleCnt="6">
        <dgm:presLayoutVars>
          <dgm:chPref val="3"/>
        </dgm:presLayoutVars>
      </dgm:prSet>
      <dgm:spPr/>
    </dgm:pt>
    <dgm:pt modelId="{B2E10318-C256-4F2E-8050-86B33063D915}" type="pres">
      <dgm:prSet presAssocID="{B551D9F3-DE76-46F8-9725-B431DE4050A2}" presName="hierChild2" presStyleCnt="0"/>
      <dgm:spPr/>
    </dgm:pt>
    <dgm:pt modelId="{9BED8935-1633-427E-A290-C103E7E5B7B8}" type="pres">
      <dgm:prSet presAssocID="{59EC9A93-5F11-49BA-B380-11D22FC63F0F}" presName="hierRoot1" presStyleCnt="0"/>
      <dgm:spPr/>
    </dgm:pt>
    <dgm:pt modelId="{704B148F-F6B0-416E-B2BE-8F7EBE817D85}" type="pres">
      <dgm:prSet presAssocID="{59EC9A93-5F11-49BA-B380-11D22FC63F0F}" presName="composite" presStyleCnt="0"/>
      <dgm:spPr/>
    </dgm:pt>
    <dgm:pt modelId="{79A3D704-D9C3-4B98-93F6-663BDBD175D0}" type="pres">
      <dgm:prSet presAssocID="{59EC9A93-5F11-49BA-B380-11D22FC63F0F}" presName="background" presStyleLbl="node0" presStyleIdx="4" presStyleCnt="6"/>
      <dgm:spPr/>
    </dgm:pt>
    <dgm:pt modelId="{EDD6A6B4-EC96-44F3-BDB4-38788D41F88B}" type="pres">
      <dgm:prSet presAssocID="{59EC9A93-5F11-49BA-B380-11D22FC63F0F}" presName="text" presStyleLbl="fgAcc0" presStyleIdx="4" presStyleCnt="6">
        <dgm:presLayoutVars>
          <dgm:chPref val="3"/>
        </dgm:presLayoutVars>
      </dgm:prSet>
      <dgm:spPr/>
    </dgm:pt>
    <dgm:pt modelId="{92DFDE40-4828-44EA-91FE-4E200450251B}" type="pres">
      <dgm:prSet presAssocID="{59EC9A93-5F11-49BA-B380-11D22FC63F0F}" presName="hierChild2" presStyleCnt="0"/>
      <dgm:spPr/>
    </dgm:pt>
    <dgm:pt modelId="{8915D20B-B6FE-425B-8110-5560CE1E1E2A}" type="pres">
      <dgm:prSet presAssocID="{4AB543B2-3D60-4044-B604-61320E40836D}" presName="hierRoot1" presStyleCnt="0"/>
      <dgm:spPr/>
    </dgm:pt>
    <dgm:pt modelId="{6AC32E17-4359-4E78-BABA-2D33D8684F77}" type="pres">
      <dgm:prSet presAssocID="{4AB543B2-3D60-4044-B604-61320E40836D}" presName="composite" presStyleCnt="0"/>
      <dgm:spPr/>
    </dgm:pt>
    <dgm:pt modelId="{69BDA2C1-BF2D-4DBF-944E-44B1028474DF}" type="pres">
      <dgm:prSet presAssocID="{4AB543B2-3D60-4044-B604-61320E40836D}" presName="background" presStyleLbl="node0" presStyleIdx="5" presStyleCnt="6"/>
      <dgm:spPr/>
    </dgm:pt>
    <dgm:pt modelId="{2A9C50DB-3AA8-4FF7-85EA-5DC917DFD0D1}" type="pres">
      <dgm:prSet presAssocID="{4AB543B2-3D60-4044-B604-61320E40836D}" presName="text" presStyleLbl="fgAcc0" presStyleIdx="5" presStyleCnt="6">
        <dgm:presLayoutVars>
          <dgm:chPref val="3"/>
        </dgm:presLayoutVars>
      </dgm:prSet>
      <dgm:spPr/>
    </dgm:pt>
    <dgm:pt modelId="{481FA4E7-69D9-42F1-A638-6CD35B046866}" type="pres">
      <dgm:prSet presAssocID="{4AB543B2-3D60-4044-B604-61320E40836D}" presName="hierChild2" presStyleCnt="0"/>
      <dgm:spPr/>
    </dgm:pt>
  </dgm:ptLst>
  <dgm:cxnLst>
    <dgm:cxn modelId="{D21DCE47-29E2-46F4-ACE5-1890D9D60755}" type="presOf" srcId="{68EE7EC7-C20B-456D-9508-DAACA76CD391}" destId="{9A48BB7C-A26F-4A77-AD41-B50121A62571}" srcOrd="0" destOrd="0" presId="urn:microsoft.com/office/officeart/2005/8/layout/hierarchy1"/>
    <dgm:cxn modelId="{FCF44F6D-045B-4CD6-907E-B4459C1B6FD4}" type="presOf" srcId="{F7806C83-BB26-4074-86E1-B40F8A3F5484}" destId="{A4EFFD7B-AD57-4E15-879A-63E999442B88}" srcOrd="0" destOrd="0" presId="urn:microsoft.com/office/officeart/2005/8/layout/hierarchy1"/>
    <dgm:cxn modelId="{910E986E-413C-49CA-9CB2-A60735A2E91B}" srcId="{80CAAB47-9D04-4373-A3D5-F0ACA560466F}" destId="{59EC9A93-5F11-49BA-B380-11D22FC63F0F}" srcOrd="4" destOrd="0" parTransId="{CFA8501D-BB8C-4CDA-B635-22E20B542DF2}" sibTransId="{EE8049F3-C7AE-481D-BB9C-468615526549}"/>
    <dgm:cxn modelId="{EA66996F-FB9B-4789-89BF-321B864DC533}" srcId="{80CAAB47-9D04-4373-A3D5-F0ACA560466F}" destId="{4AB543B2-3D60-4044-B604-61320E40836D}" srcOrd="5" destOrd="0" parTransId="{A41183D6-21A9-40C0-9C14-941F55BA4D58}" sibTransId="{D814D7E6-874E-4411-8632-980EAB29F02D}"/>
    <dgm:cxn modelId="{29BA8C77-E2A6-4248-8FE9-E90118030E2B}" type="presOf" srcId="{B551D9F3-DE76-46F8-9725-B431DE4050A2}" destId="{710371AC-6C9E-49C4-AEA7-44D21B5917EE}" srcOrd="0" destOrd="0" presId="urn:microsoft.com/office/officeart/2005/8/layout/hierarchy1"/>
    <dgm:cxn modelId="{C8102A79-BC4E-4F6A-A1B0-0264D76C2379}" srcId="{80CAAB47-9D04-4373-A3D5-F0ACA560466F}" destId="{68EE7EC7-C20B-456D-9508-DAACA76CD391}" srcOrd="1" destOrd="0" parTransId="{E5A8831A-CE34-423C-809D-56DC275061BB}" sibTransId="{67C6A7FB-9392-47B3-886F-9FCD7F8F39F5}"/>
    <dgm:cxn modelId="{AC9698A3-7CCD-4AC2-8B50-78BFCA0200F8}" type="presOf" srcId="{59EC9A93-5F11-49BA-B380-11D22FC63F0F}" destId="{EDD6A6B4-EC96-44F3-BDB4-38788D41F88B}" srcOrd="0" destOrd="0" presId="urn:microsoft.com/office/officeart/2005/8/layout/hierarchy1"/>
    <dgm:cxn modelId="{B2B254B5-6A0E-48E7-9734-4E5059204BCA}" type="presOf" srcId="{4AB543B2-3D60-4044-B604-61320E40836D}" destId="{2A9C50DB-3AA8-4FF7-85EA-5DC917DFD0D1}" srcOrd="0" destOrd="0" presId="urn:microsoft.com/office/officeart/2005/8/layout/hierarchy1"/>
    <dgm:cxn modelId="{95EB65BB-3A39-42B0-A09C-3B473E23260F}" srcId="{80CAAB47-9D04-4373-A3D5-F0ACA560466F}" destId="{B551D9F3-DE76-46F8-9725-B431DE4050A2}" srcOrd="3" destOrd="0" parTransId="{5CD7C555-9EE4-42FA-B592-5644CA8A1EA1}" sibTransId="{A645080B-C16A-42F8-8C58-3AC40B5D1915}"/>
    <dgm:cxn modelId="{D4974DC7-9D55-46E1-B136-E0359EA302F2}" srcId="{80CAAB47-9D04-4373-A3D5-F0ACA560466F}" destId="{98E4E9A6-80F0-4BE8-A8FA-857D64040AB7}" srcOrd="2" destOrd="0" parTransId="{CFD03614-5D62-4F24-84AE-87FA50DBB8B3}" sibTransId="{D3756D49-4724-49E5-A2A5-C57E4C31E152}"/>
    <dgm:cxn modelId="{ACACEFD9-82AD-430C-9DEF-248916D5EC28}" srcId="{80CAAB47-9D04-4373-A3D5-F0ACA560466F}" destId="{F7806C83-BB26-4074-86E1-B40F8A3F5484}" srcOrd="0" destOrd="0" parTransId="{F3713667-9309-45A5-A866-DEEBD6A28672}" sibTransId="{C93F53D5-2770-4330-ABE1-81765CBD6784}"/>
    <dgm:cxn modelId="{CCDF19E2-DC60-4C93-B138-655AE8D9F954}" type="presOf" srcId="{98E4E9A6-80F0-4BE8-A8FA-857D64040AB7}" destId="{27599751-8180-43B0-939A-ED715752A627}" srcOrd="0" destOrd="0" presId="urn:microsoft.com/office/officeart/2005/8/layout/hierarchy1"/>
    <dgm:cxn modelId="{E0823DE2-D5D4-42A4-8550-9A1929CC7757}" type="presOf" srcId="{80CAAB47-9D04-4373-A3D5-F0ACA560466F}" destId="{E81FED5D-FEC2-4B85-B411-6E6378C9ECFC}" srcOrd="0" destOrd="0" presId="urn:microsoft.com/office/officeart/2005/8/layout/hierarchy1"/>
    <dgm:cxn modelId="{9B0602E6-C6E5-477B-8A79-0B0B9C5B3B93}" type="presParOf" srcId="{E81FED5D-FEC2-4B85-B411-6E6378C9ECFC}" destId="{CA4C2E0E-CBA9-41CF-A328-AC1D2E4CDA3B}" srcOrd="0" destOrd="0" presId="urn:microsoft.com/office/officeart/2005/8/layout/hierarchy1"/>
    <dgm:cxn modelId="{6AF7EC83-EAE7-4311-A218-B23EBC6A8398}" type="presParOf" srcId="{CA4C2E0E-CBA9-41CF-A328-AC1D2E4CDA3B}" destId="{14035C46-530B-4CDC-86B5-A8898E8C9ED5}" srcOrd="0" destOrd="0" presId="urn:microsoft.com/office/officeart/2005/8/layout/hierarchy1"/>
    <dgm:cxn modelId="{FF7CA658-635E-4A8D-88BB-C595AFD2891B}" type="presParOf" srcId="{14035C46-530B-4CDC-86B5-A8898E8C9ED5}" destId="{F60F413B-4B9E-43DF-9226-9E73C182615F}" srcOrd="0" destOrd="0" presId="urn:microsoft.com/office/officeart/2005/8/layout/hierarchy1"/>
    <dgm:cxn modelId="{A4C556CC-FEA3-49E4-B592-174C78C7D872}" type="presParOf" srcId="{14035C46-530B-4CDC-86B5-A8898E8C9ED5}" destId="{A4EFFD7B-AD57-4E15-879A-63E999442B88}" srcOrd="1" destOrd="0" presId="urn:microsoft.com/office/officeart/2005/8/layout/hierarchy1"/>
    <dgm:cxn modelId="{032D7B6F-EE6B-4F94-9D3F-4AF39063183F}" type="presParOf" srcId="{CA4C2E0E-CBA9-41CF-A328-AC1D2E4CDA3B}" destId="{03DBF273-C64A-40D7-996B-2F0C8AFBD8EB}" srcOrd="1" destOrd="0" presId="urn:microsoft.com/office/officeart/2005/8/layout/hierarchy1"/>
    <dgm:cxn modelId="{8CE955B2-A4E7-4887-BBF2-6F5F74D137C9}" type="presParOf" srcId="{E81FED5D-FEC2-4B85-B411-6E6378C9ECFC}" destId="{24DE3267-C6A1-4BE3-9A72-46C5028EE691}" srcOrd="1" destOrd="0" presId="urn:microsoft.com/office/officeart/2005/8/layout/hierarchy1"/>
    <dgm:cxn modelId="{DA1BEA00-9140-4547-83F3-7DCA0335E558}" type="presParOf" srcId="{24DE3267-C6A1-4BE3-9A72-46C5028EE691}" destId="{C29E867C-0907-40B8-9F7F-DFCF23F46EE8}" srcOrd="0" destOrd="0" presId="urn:microsoft.com/office/officeart/2005/8/layout/hierarchy1"/>
    <dgm:cxn modelId="{646BB297-50AB-431F-82EB-F1FAB2AECC40}" type="presParOf" srcId="{C29E867C-0907-40B8-9F7F-DFCF23F46EE8}" destId="{E637AB87-C59A-4073-901D-4B8500D66594}" srcOrd="0" destOrd="0" presId="urn:microsoft.com/office/officeart/2005/8/layout/hierarchy1"/>
    <dgm:cxn modelId="{CEE23DC0-7AE7-42F1-8254-73FB9CFD73F0}" type="presParOf" srcId="{C29E867C-0907-40B8-9F7F-DFCF23F46EE8}" destId="{9A48BB7C-A26F-4A77-AD41-B50121A62571}" srcOrd="1" destOrd="0" presId="urn:microsoft.com/office/officeart/2005/8/layout/hierarchy1"/>
    <dgm:cxn modelId="{069D6D0B-2F46-4CEA-AB01-B9678C52E475}" type="presParOf" srcId="{24DE3267-C6A1-4BE3-9A72-46C5028EE691}" destId="{77BEB30E-7A71-4559-855D-5E7FB386D7E6}" srcOrd="1" destOrd="0" presId="urn:microsoft.com/office/officeart/2005/8/layout/hierarchy1"/>
    <dgm:cxn modelId="{5A3A6467-71B3-49A5-B692-8810E62F8C72}" type="presParOf" srcId="{E81FED5D-FEC2-4B85-B411-6E6378C9ECFC}" destId="{CD5D8070-5048-4156-B5D0-186EBC331E38}" srcOrd="2" destOrd="0" presId="urn:microsoft.com/office/officeart/2005/8/layout/hierarchy1"/>
    <dgm:cxn modelId="{6B0370F7-4F7C-48EC-9890-338390439C3F}" type="presParOf" srcId="{CD5D8070-5048-4156-B5D0-186EBC331E38}" destId="{28DDCD37-5951-48C5-BD58-4A5E1ED39CD5}" srcOrd="0" destOrd="0" presId="urn:microsoft.com/office/officeart/2005/8/layout/hierarchy1"/>
    <dgm:cxn modelId="{AB644E59-D686-4E48-B197-0E314F3C3B4B}" type="presParOf" srcId="{28DDCD37-5951-48C5-BD58-4A5E1ED39CD5}" destId="{C49FF07B-2507-4FF3-AF28-04F4AA9FF619}" srcOrd="0" destOrd="0" presId="urn:microsoft.com/office/officeart/2005/8/layout/hierarchy1"/>
    <dgm:cxn modelId="{993C435B-3F58-453F-A6EE-0A9F33BC254A}" type="presParOf" srcId="{28DDCD37-5951-48C5-BD58-4A5E1ED39CD5}" destId="{27599751-8180-43B0-939A-ED715752A627}" srcOrd="1" destOrd="0" presId="urn:microsoft.com/office/officeart/2005/8/layout/hierarchy1"/>
    <dgm:cxn modelId="{D7691522-4B4C-4071-B5CB-4A192E17F72A}" type="presParOf" srcId="{CD5D8070-5048-4156-B5D0-186EBC331E38}" destId="{36514F0A-FE4D-4A1A-A6BC-B2C9E51F9095}" srcOrd="1" destOrd="0" presId="urn:microsoft.com/office/officeart/2005/8/layout/hierarchy1"/>
    <dgm:cxn modelId="{2289F9DE-3C03-4CE4-ADEE-AAC6E2266499}" type="presParOf" srcId="{E81FED5D-FEC2-4B85-B411-6E6378C9ECFC}" destId="{B9AAA665-471B-4A94-9CE5-E9DF050DCB73}" srcOrd="3" destOrd="0" presId="urn:microsoft.com/office/officeart/2005/8/layout/hierarchy1"/>
    <dgm:cxn modelId="{5441116D-0B39-4521-A1FE-989EA02BF3D3}" type="presParOf" srcId="{B9AAA665-471B-4A94-9CE5-E9DF050DCB73}" destId="{BDA9D9BF-D64C-4393-8A35-D6294C31297D}" srcOrd="0" destOrd="0" presId="urn:microsoft.com/office/officeart/2005/8/layout/hierarchy1"/>
    <dgm:cxn modelId="{51F38502-DBDE-4800-9BA4-186DA05131A2}" type="presParOf" srcId="{BDA9D9BF-D64C-4393-8A35-D6294C31297D}" destId="{76AD91D2-9A54-42E6-AF05-1785B82A220B}" srcOrd="0" destOrd="0" presId="urn:microsoft.com/office/officeart/2005/8/layout/hierarchy1"/>
    <dgm:cxn modelId="{0FC514F0-DD94-42DD-926C-2F6415F23ED8}" type="presParOf" srcId="{BDA9D9BF-D64C-4393-8A35-D6294C31297D}" destId="{710371AC-6C9E-49C4-AEA7-44D21B5917EE}" srcOrd="1" destOrd="0" presId="urn:microsoft.com/office/officeart/2005/8/layout/hierarchy1"/>
    <dgm:cxn modelId="{E15DE6FD-14A5-40F2-A0E7-7BC734BAD5EE}" type="presParOf" srcId="{B9AAA665-471B-4A94-9CE5-E9DF050DCB73}" destId="{B2E10318-C256-4F2E-8050-86B33063D915}" srcOrd="1" destOrd="0" presId="urn:microsoft.com/office/officeart/2005/8/layout/hierarchy1"/>
    <dgm:cxn modelId="{CBC9566A-9922-48A1-BA4F-D0090DAC3B77}" type="presParOf" srcId="{E81FED5D-FEC2-4B85-B411-6E6378C9ECFC}" destId="{9BED8935-1633-427E-A290-C103E7E5B7B8}" srcOrd="4" destOrd="0" presId="urn:microsoft.com/office/officeart/2005/8/layout/hierarchy1"/>
    <dgm:cxn modelId="{70EB7C48-0553-4CF6-8B33-89F3757BBDD5}" type="presParOf" srcId="{9BED8935-1633-427E-A290-C103E7E5B7B8}" destId="{704B148F-F6B0-416E-B2BE-8F7EBE817D85}" srcOrd="0" destOrd="0" presId="urn:microsoft.com/office/officeart/2005/8/layout/hierarchy1"/>
    <dgm:cxn modelId="{D5F0D85E-D706-4399-B950-149260F5BE0B}" type="presParOf" srcId="{704B148F-F6B0-416E-B2BE-8F7EBE817D85}" destId="{79A3D704-D9C3-4B98-93F6-663BDBD175D0}" srcOrd="0" destOrd="0" presId="urn:microsoft.com/office/officeart/2005/8/layout/hierarchy1"/>
    <dgm:cxn modelId="{C713C8CB-6E36-4469-AADD-DC00F4916E87}" type="presParOf" srcId="{704B148F-F6B0-416E-B2BE-8F7EBE817D85}" destId="{EDD6A6B4-EC96-44F3-BDB4-38788D41F88B}" srcOrd="1" destOrd="0" presId="urn:microsoft.com/office/officeart/2005/8/layout/hierarchy1"/>
    <dgm:cxn modelId="{DF32A5B1-EEA5-4135-AB33-9A0F1F7D3B96}" type="presParOf" srcId="{9BED8935-1633-427E-A290-C103E7E5B7B8}" destId="{92DFDE40-4828-44EA-91FE-4E200450251B}" srcOrd="1" destOrd="0" presId="urn:microsoft.com/office/officeart/2005/8/layout/hierarchy1"/>
    <dgm:cxn modelId="{4F8C6CF5-A73D-417A-A902-A2BE9F552FB4}" type="presParOf" srcId="{E81FED5D-FEC2-4B85-B411-6E6378C9ECFC}" destId="{8915D20B-B6FE-425B-8110-5560CE1E1E2A}" srcOrd="5" destOrd="0" presId="urn:microsoft.com/office/officeart/2005/8/layout/hierarchy1"/>
    <dgm:cxn modelId="{9B325AAF-3E0C-46F5-AD28-5117F15A0DB3}" type="presParOf" srcId="{8915D20B-B6FE-425B-8110-5560CE1E1E2A}" destId="{6AC32E17-4359-4E78-BABA-2D33D8684F77}" srcOrd="0" destOrd="0" presId="urn:microsoft.com/office/officeart/2005/8/layout/hierarchy1"/>
    <dgm:cxn modelId="{651C6D7B-5547-4CEF-A6C8-6832A246EB5E}" type="presParOf" srcId="{6AC32E17-4359-4E78-BABA-2D33D8684F77}" destId="{69BDA2C1-BF2D-4DBF-944E-44B1028474DF}" srcOrd="0" destOrd="0" presId="urn:microsoft.com/office/officeart/2005/8/layout/hierarchy1"/>
    <dgm:cxn modelId="{8D5566A1-1607-483F-8F3F-C084104EE455}" type="presParOf" srcId="{6AC32E17-4359-4E78-BABA-2D33D8684F77}" destId="{2A9C50DB-3AA8-4FF7-85EA-5DC917DFD0D1}" srcOrd="1" destOrd="0" presId="urn:microsoft.com/office/officeart/2005/8/layout/hierarchy1"/>
    <dgm:cxn modelId="{8B7BDCAB-AC56-4F4E-BA20-E7BDC2800D98}" type="presParOf" srcId="{8915D20B-B6FE-425B-8110-5560CE1E1E2A}" destId="{481FA4E7-69D9-42F1-A638-6CD35B046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387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Introduction</a:t>
          </a:r>
          <a:endParaRPr lang="en-US" sz="2400" kern="1200" dirty="0"/>
        </a:p>
      </dsp:txBody>
      <dsp:txXfrm>
        <a:off x="26730" y="65508"/>
        <a:ext cx="6734287" cy="494099"/>
      </dsp:txXfrm>
    </dsp:sp>
    <dsp:sp modelId="{315B64A5-FF7E-4708-B3F2-E05C1721A2AB}">
      <dsp:nvSpPr>
        <dsp:cNvPr id="0" name=""/>
        <dsp:cNvSpPr/>
      </dsp:nvSpPr>
      <dsp:spPr>
        <a:xfrm>
          <a:off x="0" y="65545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Choix technologiques</a:t>
          </a:r>
          <a:endParaRPr lang="en-US" sz="2400" kern="1200" dirty="0"/>
        </a:p>
      </dsp:txBody>
      <dsp:txXfrm>
        <a:off x="26730" y="682188"/>
        <a:ext cx="6734287" cy="494099"/>
      </dsp:txXfrm>
    </dsp:sp>
    <dsp:sp modelId="{E433919C-8BBD-4347-ABF1-9FE97577B89C}">
      <dsp:nvSpPr>
        <dsp:cNvPr id="0" name=""/>
        <dsp:cNvSpPr/>
      </dsp:nvSpPr>
      <dsp:spPr>
        <a:xfrm>
          <a:off x="0" y="127213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Infrastructure</a:t>
          </a:r>
          <a:endParaRPr lang="en-US" sz="2400" kern="1200" dirty="0"/>
        </a:p>
      </dsp:txBody>
      <dsp:txXfrm>
        <a:off x="26730" y="1298868"/>
        <a:ext cx="6734287" cy="494099"/>
      </dsp:txXfrm>
    </dsp:sp>
    <dsp:sp modelId="{E3B8C489-9E09-41A8-A457-01D3CFF7E77A}">
      <dsp:nvSpPr>
        <dsp:cNvPr id="0" name=""/>
        <dsp:cNvSpPr/>
      </dsp:nvSpPr>
      <dsp:spPr>
        <a:xfrm>
          <a:off x="0" y="188881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Versionning</a:t>
          </a:r>
          <a:r>
            <a:rPr lang="en-US" sz="2400" kern="1200" dirty="0"/>
            <a:t> | Ticketing</a:t>
          </a:r>
        </a:p>
      </dsp:txBody>
      <dsp:txXfrm>
        <a:off x="26730" y="1915548"/>
        <a:ext cx="6734287" cy="494099"/>
      </dsp:txXfrm>
    </dsp:sp>
    <dsp:sp modelId="{AC404EB9-7F99-4B0D-8901-98F030972019}">
      <dsp:nvSpPr>
        <dsp:cNvPr id="0" name=""/>
        <dsp:cNvSpPr/>
      </dsp:nvSpPr>
      <dsp:spPr>
        <a:xfrm>
          <a:off x="0" y="250549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Déploiement</a:t>
          </a:r>
          <a:r>
            <a:rPr lang="en-US" sz="2400" kern="1200" dirty="0"/>
            <a:t>| Tests</a:t>
          </a:r>
        </a:p>
      </dsp:txBody>
      <dsp:txXfrm>
        <a:off x="26730" y="2532228"/>
        <a:ext cx="6734287" cy="494099"/>
      </dsp:txXfrm>
    </dsp:sp>
    <dsp:sp modelId="{F1881CE8-0E81-4FA2-AEF4-5FA05B8D2AED}">
      <dsp:nvSpPr>
        <dsp:cNvPr id="0" name=""/>
        <dsp:cNvSpPr/>
      </dsp:nvSpPr>
      <dsp:spPr>
        <a:xfrm>
          <a:off x="0" y="31221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Sécurité</a:t>
          </a:r>
          <a:endParaRPr lang="en-US" sz="2400" kern="1200" dirty="0"/>
        </a:p>
      </dsp:txBody>
      <dsp:txXfrm>
        <a:off x="26730" y="3148908"/>
        <a:ext cx="6734287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Gestion santé mentale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Application mobile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Respect de la RGPD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2597481"/>
        <a:ext cx="9772968" cy="10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DD8-9D73-4392-9931-005235324B17}">
      <dsp:nvSpPr>
        <dsp:cNvPr id="0" name=""/>
        <dsp:cNvSpPr/>
      </dsp:nvSpPr>
      <dsp:spPr>
        <a:xfrm>
          <a:off x="1011555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API 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Next.js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</a:t>
          </a:r>
          <a:r>
            <a:rPr lang="en-US" sz="1200" kern="1200" dirty="0" err="1"/>
            <a:t>d’utilisation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Routing </a:t>
          </a:r>
          <a:r>
            <a:rPr lang="en-US" sz="1200" kern="1200" dirty="0" err="1"/>
            <a:t>intuitif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Prisma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Réduit</a:t>
          </a:r>
          <a:r>
            <a:rPr lang="en-US" sz="1200" kern="1200" dirty="0"/>
            <a:t> les </a:t>
          </a:r>
          <a:r>
            <a:rPr lang="en-US" sz="1200" kern="1200" dirty="0" err="1"/>
            <a:t>risques</a:t>
          </a:r>
          <a:r>
            <a:rPr lang="en-US" sz="1200" kern="1200" dirty="0"/>
            <a:t> de </a:t>
          </a:r>
          <a:r>
            <a:rPr lang="en-US" sz="1200" kern="1200" dirty="0" err="1"/>
            <a:t>failles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</a:t>
          </a:r>
          <a:r>
            <a:rPr lang="en-US" sz="1200" kern="1200" dirty="0" err="1"/>
            <a:t>d’utilisation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Puissant</a:t>
          </a:r>
        </a:p>
      </dsp:txBody>
      <dsp:txXfrm>
        <a:off x="1011555" y="464"/>
        <a:ext cx="2796778" cy="1678066"/>
      </dsp:txXfrm>
    </dsp:sp>
    <dsp:sp modelId="{B3FB18FD-A14F-454B-89E7-D63161DD7A1F}">
      <dsp:nvSpPr>
        <dsp:cNvPr id="0" name=""/>
        <dsp:cNvSpPr/>
      </dsp:nvSpPr>
      <dsp:spPr>
        <a:xfrm>
          <a:off x="4088010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Front 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React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Maintenu</a:t>
          </a:r>
          <a:r>
            <a:rPr lang="en-US" sz="1200" kern="1200" dirty="0"/>
            <a:t> par META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JS/TS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088010" y="464"/>
        <a:ext cx="2796778" cy="1678066"/>
      </dsp:txXfrm>
    </dsp:sp>
    <dsp:sp modelId="{B694AD7A-53B7-47F5-AB43-8A006F426613}">
      <dsp:nvSpPr>
        <dsp:cNvPr id="0" name=""/>
        <dsp:cNvSpPr/>
      </dsp:nvSpPr>
      <dsp:spPr>
        <a:xfrm>
          <a:off x="7164466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Mobile  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React Native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JS/TS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Utilisation</a:t>
          </a:r>
          <a:r>
            <a:rPr lang="en-US" sz="1200" kern="1200" dirty="0"/>
            <a:t> Clerk </a:t>
          </a:r>
          <a:r>
            <a:rPr lang="en-US" sz="1200" kern="1200" dirty="0" err="1"/>
            <a:t>simplifiée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Cross-</a:t>
          </a:r>
          <a:r>
            <a:rPr lang="en-US" sz="1200" kern="1200" dirty="0" err="1"/>
            <a:t>plateforme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Grande </a:t>
          </a:r>
          <a:r>
            <a:rPr lang="en-US" sz="1200" kern="1200" dirty="0" err="1"/>
            <a:t>communauté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Maintenu</a:t>
          </a:r>
          <a:r>
            <a:rPr lang="en-US" sz="1200" kern="1200" dirty="0"/>
            <a:t> par META</a:t>
          </a:r>
        </a:p>
      </dsp:txBody>
      <dsp:txXfrm>
        <a:off x="7164466" y="464"/>
        <a:ext cx="2796778" cy="1678066"/>
      </dsp:txXfrm>
    </dsp:sp>
    <dsp:sp modelId="{B7D42A5A-03B0-4049-BD6E-AAEC362950D3}">
      <dsp:nvSpPr>
        <dsp:cNvPr id="0" name=""/>
        <dsp:cNvSpPr/>
      </dsp:nvSpPr>
      <dsp:spPr>
        <a:xfrm>
          <a:off x="4088010" y="1958208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SaaS simple à </a:t>
          </a:r>
          <a:r>
            <a:rPr lang="en-US" sz="1200" kern="1200" dirty="0" err="1"/>
            <a:t>intégrer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Surcouche</a:t>
          </a:r>
          <a:r>
            <a:rPr lang="en-US" sz="1200" kern="1200" dirty="0"/>
            <a:t> </a:t>
          </a:r>
          <a:r>
            <a:rPr lang="en-US" sz="1200" kern="1200" dirty="0" err="1"/>
            <a:t>personnalisée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Génération</a:t>
          </a:r>
          <a:r>
            <a:rPr lang="en-US" sz="1200" kern="1200" dirty="0"/>
            <a:t> </a:t>
          </a:r>
          <a:r>
            <a:rPr lang="en-US" sz="1200" kern="1200" dirty="0" err="1"/>
            <a:t>d’access</a:t>
          </a:r>
          <a:r>
            <a:rPr lang="en-US" sz="1200" kern="1200" dirty="0"/>
            <a:t> token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Utilisable</a:t>
          </a:r>
          <a:r>
            <a:rPr lang="en-US" sz="1200" kern="1200" dirty="0"/>
            <a:t> sur </a:t>
          </a:r>
          <a:r>
            <a:rPr lang="en-US" sz="1200" kern="1200" dirty="0" err="1"/>
            <a:t>plusieurs</a:t>
          </a:r>
          <a:r>
            <a:rPr lang="en-US" sz="1200" kern="1200" dirty="0"/>
            <a:t> </a:t>
          </a:r>
          <a:r>
            <a:rPr lang="en-US" sz="1200" kern="1200" dirty="0" err="1"/>
            <a:t>langages</a:t>
          </a:r>
          <a:r>
            <a:rPr lang="en-US" sz="1200" kern="1200" dirty="0"/>
            <a:t> / frameworks</a:t>
          </a:r>
        </a:p>
      </dsp:txBody>
      <dsp:txXfrm>
        <a:off x="4088010" y="1958208"/>
        <a:ext cx="2796778" cy="1678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ACA-72B2-46D4-93AF-5A93104F52B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Versionning avec Git &amp; GitHub.</a:t>
          </a:r>
          <a:endParaRPr lang="en-US" sz="2500" kern="1200"/>
        </a:p>
      </dsp:txBody>
      <dsp:txXfrm>
        <a:off x="19173" y="19173"/>
        <a:ext cx="7666087" cy="616267"/>
      </dsp:txXfrm>
    </dsp:sp>
    <dsp:sp modelId="{54F4C148-39D2-43F3-8B82-989771AD8A7A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Grande communauté</a:t>
          </a:r>
          <a:endParaRPr lang="en-US" sz="2500" kern="1200" dirty="0"/>
        </a:p>
      </dsp:txBody>
      <dsp:txXfrm>
        <a:off x="650109" y="764704"/>
        <a:ext cx="7354275" cy="616267"/>
      </dsp:txXfrm>
    </dsp:sp>
    <dsp:sp modelId="{967D9A3A-4934-4779-8CA4-8B6E24EB4F6A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Multifonction</a:t>
          </a:r>
          <a:endParaRPr lang="en-US" sz="2500" kern="1200"/>
        </a:p>
      </dsp:txBody>
      <dsp:txXfrm>
        <a:off x="1281044" y="1510236"/>
        <a:ext cx="7354275" cy="616267"/>
      </dsp:txXfrm>
    </dsp:sp>
    <dsp:sp modelId="{97096196-1274-4577-B932-C51D23D67E4B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Devenu une norme (avec </a:t>
          </a:r>
          <a:r>
            <a:rPr lang="fr-FR" sz="2500" b="1" i="0" kern="1200" dirty="0" err="1"/>
            <a:t>GitLab</a:t>
          </a:r>
          <a:r>
            <a:rPr lang="fr-FR" sz="2500" b="1" i="0" kern="1200" dirty="0"/>
            <a:t> pour les entreprises)</a:t>
          </a:r>
          <a:endParaRPr lang="en-US" sz="2500" kern="1200" dirty="0"/>
        </a:p>
      </dsp:txBody>
      <dsp:txXfrm>
        <a:off x="1911981" y="2255768"/>
        <a:ext cx="7354275" cy="616267"/>
      </dsp:txXfrm>
    </dsp:sp>
    <dsp:sp modelId="{3B333B13-B531-4E93-9264-77A1954503EA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Permets le travail </a:t>
          </a:r>
          <a:r>
            <a:rPr lang="en-US" sz="2500" kern="1200" dirty="0" err="1"/>
            <a:t>collaboratif</a:t>
          </a:r>
          <a:endParaRPr lang="en-US" sz="2500" kern="1200" dirty="0"/>
        </a:p>
      </dsp:txBody>
      <dsp:txXfrm>
        <a:off x="2542916" y="3001299"/>
        <a:ext cx="7354275" cy="616267"/>
      </dsp:txXfrm>
    </dsp:sp>
    <dsp:sp modelId="{E6339C6F-33F6-4B36-A93F-B93A4694041D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A53AA750-A456-49D9-9A74-19C9B942B281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AF5FE69A-FEFA-44F8-A097-5B0C3909CF5B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2D88D5DB-4B4D-4C23-890D-87EB2F63F7A2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D845-555C-46FB-AC20-9B51239C931E}">
      <dsp:nvSpPr>
        <dsp:cNvPr id="0" name=""/>
        <dsp:cNvSpPr/>
      </dsp:nvSpPr>
      <dsp:spPr>
        <a:xfrm>
          <a:off x="0" y="25585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Uniquement si push develop / master</a:t>
          </a:r>
          <a:endParaRPr lang="en-US" sz="3200" kern="1200"/>
        </a:p>
      </dsp:txBody>
      <dsp:txXfrm>
        <a:off x="35640" y="291498"/>
        <a:ext cx="6716467" cy="658799"/>
      </dsp:txXfrm>
    </dsp:sp>
    <dsp:sp modelId="{DD13F6BD-A4D1-45D0-8C27-0264232412DC}">
      <dsp:nvSpPr>
        <dsp:cNvPr id="0" name=""/>
        <dsp:cNvSpPr/>
      </dsp:nvSpPr>
      <dsp:spPr>
        <a:xfrm>
          <a:off x="0" y="107809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Scan de sécurité</a:t>
          </a:r>
          <a:endParaRPr lang="en-US" sz="3200" kern="1200"/>
        </a:p>
      </dsp:txBody>
      <dsp:txXfrm>
        <a:off x="35640" y="1113738"/>
        <a:ext cx="6716467" cy="658799"/>
      </dsp:txXfrm>
    </dsp:sp>
    <dsp:sp modelId="{574BB95A-B43E-47B7-9FD7-739843458F9E}">
      <dsp:nvSpPr>
        <dsp:cNvPr id="0" name=""/>
        <dsp:cNvSpPr/>
      </dsp:nvSpPr>
      <dsp:spPr>
        <a:xfrm>
          <a:off x="0" y="190033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Build images docker</a:t>
          </a:r>
          <a:endParaRPr lang="en-US" sz="3200" kern="1200"/>
        </a:p>
      </dsp:txBody>
      <dsp:txXfrm>
        <a:off x="35640" y="1935978"/>
        <a:ext cx="6716467" cy="658799"/>
      </dsp:txXfrm>
    </dsp:sp>
    <dsp:sp modelId="{EF8EA8BB-AECA-4191-9669-610707757684}">
      <dsp:nvSpPr>
        <dsp:cNvPr id="0" name=""/>
        <dsp:cNvSpPr/>
      </dsp:nvSpPr>
      <dsp:spPr>
        <a:xfrm>
          <a:off x="0" y="272257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Connection SSH &amp; MAJ containers</a:t>
          </a:r>
          <a:endParaRPr lang="en-US" sz="3200" kern="1200"/>
        </a:p>
      </dsp:txBody>
      <dsp:txXfrm>
        <a:off x="35640" y="2758218"/>
        <a:ext cx="6716467" cy="658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8081-8425-40A5-BA49-A5C947EE5DDC}">
      <dsp:nvSpPr>
        <dsp:cNvPr id="0" name=""/>
        <dsp:cNvSpPr/>
      </dsp:nvSpPr>
      <dsp:spPr>
        <a:xfrm>
          <a:off x="3214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03D01F-EC09-4E21-9DC9-80272A817822}">
      <dsp:nvSpPr>
        <dsp:cNvPr id="0" name=""/>
        <dsp:cNvSpPr/>
      </dsp:nvSpPr>
      <dsp:spPr>
        <a:xfrm>
          <a:off x="258246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Fail2Ban</a:t>
          </a:r>
          <a:endParaRPr lang="en-US" sz="2400" kern="1200"/>
        </a:p>
      </dsp:txBody>
      <dsp:txXfrm>
        <a:off x="300935" y="1253445"/>
        <a:ext cx="2209908" cy="1372129"/>
      </dsp:txXfrm>
    </dsp:sp>
    <dsp:sp modelId="{2E37B2E1-8695-417F-A9C3-4FB9AAAC2ABE}">
      <dsp:nvSpPr>
        <dsp:cNvPr id="0" name=""/>
        <dsp:cNvSpPr/>
      </dsp:nvSpPr>
      <dsp:spPr>
        <a:xfrm>
          <a:off x="280856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8CD8B-484F-4367-92C6-DD41420EE802}">
      <dsp:nvSpPr>
        <dsp:cNvPr id="0" name=""/>
        <dsp:cNvSpPr/>
      </dsp:nvSpPr>
      <dsp:spPr>
        <a:xfrm>
          <a:off x="306359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Firewall (restriction des ports)</a:t>
          </a:r>
          <a:endParaRPr lang="en-US" sz="2400" kern="1200" dirty="0"/>
        </a:p>
      </dsp:txBody>
      <dsp:txXfrm>
        <a:off x="3106286" y="1253445"/>
        <a:ext cx="2209908" cy="1372129"/>
      </dsp:txXfrm>
    </dsp:sp>
    <dsp:sp modelId="{899F2941-28B0-4220-AF53-6969241BA7CB}">
      <dsp:nvSpPr>
        <dsp:cNvPr id="0" name=""/>
        <dsp:cNvSpPr/>
      </dsp:nvSpPr>
      <dsp:spPr>
        <a:xfrm>
          <a:off x="561391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E40E31-9D44-49C1-8F94-F14ECA6199BF}">
      <dsp:nvSpPr>
        <dsp:cNvPr id="0" name=""/>
        <dsp:cNvSpPr/>
      </dsp:nvSpPr>
      <dsp:spPr>
        <a:xfrm>
          <a:off x="586894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Connexion</a:t>
          </a:r>
          <a:r>
            <a:rPr lang="en-US" sz="2400" kern="1200" dirty="0"/>
            <a:t> avec </a:t>
          </a:r>
          <a:r>
            <a:rPr lang="en-US" sz="2400" kern="1200" dirty="0" err="1"/>
            <a:t>clés</a:t>
          </a:r>
          <a:r>
            <a:rPr lang="en-US" sz="2400" kern="1200" dirty="0"/>
            <a:t> </a:t>
          </a:r>
          <a:r>
            <a:rPr lang="en-US" sz="2400" kern="1200" dirty="0" err="1"/>
            <a:t>asymmetriques</a:t>
          </a:r>
          <a:endParaRPr lang="en-US" sz="2400" kern="1200" dirty="0"/>
        </a:p>
      </dsp:txBody>
      <dsp:txXfrm>
        <a:off x="5911636" y="1253445"/>
        <a:ext cx="2209908" cy="1372129"/>
      </dsp:txXfrm>
    </dsp:sp>
    <dsp:sp modelId="{1945AC2A-89C3-4D3C-9E43-55B8AD5F5322}">
      <dsp:nvSpPr>
        <dsp:cNvPr id="0" name=""/>
        <dsp:cNvSpPr/>
      </dsp:nvSpPr>
      <dsp:spPr>
        <a:xfrm>
          <a:off x="8419266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226B9-00FB-4004-AAFB-60082D2D5017}">
      <dsp:nvSpPr>
        <dsp:cNvPr id="0" name=""/>
        <dsp:cNvSpPr/>
      </dsp:nvSpPr>
      <dsp:spPr>
        <a:xfrm>
          <a:off x="8674298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Récupération des logs</a:t>
          </a:r>
          <a:endParaRPr lang="en-US" sz="2400" kern="1200" dirty="0"/>
        </a:p>
      </dsp:txBody>
      <dsp:txXfrm>
        <a:off x="8716987" y="1253445"/>
        <a:ext cx="2209908" cy="1372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F413B-4B9E-43DF-9226-9E73C182615F}">
      <dsp:nvSpPr>
        <dsp:cNvPr id="0" name=""/>
        <dsp:cNvSpPr/>
      </dsp:nvSpPr>
      <dsp:spPr>
        <a:xfrm>
          <a:off x="1339" y="1255940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EFFD7B-AD57-4E15-879A-63E999442B88}">
      <dsp:nvSpPr>
        <dsp:cNvPr id="0" name=""/>
        <dsp:cNvSpPr/>
      </dsp:nvSpPr>
      <dsp:spPr>
        <a:xfrm>
          <a:off x="170110" y="1416272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JWT</a:t>
          </a:r>
        </a:p>
      </dsp:txBody>
      <dsp:txXfrm>
        <a:off x="198360" y="1444522"/>
        <a:ext cx="1462439" cy="908026"/>
      </dsp:txXfrm>
    </dsp:sp>
    <dsp:sp modelId="{E637AB87-C59A-4073-901D-4B8500D66594}">
      <dsp:nvSpPr>
        <dsp:cNvPr id="0" name=""/>
        <dsp:cNvSpPr/>
      </dsp:nvSpPr>
      <dsp:spPr>
        <a:xfrm>
          <a:off x="1857821" y="1255940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8BB7C-A26F-4A77-AD41-B50121A62571}">
      <dsp:nvSpPr>
        <dsp:cNvPr id="0" name=""/>
        <dsp:cNvSpPr/>
      </dsp:nvSpPr>
      <dsp:spPr>
        <a:xfrm>
          <a:off x="2026592" y="1416272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HTTPS</a:t>
          </a:r>
          <a:endParaRPr lang="en-US" sz="2000" kern="1200" dirty="0"/>
        </a:p>
      </dsp:txBody>
      <dsp:txXfrm>
        <a:off x="2054842" y="1444522"/>
        <a:ext cx="1462439" cy="908026"/>
      </dsp:txXfrm>
    </dsp:sp>
    <dsp:sp modelId="{C49FF07B-2507-4FF3-AF28-04F4AA9FF619}">
      <dsp:nvSpPr>
        <dsp:cNvPr id="0" name=""/>
        <dsp:cNvSpPr/>
      </dsp:nvSpPr>
      <dsp:spPr>
        <a:xfrm>
          <a:off x="3714303" y="1255940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99751-8180-43B0-939A-ED715752A627}">
      <dsp:nvSpPr>
        <dsp:cNvPr id="0" name=""/>
        <dsp:cNvSpPr/>
      </dsp:nvSpPr>
      <dsp:spPr>
        <a:xfrm>
          <a:off x="3883074" y="1416272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Hash Chiffrement</a:t>
          </a:r>
          <a:endParaRPr lang="en-US" sz="2000" kern="1200" dirty="0"/>
        </a:p>
      </dsp:txBody>
      <dsp:txXfrm>
        <a:off x="3911324" y="1444522"/>
        <a:ext cx="1462439" cy="908026"/>
      </dsp:txXfrm>
    </dsp:sp>
    <dsp:sp modelId="{76AD91D2-9A54-42E6-AF05-1785B82A220B}">
      <dsp:nvSpPr>
        <dsp:cNvPr id="0" name=""/>
        <dsp:cNvSpPr/>
      </dsp:nvSpPr>
      <dsp:spPr>
        <a:xfrm>
          <a:off x="5570785" y="1255940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371AC-6C9E-49C4-AEA7-44D21B5917EE}">
      <dsp:nvSpPr>
        <dsp:cNvPr id="0" name=""/>
        <dsp:cNvSpPr/>
      </dsp:nvSpPr>
      <dsp:spPr>
        <a:xfrm>
          <a:off x="5739556" y="1416272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 err="1"/>
            <a:t>SonarQube</a:t>
          </a:r>
          <a:r>
            <a:rPr lang="fr-FR" sz="2000" b="1" i="0" kern="1200" dirty="0"/>
            <a:t> </a:t>
          </a:r>
          <a:r>
            <a:rPr lang="fr-FR" sz="2000" b="1" i="0" kern="1200" dirty="0" err="1"/>
            <a:t>SonarCloud</a:t>
          </a:r>
          <a:endParaRPr lang="en-US" sz="2000" kern="1200" dirty="0"/>
        </a:p>
      </dsp:txBody>
      <dsp:txXfrm>
        <a:off x="5767806" y="1444522"/>
        <a:ext cx="1462439" cy="908026"/>
      </dsp:txXfrm>
    </dsp:sp>
    <dsp:sp modelId="{79A3D704-D9C3-4B98-93F6-663BDBD175D0}">
      <dsp:nvSpPr>
        <dsp:cNvPr id="0" name=""/>
        <dsp:cNvSpPr/>
      </dsp:nvSpPr>
      <dsp:spPr>
        <a:xfrm>
          <a:off x="7427267" y="1255940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6A6B4-EC96-44F3-BDB4-38788D41F88B}">
      <dsp:nvSpPr>
        <dsp:cNvPr id="0" name=""/>
        <dsp:cNvSpPr/>
      </dsp:nvSpPr>
      <dsp:spPr>
        <a:xfrm>
          <a:off x="7596038" y="1416272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OWASP</a:t>
          </a:r>
          <a:endParaRPr lang="en-US" sz="2000" kern="1200" dirty="0"/>
        </a:p>
      </dsp:txBody>
      <dsp:txXfrm>
        <a:off x="7624288" y="1444522"/>
        <a:ext cx="1462439" cy="908026"/>
      </dsp:txXfrm>
    </dsp:sp>
    <dsp:sp modelId="{69BDA2C1-BF2D-4DBF-944E-44B1028474DF}">
      <dsp:nvSpPr>
        <dsp:cNvPr id="0" name=""/>
        <dsp:cNvSpPr/>
      </dsp:nvSpPr>
      <dsp:spPr>
        <a:xfrm>
          <a:off x="9283749" y="1255940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C50DB-3AA8-4FF7-85EA-5DC917DFD0D1}">
      <dsp:nvSpPr>
        <dsp:cNvPr id="0" name=""/>
        <dsp:cNvSpPr/>
      </dsp:nvSpPr>
      <dsp:spPr>
        <a:xfrm>
          <a:off x="9452520" y="1416272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ORM</a:t>
          </a:r>
        </a:p>
      </dsp:txBody>
      <dsp:txXfrm>
        <a:off x="9480770" y="1444522"/>
        <a:ext cx="1462439" cy="90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04/07/2025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04/07/2025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CEEB20-B828-B89F-4C01-38C6142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8E97A56-DCBD-5226-417B-4D4CE53FA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08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7082CD5-952C-8E2F-C3F0-8A2CBA6397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9439" y="0"/>
            <a:ext cx="10972800" cy="363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Issues intégrées à GitHub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 tags</a:t>
            </a:r>
          </a:p>
          <a:p>
            <a:pPr marL="457200" indent="-457200">
              <a:buFontTx/>
              <a:buChar char="-"/>
            </a:pPr>
            <a:r>
              <a:rPr lang="fr-FR" dirty="0"/>
              <a:t>Partage des tâches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des projets pour chaque 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7A0F19-B397-16E5-63A2-6B985C0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" y="3226071"/>
            <a:ext cx="4629796" cy="3524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7DFECC-5CF5-7BD2-D343-E2181B07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99" y="4162049"/>
            <a:ext cx="5077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638541-233C-2427-6E3B-3A6C84C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685E1E2-3ABF-7722-D225-96BFF82A4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9794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91A8205A-1134-FE58-5695-080CDF4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40" y="3976576"/>
            <a:ext cx="4616476" cy="1885508"/>
          </a:xfrm>
          <a:prstGeom prst="rect">
            <a:avLst/>
          </a:prstGeom>
        </p:spPr>
      </p:pic>
      <p:pic>
        <p:nvPicPr>
          <p:cNvPr id="4" name="Image 3" descr="Une image contenant diagramme, text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A9296D1A-5857-8073-2862-0BE8F8675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06" y="867565"/>
            <a:ext cx="4616476" cy="19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8911-4B1F-FF11-6A38-18C65740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pPr>
              <a:buFontTx/>
              <a:buChar char="-"/>
            </a:pPr>
            <a:r>
              <a:rPr lang="fr-FR" sz="4200" dirty="0"/>
              <a:t>Utilisation de </a:t>
            </a:r>
            <a:r>
              <a:rPr lang="fr-FR" sz="4200" dirty="0" err="1"/>
              <a:t>Jest</a:t>
            </a:r>
            <a:endParaRPr lang="fr-FR" sz="4200" dirty="0"/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Facile d’utilisation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Maintenu par META</a:t>
            </a:r>
          </a:p>
          <a:p>
            <a:pPr lvl="1" algn="l">
              <a:buFontTx/>
              <a:buChar char="-"/>
            </a:pPr>
            <a:r>
              <a:rPr lang="fr-FR" sz="4200" dirty="0" err="1">
                <a:solidFill>
                  <a:schemeClr val="bg1"/>
                </a:solidFill>
              </a:rPr>
              <a:t>Mock</a:t>
            </a:r>
            <a:r>
              <a:rPr lang="fr-FR" sz="4200" dirty="0">
                <a:solidFill>
                  <a:schemeClr val="bg1"/>
                </a:solidFill>
              </a:rPr>
              <a:t> des données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Compatible CI/CD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11424F-792B-489D-8466-B1E350C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519159"/>
            <a:ext cx="3153215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0963D-1527-5A80-4167-F68A6FE7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3" y="1735852"/>
            <a:ext cx="4870521" cy="49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sz="6000" dirty="0" err="1"/>
              <a:t>Sécurité</a:t>
            </a:r>
            <a:endParaRPr lang="fr-FR" sz="6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1567B-1C9E-14C2-3B19-8EAD2A2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Infrastructure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CBF75B7-7E10-A322-930B-525D21DEC39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7132651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7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F3849-4B86-4FF1-A380-F4B08C6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Applicatif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78FEDC-297B-00E6-EA31-4396D3C4022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7211861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3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80926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4973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C0490-C276-7F3A-6243-834CFDE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6B2E4B7-F615-4984-2D3A-1C447A0D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26709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Nextjs icon in SVG, PNG formats">
            <a:extLst>
              <a:ext uri="{FF2B5EF4-FFF2-40B4-BE49-F238E27FC236}">
                <a16:creationId xmlns:a16="http://schemas.microsoft.com/office/drawing/2014/main" id="{DEC92CF3-F4F6-6EA8-F090-FD1468EB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06" y="2673818"/>
            <a:ext cx="673608" cy="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isma Logo PNG Vector">
            <a:extLst>
              <a:ext uri="{FF2B5EF4-FFF2-40B4-BE49-F238E27FC236}">
                <a16:creationId xmlns:a16="http://schemas.microsoft.com/office/drawing/2014/main" id="{F9BF4A7E-94B6-499F-5ECE-ED7E3652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60" y="3629945"/>
            <a:ext cx="817054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Logo Png">
            <a:extLst>
              <a:ext uri="{FF2B5EF4-FFF2-40B4-BE49-F238E27FC236}">
                <a16:creationId xmlns:a16="http://schemas.microsoft.com/office/drawing/2014/main" id="{389D4441-DC2B-C333-2DC4-0B5FC949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97" y="2425406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React Logo Png">
            <a:extLst>
              <a:ext uri="{FF2B5EF4-FFF2-40B4-BE49-F238E27FC236}">
                <a16:creationId xmlns:a16="http://schemas.microsoft.com/office/drawing/2014/main" id="{89DE58BF-14C8-DEB4-8BDE-BFB9B1E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37" y="2425406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🌐">
            <a:extLst>
              <a:ext uri="{FF2B5EF4-FFF2-40B4-BE49-F238E27FC236}">
                <a16:creationId xmlns:a16="http://schemas.microsoft.com/office/drawing/2014/main" id="{7F74688A-C5D3-8C2B-25CF-86BFDE66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16" y="4733544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ED660D-FCEF-990A-A513-3BBE561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400" err="1"/>
              <a:t>Utilisation</a:t>
            </a:r>
            <a:r>
              <a:rPr lang="en-US" sz="3400"/>
              <a:t> du Security Group</a:t>
            </a:r>
          </a:p>
          <a:p>
            <a:pPr marL="342900" indent="-342900">
              <a:buFontTx/>
              <a:buChar char="-"/>
            </a:pPr>
            <a:r>
              <a:rPr lang="en-US" sz="3400" err="1"/>
              <a:t>Environnements</a:t>
            </a:r>
            <a:r>
              <a:rPr lang="en-US" sz="3400"/>
              <a:t> </a:t>
            </a:r>
            <a:r>
              <a:rPr lang="en-US" sz="3400" err="1"/>
              <a:t>conteneurisés</a:t>
            </a:r>
            <a:endParaRPr lang="en-US" sz="3400"/>
          </a:p>
          <a:p>
            <a:pPr marL="342900" indent="-342900">
              <a:buFontTx/>
              <a:buChar char="-"/>
            </a:pPr>
            <a:r>
              <a:rPr lang="en-US" sz="3400"/>
              <a:t>Restriction des ports</a:t>
            </a:r>
          </a:p>
        </p:txBody>
      </p:sp>
      <p:pic>
        <p:nvPicPr>
          <p:cNvPr id="5" name="Image 4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3C1C1F1B-C798-D1CD-BBE6-D0F72377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49" y="3536334"/>
            <a:ext cx="6787747" cy="254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5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90</TotalTime>
  <Words>211</Words>
  <Application>Microsoft Office PowerPoint</Application>
  <PresentationFormat>Grand écran</PresentationFormat>
  <Paragraphs>85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Présentation PowerPoint</vt:lpstr>
      <vt:lpstr>Infrastructure</vt:lpstr>
      <vt:lpstr>Utilisation du Security Group Environnements conteneurisés Restriction des ports</vt:lpstr>
      <vt:lpstr>Versionning Ticketing </vt:lpstr>
      <vt:lpstr>Présentation PowerPoint</vt:lpstr>
      <vt:lpstr>Présentation PowerPoint</vt:lpstr>
      <vt:lpstr>Déploiement Tests</vt:lpstr>
      <vt:lpstr>Présentation PowerPoint</vt:lpstr>
      <vt:lpstr>Utilisation de Jest Facile d’utilisation Maintenu par META Mock des données Compatible CI/CD</vt:lpstr>
      <vt:lpstr>Sécurité</vt:lpstr>
      <vt:lpstr>Infrastructure</vt:lpstr>
      <vt:lpstr>Applicatif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23</cp:revision>
  <dcterms:created xsi:type="dcterms:W3CDTF">2025-07-03T12:17:58Z</dcterms:created>
  <dcterms:modified xsi:type="dcterms:W3CDTF">2025-07-04T06:44:53Z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