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7" r:id="rId7"/>
    <p:sldId id="416" r:id="rId8"/>
    <p:sldId id="411" r:id="rId9"/>
    <p:sldId id="412" r:id="rId10"/>
    <p:sldId id="413" r:id="rId11"/>
    <p:sldId id="414" r:id="rId12"/>
    <p:sldId id="415" r:id="rId13"/>
    <p:sldId id="398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95" d="100"/>
          <a:sy n="95" d="100"/>
        </p:scale>
        <p:origin x="114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r>
            <a:rPr lang="fr-FR" b="1" i="0"/>
            <a:t>Gestion santé mentale</a:t>
          </a:r>
          <a:endParaRPr lang="en-US"/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r>
            <a:rPr lang="fr-FR" b="1" i="0"/>
            <a:t>Application mobile</a:t>
          </a:r>
          <a:endParaRPr lang="en-US"/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r>
            <a:rPr lang="fr-FR" b="1" i="0"/>
            <a:t>Respect de la RGPD</a:t>
          </a:r>
          <a:endParaRPr lang="en-US"/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387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Introduction</a:t>
          </a:r>
          <a:endParaRPr lang="en-US" sz="2400" kern="1200" dirty="0"/>
        </a:p>
      </dsp:txBody>
      <dsp:txXfrm>
        <a:off x="26730" y="65508"/>
        <a:ext cx="6734287" cy="494099"/>
      </dsp:txXfrm>
    </dsp:sp>
    <dsp:sp modelId="{315B64A5-FF7E-4708-B3F2-E05C1721A2AB}">
      <dsp:nvSpPr>
        <dsp:cNvPr id="0" name=""/>
        <dsp:cNvSpPr/>
      </dsp:nvSpPr>
      <dsp:spPr>
        <a:xfrm>
          <a:off x="0" y="65545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Choix technologiques</a:t>
          </a:r>
          <a:endParaRPr lang="en-US" sz="2400" kern="1200" dirty="0"/>
        </a:p>
      </dsp:txBody>
      <dsp:txXfrm>
        <a:off x="26730" y="682188"/>
        <a:ext cx="6734287" cy="494099"/>
      </dsp:txXfrm>
    </dsp:sp>
    <dsp:sp modelId="{E433919C-8BBD-4347-ABF1-9FE97577B89C}">
      <dsp:nvSpPr>
        <dsp:cNvPr id="0" name=""/>
        <dsp:cNvSpPr/>
      </dsp:nvSpPr>
      <dsp:spPr>
        <a:xfrm>
          <a:off x="0" y="127213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Infrastructure</a:t>
          </a:r>
          <a:endParaRPr lang="en-US" sz="2400" kern="1200" dirty="0"/>
        </a:p>
      </dsp:txBody>
      <dsp:txXfrm>
        <a:off x="26730" y="1298868"/>
        <a:ext cx="6734287" cy="494099"/>
      </dsp:txXfrm>
    </dsp:sp>
    <dsp:sp modelId="{E3B8C489-9E09-41A8-A457-01D3CFF7E77A}">
      <dsp:nvSpPr>
        <dsp:cNvPr id="0" name=""/>
        <dsp:cNvSpPr/>
      </dsp:nvSpPr>
      <dsp:spPr>
        <a:xfrm>
          <a:off x="0" y="188881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Versionning</a:t>
          </a:r>
          <a:r>
            <a:rPr lang="en-US" sz="2400" kern="1200" dirty="0"/>
            <a:t> | Ticketing</a:t>
          </a:r>
        </a:p>
      </dsp:txBody>
      <dsp:txXfrm>
        <a:off x="26730" y="1915548"/>
        <a:ext cx="6734287" cy="494099"/>
      </dsp:txXfrm>
    </dsp:sp>
    <dsp:sp modelId="{AC404EB9-7F99-4B0D-8901-98F030972019}">
      <dsp:nvSpPr>
        <dsp:cNvPr id="0" name=""/>
        <dsp:cNvSpPr/>
      </dsp:nvSpPr>
      <dsp:spPr>
        <a:xfrm>
          <a:off x="0" y="250549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Déploiement</a:t>
          </a:r>
          <a:r>
            <a:rPr lang="en-US" sz="2400" kern="1200" dirty="0"/>
            <a:t>| Tests</a:t>
          </a:r>
        </a:p>
      </dsp:txBody>
      <dsp:txXfrm>
        <a:off x="26730" y="2532228"/>
        <a:ext cx="6734287" cy="494099"/>
      </dsp:txXfrm>
    </dsp:sp>
    <dsp:sp modelId="{F1881CE8-0E81-4FA2-AEF4-5FA05B8D2AED}">
      <dsp:nvSpPr>
        <dsp:cNvPr id="0" name=""/>
        <dsp:cNvSpPr/>
      </dsp:nvSpPr>
      <dsp:spPr>
        <a:xfrm>
          <a:off x="0" y="31221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Sécurité</a:t>
          </a:r>
          <a:endParaRPr lang="en-US" sz="2400" kern="1200" dirty="0"/>
        </a:p>
      </dsp:txBody>
      <dsp:txXfrm>
        <a:off x="26730" y="3148908"/>
        <a:ext cx="6734287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Gestion santé mentale</a:t>
          </a:r>
          <a:endParaRPr lang="en-US" sz="2500" kern="1200"/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Application mobile</a:t>
          </a:r>
          <a:endParaRPr lang="en-US" sz="2500" kern="1200"/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Respect de la RGPD</a:t>
          </a:r>
          <a:endParaRPr lang="en-US" sz="2500" kern="1200"/>
        </a:p>
      </dsp:txBody>
      <dsp:txXfrm>
        <a:off x="1199831" y="2597481"/>
        <a:ext cx="9772968" cy="1038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80926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24170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AEEB5C-63E3-0553-AE8E-4519F59D8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Sécurité</a:t>
            </a:r>
            <a:endParaRPr lang="fr-F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13</TotalTime>
  <Words>48</Words>
  <Application>Microsoft Office PowerPoint</Application>
  <PresentationFormat>Grand écran</PresentationFormat>
  <Paragraphs>27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Infrastructure</vt:lpstr>
      <vt:lpstr>Versionning Ticketing </vt:lpstr>
      <vt:lpstr>Déploiement Tests</vt:lpstr>
      <vt:lpstr>Sécurité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4</cp:revision>
  <dcterms:created xsi:type="dcterms:W3CDTF">2025-07-03T12:17:58Z</dcterms:created>
  <dcterms:modified xsi:type="dcterms:W3CDTF">2025-07-03T12:31:27Z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