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7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8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397" r:id="rId7"/>
    <p:sldId id="416" r:id="rId8"/>
    <p:sldId id="411" r:id="rId9"/>
    <p:sldId id="417" r:id="rId10"/>
    <p:sldId id="412" r:id="rId11"/>
    <p:sldId id="418" r:id="rId12"/>
    <p:sldId id="413" r:id="rId13"/>
    <p:sldId id="419" r:id="rId14"/>
    <p:sldId id="420" r:id="rId15"/>
    <p:sldId id="414" r:id="rId16"/>
    <p:sldId id="421" r:id="rId17"/>
    <p:sldId id="422" r:id="rId18"/>
    <p:sldId id="415" r:id="rId19"/>
    <p:sldId id="423" r:id="rId20"/>
    <p:sldId id="424" r:id="rId21"/>
    <p:sldId id="398" r:id="rId22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eu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90" autoAdjust="0"/>
    <p:restoredTop sz="96747" autoAdjust="0"/>
  </p:normalViewPr>
  <p:slideViewPr>
    <p:cSldViewPr snapToGrid="0">
      <p:cViewPr varScale="1">
        <p:scale>
          <a:sx n="135" d="100"/>
          <a:sy n="135" d="100"/>
        </p:scale>
        <p:origin x="144" y="6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97" d="100"/>
          <a:sy n="97" d="100"/>
        </p:scale>
        <p:origin x="361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79AEAA-46A3-4EA3-ACD9-0F8084E25D72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AD0ED36C-894F-4257-B89D-402AD6677944}">
      <dgm:prSet/>
      <dgm:spPr/>
      <dgm:t>
        <a:bodyPr/>
        <a:lstStyle/>
        <a:p>
          <a:r>
            <a:rPr lang="fr-FR" b="1" i="0" dirty="0"/>
            <a:t>Introduction</a:t>
          </a:r>
          <a:endParaRPr lang="en-US" dirty="0"/>
        </a:p>
      </dgm:t>
    </dgm:pt>
    <dgm:pt modelId="{4A1B1DA5-4CE0-4129-BC3D-BBA49A96C752}" type="parTrans" cxnId="{D484AE74-6FBE-43BF-B47C-9B43173AD811}">
      <dgm:prSet/>
      <dgm:spPr/>
      <dgm:t>
        <a:bodyPr/>
        <a:lstStyle/>
        <a:p>
          <a:endParaRPr lang="en-US"/>
        </a:p>
      </dgm:t>
    </dgm:pt>
    <dgm:pt modelId="{1A2FB920-010A-4EBC-AA35-B6102FAD70D7}" type="sibTrans" cxnId="{D484AE74-6FBE-43BF-B47C-9B43173AD811}">
      <dgm:prSet/>
      <dgm:spPr/>
      <dgm:t>
        <a:bodyPr/>
        <a:lstStyle/>
        <a:p>
          <a:endParaRPr lang="en-US"/>
        </a:p>
      </dgm:t>
    </dgm:pt>
    <dgm:pt modelId="{A09F8E4E-1D22-4330-B3F8-17737B63F79C}">
      <dgm:prSet/>
      <dgm:spPr/>
      <dgm:t>
        <a:bodyPr/>
        <a:lstStyle/>
        <a:p>
          <a:r>
            <a:rPr lang="fr-FR" b="1" i="0" dirty="0"/>
            <a:t>Choix technologiques</a:t>
          </a:r>
          <a:endParaRPr lang="en-US" dirty="0"/>
        </a:p>
      </dgm:t>
    </dgm:pt>
    <dgm:pt modelId="{D603D105-2940-4A4E-B089-3941C7E29DEC}" type="parTrans" cxnId="{8C0C0EA0-BF8F-46C0-BE88-2D574321F8B0}">
      <dgm:prSet/>
      <dgm:spPr/>
      <dgm:t>
        <a:bodyPr/>
        <a:lstStyle/>
        <a:p>
          <a:endParaRPr lang="en-US"/>
        </a:p>
      </dgm:t>
    </dgm:pt>
    <dgm:pt modelId="{1D2BD4D2-108D-4EC4-AEDD-4B14D8EFA292}" type="sibTrans" cxnId="{8C0C0EA0-BF8F-46C0-BE88-2D574321F8B0}">
      <dgm:prSet/>
      <dgm:spPr/>
      <dgm:t>
        <a:bodyPr/>
        <a:lstStyle/>
        <a:p>
          <a:endParaRPr lang="en-US"/>
        </a:p>
      </dgm:t>
    </dgm:pt>
    <dgm:pt modelId="{FC8078BB-1A09-4C72-A03D-BFF852510172}">
      <dgm:prSet/>
      <dgm:spPr/>
      <dgm:t>
        <a:bodyPr/>
        <a:lstStyle/>
        <a:p>
          <a:r>
            <a:rPr lang="fr-FR" b="1" i="0" dirty="0"/>
            <a:t>Infrastructure</a:t>
          </a:r>
          <a:endParaRPr lang="en-US" dirty="0"/>
        </a:p>
      </dgm:t>
    </dgm:pt>
    <dgm:pt modelId="{C1EF3944-2B92-4BCF-BB4B-E2E085C65F3A}" type="parTrans" cxnId="{F434243E-0D47-4B6E-9A9D-07C2CEC3CA95}">
      <dgm:prSet/>
      <dgm:spPr/>
      <dgm:t>
        <a:bodyPr/>
        <a:lstStyle/>
        <a:p>
          <a:endParaRPr lang="en-US"/>
        </a:p>
      </dgm:t>
    </dgm:pt>
    <dgm:pt modelId="{68AF6DF5-E8EF-4A29-8B6F-899587C0B648}" type="sibTrans" cxnId="{F434243E-0D47-4B6E-9A9D-07C2CEC3CA95}">
      <dgm:prSet/>
      <dgm:spPr/>
      <dgm:t>
        <a:bodyPr/>
        <a:lstStyle/>
        <a:p>
          <a:endParaRPr lang="en-US"/>
        </a:p>
      </dgm:t>
    </dgm:pt>
    <dgm:pt modelId="{8F236706-F397-41B4-A4B2-C09DCE6CE73D}">
      <dgm:prSet/>
      <dgm:spPr/>
      <dgm:t>
        <a:bodyPr/>
        <a:lstStyle/>
        <a:p>
          <a:r>
            <a:rPr lang="en-US" dirty="0" err="1"/>
            <a:t>Versionning</a:t>
          </a:r>
          <a:r>
            <a:rPr lang="en-US" dirty="0"/>
            <a:t> | Ticketing</a:t>
          </a:r>
        </a:p>
      </dgm:t>
    </dgm:pt>
    <dgm:pt modelId="{8276A3BA-8DFD-4B34-BC0F-52BA11E26548}" type="parTrans" cxnId="{8A4A0A8E-CB19-4560-B9F2-B2B1E35B2EB8}">
      <dgm:prSet/>
      <dgm:spPr/>
      <dgm:t>
        <a:bodyPr/>
        <a:lstStyle/>
        <a:p>
          <a:endParaRPr lang="en-US"/>
        </a:p>
      </dgm:t>
    </dgm:pt>
    <dgm:pt modelId="{2F38697F-F0C6-4A1B-9CDE-CA30D3E79A20}" type="sibTrans" cxnId="{8A4A0A8E-CB19-4560-B9F2-B2B1E35B2EB8}">
      <dgm:prSet/>
      <dgm:spPr/>
      <dgm:t>
        <a:bodyPr/>
        <a:lstStyle/>
        <a:p>
          <a:endParaRPr lang="en-US"/>
        </a:p>
      </dgm:t>
    </dgm:pt>
    <dgm:pt modelId="{7A96ABC8-509F-4EE1-9DA6-20CD94615081}">
      <dgm:prSet/>
      <dgm:spPr/>
      <dgm:t>
        <a:bodyPr/>
        <a:lstStyle/>
        <a:p>
          <a:r>
            <a:rPr lang="en-US" dirty="0" err="1"/>
            <a:t>Déploiement</a:t>
          </a:r>
          <a:r>
            <a:rPr lang="en-US" dirty="0"/>
            <a:t>| Tests</a:t>
          </a:r>
        </a:p>
      </dgm:t>
    </dgm:pt>
    <dgm:pt modelId="{DBAAF0C7-F3CE-4DB5-AA11-DED268F83F46}" type="parTrans" cxnId="{1F44CDAD-7260-4A7E-A0ED-A905A3673F7E}">
      <dgm:prSet/>
      <dgm:spPr/>
      <dgm:t>
        <a:bodyPr/>
        <a:lstStyle/>
        <a:p>
          <a:endParaRPr lang="en-US"/>
        </a:p>
      </dgm:t>
    </dgm:pt>
    <dgm:pt modelId="{6CEF38A9-CFAC-4BB0-900E-DA796BA8DA4B}" type="sibTrans" cxnId="{1F44CDAD-7260-4A7E-A0ED-A905A3673F7E}">
      <dgm:prSet/>
      <dgm:spPr/>
      <dgm:t>
        <a:bodyPr/>
        <a:lstStyle/>
        <a:p>
          <a:endParaRPr lang="en-US"/>
        </a:p>
      </dgm:t>
    </dgm:pt>
    <dgm:pt modelId="{D747AA4E-A4A7-480F-8856-94C2983E1A67}">
      <dgm:prSet/>
      <dgm:spPr/>
      <dgm:t>
        <a:bodyPr/>
        <a:lstStyle/>
        <a:p>
          <a:r>
            <a:rPr lang="en-US" dirty="0" err="1"/>
            <a:t>Sécurité</a:t>
          </a:r>
          <a:endParaRPr lang="en-US" dirty="0"/>
        </a:p>
      </dgm:t>
    </dgm:pt>
    <dgm:pt modelId="{1E8D4E90-D68D-4A7F-BC14-B0604286EE4C}" type="parTrans" cxnId="{9CF86720-411B-4559-9F12-115B61B37485}">
      <dgm:prSet/>
      <dgm:spPr/>
      <dgm:t>
        <a:bodyPr/>
        <a:lstStyle/>
        <a:p>
          <a:endParaRPr lang="fr-FR"/>
        </a:p>
      </dgm:t>
    </dgm:pt>
    <dgm:pt modelId="{4FD3D90D-377A-424E-B50B-218ADAD82FC6}" type="sibTrans" cxnId="{9CF86720-411B-4559-9F12-115B61B37485}">
      <dgm:prSet/>
      <dgm:spPr/>
    </dgm:pt>
    <dgm:pt modelId="{DCD9C25B-83A1-4D54-8ADE-EC007A5C3A6C}" type="pres">
      <dgm:prSet presAssocID="{6E79AEAA-46A3-4EA3-ACD9-0F8084E25D72}" presName="linear" presStyleCnt="0">
        <dgm:presLayoutVars>
          <dgm:animLvl val="lvl"/>
          <dgm:resizeHandles val="exact"/>
        </dgm:presLayoutVars>
      </dgm:prSet>
      <dgm:spPr/>
    </dgm:pt>
    <dgm:pt modelId="{F256D418-7560-4F06-B281-658B6A63F83C}" type="pres">
      <dgm:prSet presAssocID="{AD0ED36C-894F-4257-B89D-402AD66779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3DD00B5D-D688-4201-AF2C-BE025BDA4658}" type="pres">
      <dgm:prSet presAssocID="{1A2FB920-010A-4EBC-AA35-B6102FAD70D7}" presName="spacer" presStyleCnt="0"/>
      <dgm:spPr/>
    </dgm:pt>
    <dgm:pt modelId="{315B64A5-FF7E-4708-B3F2-E05C1721A2AB}" type="pres">
      <dgm:prSet presAssocID="{A09F8E4E-1D22-4330-B3F8-17737B63F79C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33EA5241-168A-4B07-9362-039FCD7A9F81}" type="pres">
      <dgm:prSet presAssocID="{1D2BD4D2-108D-4EC4-AEDD-4B14D8EFA292}" presName="spacer" presStyleCnt="0"/>
      <dgm:spPr/>
    </dgm:pt>
    <dgm:pt modelId="{E433919C-8BBD-4347-ABF1-9FE97577B89C}" type="pres">
      <dgm:prSet presAssocID="{FC8078BB-1A09-4C72-A03D-BFF852510172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61835CF7-89C6-4EE7-9E0C-7FEE225FA4CC}" type="pres">
      <dgm:prSet presAssocID="{68AF6DF5-E8EF-4A29-8B6F-899587C0B648}" presName="spacer" presStyleCnt="0"/>
      <dgm:spPr/>
    </dgm:pt>
    <dgm:pt modelId="{E3B8C489-9E09-41A8-A457-01D3CFF7E77A}" type="pres">
      <dgm:prSet presAssocID="{8F236706-F397-41B4-A4B2-C09DCE6CE73D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B47498CE-86A2-4B6F-9E8D-11783C8F8DF1}" type="pres">
      <dgm:prSet presAssocID="{2F38697F-F0C6-4A1B-9CDE-CA30D3E79A20}" presName="spacer" presStyleCnt="0"/>
      <dgm:spPr/>
    </dgm:pt>
    <dgm:pt modelId="{AC404EB9-7F99-4B0D-8901-98F030972019}" type="pres">
      <dgm:prSet presAssocID="{7A96ABC8-509F-4EE1-9DA6-20CD94615081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DBA4CB17-B760-4FDF-92CA-3685F2DBA2E5}" type="pres">
      <dgm:prSet presAssocID="{6CEF38A9-CFAC-4BB0-900E-DA796BA8DA4B}" presName="spacer" presStyleCnt="0"/>
      <dgm:spPr/>
    </dgm:pt>
    <dgm:pt modelId="{F1881CE8-0E81-4FA2-AEF4-5FA05B8D2AED}" type="pres">
      <dgm:prSet presAssocID="{D747AA4E-A4A7-480F-8856-94C2983E1A67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2F95970B-7108-471D-9DD8-5EA1B3F7C08C}" type="presOf" srcId="{AD0ED36C-894F-4257-B89D-402AD6677944}" destId="{F256D418-7560-4F06-B281-658B6A63F83C}" srcOrd="0" destOrd="0" presId="urn:microsoft.com/office/officeart/2005/8/layout/vList2"/>
    <dgm:cxn modelId="{9CF86720-411B-4559-9F12-115B61B37485}" srcId="{6E79AEAA-46A3-4EA3-ACD9-0F8084E25D72}" destId="{D747AA4E-A4A7-480F-8856-94C2983E1A67}" srcOrd="5" destOrd="0" parTransId="{1E8D4E90-D68D-4A7F-BC14-B0604286EE4C}" sibTransId="{4FD3D90D-377A-424E-B50B-218ADAD82FC6}"/>
    <dgm:cxn modelId="{F434243E-0D47-4B6E-9A9D-07C2CEC3CA95}" srcId="{6E79AEAA-46A3-4EA3-ACD9-0F8084E25D72}" destId="{FC8078BB-1A09-4C72-A03D-BFF852510172}" srcOrd="2" destOrd="0" parTransId="{C1EF3944-2B92-4BCF-BB4B-E2E085C65F3A}" sibTransId="{68AF6DF5-E8EF-4A29-8B6F-899587C0B648}"/>
    <dgm:cxn modelId="{72DFFE6B-C93E-494F-948A-8F1C068589E3}" type="presOf" srcId="{D747AA4E-A4A7-480F-8856-94C2983E1A67}" destId="{F1881CE8-0E81-4FA2-AEF4-5FA05B8D2AED}" srcOrd="0" destOrd="0" presId="urn:microsoft.com/office/officeart/2005/8/layout/vList2"/>
    <dgm:cxn modelId="{53C2C34F-56A0-49C8-A6ED-840BABEBADEA}" type="presOf" srcId="{6E79AEAA-46A3-4EA3-ACD9-0F8084E25D72}" destId="{DCD9C25B-83A1-4D54-8ADE-EC007A5C3A6C}" srcOrd="0" destOrd="0" presId="urn:microsoft.com/office/officeart/2005/8/layout/vList2"/>
    <dgm:cxn modelId="{B488F84F-69A0-4FFE-B08C-6CD5334AE341}" type="presOf" srcId="{7A96ABC8-509F-4EE1-9DA6-20CD94615081}" destId="{AC404EB9-7F99-4B0D-8901-98F030972019}" srcOrd="0" destOrd="0" presId="urn:microsoft.com/office/officeart/2005/8/layout/vList2"/>
    <dgm:cxn modelId="{D484AE74-6FBE-43BF-B47C-9B43173AD811}" srcId="{6E79AEAA-46A3-4EA3-ACD9-0F8084E25D72}" destId="{AD0ED36C-894F-4257-B89D-402AD6677944}" srcOrd="0" destOrd="0" parTransId="{4A1B1DA5-4CE0-4129-BC3D-BBA49A96C752}" sibTransId="{1A2FB920-010A-4EBC-AA35-B6102FAD70D7}"/>
    <dgm:cxn modelId="{8A4A0A8E-CB19-4560-B9F2-B2B1E35B2EB8}" srcId="{6E79AEAA-46A3-4EA3-ACD9-0F8084E25D72}" destId="{8F236706-F397-41B4-A4B2-C09DCE6CE73D}" srcOrd="3" destOrd="0" parTransId="{8276A3BA-8DFD-4B34-BC0F-52BA11E26548}" sibTransId="{2F38697F-F0C6-4A1B-9CDE-CA30D3E79A20}"/>
    <dgm:cxn modelId="{1CF32192-A2BE-4AC5-B904-04E75CE4756C}" type="presOf" srcId="{FC8078BB-1A09-4C72-A03D-BFF852510172}" destId="{E433919C-8BBD-4347-ABF1-9FE97577B89C}" srcOrd="0" destOrd="0" presId="urn:microsoft.com/office/officeart/2005/8/layout/vList2"/>
    <dgm:cxn modelId="{8C0C0EA0-BF8F-46C0-BE88-2D574321F8B0}" srcId="{6E79AEAA-46A3-4EA3-ACD9-0F8084E25D72}" destId="{A09F8E4E-1D22-4330-B3F8-17737B63F79C}" srcOrd="1" destOrd="0" parTransId="{D603D105-2940-4A4E-B089-3941C7E29DEC}" sibTransId="{1D2BD4D2-108D-4EC4-AEDD-4B14D8EFA292}"/>
    <dgm:cxn modelId="{1F44CDAD-7260-4A7E-A0ED-A905A3673F7E}" srcId="{6E79AEAA-46A3-4EA3-ACD9-0F8084E25D72}" destId="{7A96ABC8-509F-4EE1-9DA6-20CD94615081}" srcOrd="4" destOrd="0" parTransId="{DBAAF0C7-F3CE-4DB5-AA11-DED268F83F46}" sibTransId="{6CEF38A9-CFAC-4BB0-900E-DA796BA8DA4B}"/>
    <dgm:cxn modelId="{50FB14C0-C1F9-495C-B13E-BF32BA98C39D}" type="presOf" srcId="{A09F8E4E-1D22-4330-B3F8-17737B63F79C}" destId="{315B64A5-FF7E-4708-B3F2-E05C1721A2AB}" srcOrd="0" destOrd="0" presId="urn:microsoft.com/office/officeart/2005/8/layout/vList2"/>
    <dgm:cxn modelId="{0D9C44E7-B5B6-4033-9A43-94D0C218EEC5}" type="presOf" srcId="{8F236706-F397-41B4-A4B2-C09DCE6CE73D}" destId="{E3B8C489-9E09-41A8-A457-01D3CFF7E77A}" srcOrd="0" destOrd="0" presId="urn:microsoft.com/office/officeart/2005/8/layout/vList2"/>
    <dgm:cxn modelId="{CB8353A9-6E4A-4E34-BFDB-3EC4D48FB621}" type="presParOf" srcId="{DCD9C25B-83A1-4D54-8ADE-EC007A5C3A6C}" destId="{F256D418-7560-4F06-B281-658B6A63F83C}" srcOrd="0" destOrd="0" presId="urn:microsoft.com/office/officeart/2005/8/layout/vList2"/>
    <dgm:cxn modelId="{7447A043-9788-424B-8CA7-FBB4A9B3C674}" type="presParOf" srcId="{DCD9C25B-83A1-4D54-8ADE-EC007A5C3A6C}" destId="{3DD00B5D-D688-4201-AF2C-BE025BDA4658}" srcOrd="1" destOrd="0" presId="urn:microsoft.com/office/officeart/2005/8/layout/vList2"/>
    <dgm:cxn modelId="{2493960A-0652-4877-9C9F-E7D1B62505D8}" type="presParOf" srcId="{DCD9C25B-83A1-4D54-8ADE-EC007A5C3A6C}" destId="{315B64A5-FF7E-4708-B3F2-E05C1721A2AB}" srcOrd="2" destOrd="0" presId="urn:microsoft.com/office/officeart/2005/8/layout/vList2"/>
    <dgm:cxn modelId="{BD1D579B-1A01-4526-8F81-120F26BD3A29}" type="presParOf" srcId="{DCD9C25B-83A1-4D54-8ADE-EC007A5C3A6C}" destId="{33EA5241-168A-4B07-9362-039FCD7A9F81}" srcOrd="3" destOrd="0" presId="urn:microsoft.com/office/officeart/2005/8/layout/vList2"/>
    <dgm:cxn modelId="{70D1F630-0F42-40E4-9D8E-468DC4FF59C6}" type="presParOf" srcId="{DCD9C25B-83A1-4D54-8ADE-EC007A5C3A6C}" destId="{E433919C-8BBD-4347-ABF1-9FE97577B89C}" srcOrd="4" destOrd="0" presId="urn:microsoft.com/office/officeart/2005/8/layout/vList2"/>
    <dgm:cxn modelId="{03AEE1F9-2901-4DF0-9E43-B887DA0E5B90}" type="presParOf" srcId="{DCD9C25B-83A1-4D54-8ADE-EC007A5C3A6C}" destId="{61835CF7-89C6-4EE7-9E0C-7FEE225FA4CC}" srcOrd="5" destOrd="0" presId="urn:microsoft.com/office/officeart/2005/8/layout/vList2"/>
    <dgm:cxn modelId="{0301BF41-1E37-4665-9351-93512B662EAA}" type="presParOf" srcId="{DCD9C25B-83A1-4D54-8ADE-EC007A5C3A6C}" destId="{E3B8C489-9E09-41A8-A457-01D3CFF7E77A}" srcOrd="6" destOrd="0" presId="urn:microsoft.com/office/officeart/2005/8/layout/vList2"/>
    <dgm:cxn modelId="{EA10BD24-3F7B-42CD-A42F-F380B5E03358}" type="presParOf" srcId="{DCD9C25B-83A1-4D54-8ADE-EC007A5C3A6C}" destId="{B47498CE-86A2-4B6F-9E8D-11783C8F8DF1}" srcOrd="7" destOrd="0" presId="urn:microsoft.com/office/officeart/2005/8/layout/vList2"/>
    <dgm:cxn modelId="{2EB57B72-07D4-446D-834B-F976832C1589}" type="presParOf" srcId="{DCD9C25B-83A1-4D54-8ADE-EC007A5C3A6C}" destId="{AC404EB9-7F99-4B0D-8901-98F030972019}" srcOrd="8" destOrd="0" presId="urn:microsoft.com/office/officeart/2005/8/layout/vList2"/>
    <dgm:cxn modelId="{86D653DB-9C88-4646-A9BE-01B3C80629F2}" type="presParOf" srcId="{DCD9C25B-83A1-4D54-8ADE-EC007A5C3A6C}" destId="{DBA4CB17-B760-4FDF-92CA-3685F2DBA2E5}" srcOrd="9" destOrd="0" presId="urn:microsoft.com/office/officeart/2005/8/layout/vList2"/>
    <dgm:cxn modelId="{94D0F3A3-C0E3-4BEB-AB7B-34647B661F09}" type="presParOf" srcId="{DCD9C25B-83A1-4D54-8ADE-EC007A5C3A6C}" destId="{F1881CE8-0E81-4FA2-AEF4-5FA05B8D2AED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76A5B94-F1DD-411F-B541-B5DF619140CC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6F2526E4-C1A8-46D2-BB28-E682755D05D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Gestion santé mentale</a:t>
          </a:r>
          <a:endParaRPr lang="en-US" dirty="0">
            <a:solidFill>
              <a:schemeClr val="bg1"/>
            </a:solidFill>
          </a:endParaRPr>
        </a:p>
      </dgm:t>
    </dgm:pt>
    <dgm:pt modelId="{D43BB0F5-0984-4039-A7FB-1FE6BC42AD3A}" type="parTrans" cxnId="{EBBA906D-02CF-42AF-B8E1-F117421EF0F3}">
      <dgm:prSet/>
      <dgm:spPr/>
      <dgm:t>
        <a:bodyPr/>
        <a:lstStyle/>
        <a:p>
          <a:endParaRPr lang="en-US"/>
        </a:p>
      </dgm:t>
    </dgm:pt>
    <dgm:pt modelId="{96E8E717-874A-4D71-824C-749566E9C29B}" type="sibTrans" cxnId="{EBBA906D-02CF-42AF-B8E1-F117421EF0F3}">
      <dgm:prSet/>
      <dgm:spPr/>
      <dgm:t>
        <a:bodyPr/>
        <a:lstStyle/>
        <a:p>
          <a:endParaRPr lang="en-US"/>
        </a:p>
      </dgm:t>
    </dgm:pt>
    <dgm:pt modelId="{2BEAA48C-0A17-43A6-8F36-B7298DD1461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Application mobile</a:t>
          </a:r>
          <a:endParaRPr lang="en-US" dirty="0">
            <a:solidFill>
              <a:schemeClr val="bg1"/>
            </a:solidFill>
          </a:endParaRPr>
        </a:p>
      </dgm:t>
    </dgm:pt>
    <dgm:pt modelId="{DF3FDADF-353B-4AC5-929E-4164B5DFE551}" type="parTrans" cxnId="{9EEC451B-3824-45BA-87C2-9E51DF0820CC}">
      <dgm:prSet/>
      <dgm:spPr/>
      <dgm:t>
        <a:bodyPr/>
        <a:lstStyle/>
        <a:p>
          <a:endParaRPr lang="en-US"/>
        </a:p>
      </dgm:t>
    </dgm:pt>
    <dgm:pt modelId="{7790BC61-59B9-4ED2-9EE1-C96624BB3840}" type="sibTrans" cxnId="{9EEC451B-3824-45BA-87C2-9E51DF0820CC}">
      <dgm:prSet/>
      <dgm:spPr/>
      <dgm:t>
        <a:bodyPr/>
        <a:lstStyle/>
        <a:p>
          <a:endParaRPr lang="en-US"/>
        </a:p>
      </dgm:t>
    </dgm:pt>
    <dgm:pt modelId="{7A6DABD1-E38F-48E7-988B-17A1AF95B8B7}">
      <dgm:prSet/>
      <dgm:spPr/>
      <dgm:t>
        <a:bodyPr/>
        <a:lstStyle/>
        <a:p>
          <a:pPr>
            <a:lnSpc>
              <a:spcPct val="100000"/>
            </a:lnSpc>
          </a:pPr>
          <a:r>
            <a:rPr lang="fr-FR" b="1" i="0" dirty="0">
              <a:solidFill>
                <a:schemeClr val="bg1"/>
              </a:solidFill>
            </a:rPr>
            <a:t>Respect de la RGPD</a:t>
          </a:r>
          <a:endParaRPr lang="en-US" dirty="0">
            <a:solidFill>
              <a:schemeClr val="bg1"/>
            </a:solidFill>
          </a:endParaRPr>
        </a:p>
      </dgm:t>
    </dgm:pt>
    <dgm:pt modelId="{DC52FE17-0343-4E1D-9A8D-A47B6B5E8525}" type="parTrans" cxnId="{724CFE42-F095-4B4E-8013-E61472539A4D}">
      <dgm:prSet/>
      <dgm:spPr/>
      <dgm:t>
        <a:bodyPr/>
        <a:lstStyle/>
        <a:p>
          <a:endParaRPr lang="en-US"/>
        </a:p>
      </dgm:t>
    </dgm:pt>
    <dgm:pt modelId="{5595021A-777A-4A9D-8928-75E85D5C8D4B}" type="sibTrans" cxnId="{724CFE42-F095-4B4E-8013-E61472539A4D}">
      <dgm:prSet/>
      <dgm:spPr/>
      <dgm:t>
        <a:bodyPr/>
        <a:lstStyle/>
        <a:p>
          <a:endParaRPr lang="en-US"/>
        </a:p>
      </dgm:t>
    </dgm:pt>
    <dgm:pt modelId="{D76AC3F0-BE39-4910-8266-C001DAB7F21B}" type="pres">
      <dgm:prSet presAssocID="{F76A5B94-F1DD-411F-B541-B5DF619140CC}" presName="root" presStyleCnt="0">
        <dgm:presLayoutVars>
          <dgm:dir/>
          <dgm:resizeHandles val="exact"/>
        </dgm:presLayoutVars>
      </dgm:prSet>
      <dgm:spPr/>
    </dgm:pt>
    <dgm:pt modelId="{1FC9B06A-E0A8-4E08-8328-451D5C8B2806}" type="pres">
      <dgm:prSet presAssocID="{6F2526E4-C1A8-46D2-BB28-E682755D05D9}" presName="compNode" presStyleCnt="0"/>
      <dgm:spPr/>
    </dgm:pt>
    <dgm:pt modelId="{74DFC564-C585-4188-8672-8DAFC2B1B1CC}" type="pres">
      <dgm:prSet presAssocID="{6F2526E4-C1A8-46D2-BB28-E682755D05D9}" presName="bgRect" presStyleLbl="bgShp" presStyleIdx="0" presStyleCnt="3"/>
      <dgm:spPr/>
    </dgm:pt>
    <dgm:pt modelId="{C5902705-97F0-4A25-8C39-B86833B83F6E}" type="pres">
      <dgm:prSet presAssocID="{6F2526E4-C1A8-46D2-BB28-E682755D05D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AD469CD2-541D-4AF7-81DA-09E5FF6AB598}" type="pres">
      <dgm:prSet presAssocID="{6F2526E4-C1A8-46D2-BB28-E682755D05D9}" presName="spaceRect" presStyleCnt="0"/>
      <dgm:spPr/>
    </dgm:pt>
    <dgm:pt modelId="{FE746552-B963-40FF-ACED-CB6F4567C1C3}" type="pres">
      <dgm:prSet presAssocID="{6F2526E4-C1A8-46D2-BB28-E682755D05D9}" presName="parTx" presStyleLbl="revTx" presStyleIdx="0" presStyleCnt="3">
        <dgm:presLayoutVars>
          <dgm:chMax val="0"/>
          <dgm:chPref val="0"/>
        </dgm:presLayoutVars>
      </dgm:prSet>
      <dgm:spPr/>
    </dgm:pt>
    <dgm:pt modelId="{455BF13E-444B-4F4B-A84C-C2C4CB957ECD}" type="pres">
      <dgm:prSet presAssocID="{96E8E717-874A-4D71-824C-749566E9C29B}" presName="sibTrans" presStyleCnt="0"/>
      <dgm:spPr/>
    </dgm:pt>
    <dgm:pt modelId="{1481FD24-FD52-468B-B0AB-89613675259E}" type="pres">
      <dgm:prSet presAssocID="{2BEAA48C-0A17-43A6-8F36-B7298DD14615}" presName="compNode" presStyleCnt="0"/>
      <dgm:spPr/>
    </dgm:pt>
    <dgm:pt modelId="{6238FF5B-17C8-4226-83E6-4813BC8CDC9C}" type="pres">
      <dgm:prSet presAssocID="{2BEAA48C-0A17-43A6-8F36-B7298DD14615}" presName="bgRect" presStyleLbl="bgShp" presStyleIdx="1" presStyleCnt="3"/>
      <dgm:spPr/>
    </dgm:pt>
    <dgm:pt modelId="{486D6243-CB99-46A7-B403-8C032B01DCCE}" type="pres">
      <dgm:prSet presAssocID="{2BEAA48C-0A17-43A6-8F36-B7298DD1461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73278D8-B7BC-4847-A388-C3A62E45C220}" type="pres">
      <dgm:prSet presAssocID="{2BEAA48C-0A17-43A6-8F36-B7298DD14615}" presName="spaceRect" presStyleCnt="0"/>
      <dgm:spPr/>
    </dgm:pt>
    <dgm:pt modelId="{29950ECB-A3F8-40C2-AE76-3945D1EC76F8}" type="pres">
      <dgm:prSet presAssocID="{2BEAA48C-0A17-43A6-8F36-B7298DD14615}" presName="parTx" presStyleLbl="revTx" presStyleIdx="1" presStyleCnt="3">
        <dgm:presLayoutVars>
          <dgm:chMax val="0"/>
          <dgm:chPref val="0"/>
        </dgm:presLayoutVars>
      </dgm:prSet>
      <dgm:spPr/>
    </dgm:pt>
    <dgm:pt modelId="{91176255-39AA-419F-883B-4D3025B4AE72}" type="pres">
      <dgm:prSet presAssocID="{7790BC61-59B9-4ED2-9EE1-C96624BB3840}" presName="sibTrans" presStyleCnt="0"/>
      <dgm:spPr/>
    </dgm:pt>
    <dgm:pt modelId="{32655870-A8F4-4AC6-AA70-A33F32A6C0DE}" type="pres">
      <dgm:prSet presAssocID="{7A6DABD1-E38F-48E7-988B-17A1AF95B8B7}" presName="compNode" presStyleCnt="0"/>
      <dgm:spPr/>
    </dgm:pt>
    <dgm:pt modelId="{507416D2-1543-4E88-940D-B8B89282837C}" type="pres">
      <dgm:prSet presAssocID="{7A6DABD1-E38F-48E7-988B-17A1AF95B8B7}" presName="bgRect" presStyleLbl="bgShp" presStyleIdx="2" presStyleCnt="3"/>
      <dgm:spPr/>
    </dgm:pt>
    <dgm:pt modelId="{AD1783F6-52FE-4BA6-8A5A-2E67E22BFE19}" type="pres">
      <dgm:prSet presAssocID="{7A6DABD1-E38F-48E7-988B-17A1AF95B8B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F3BCB2F7-AB2D-4F5A-8E0A-85BF9F2102B0}" type="pres">
      <dgm:prSet presAssocID="{7A6DABD1-E38F-48E7-988B-17A1AF95B8B7}" presName="spaceRect" presStyleCnt="0"/>
      <dgm:spPr/>
    </dgm:pt>
    <dgm:pt modelId="{7A4733A9-2278-4428-A9A8-FE9030CB8BF1}" type="pres">
      <dgm:prSet presAssocID="{7A6DABD1-E38F-48E7-988B-17A1AF95B8B7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72CAA10-4985-42EA-9F77-D031C1B3DEE7}" type="presOf" srcId="{2BEAA48C-0A17-43A6-8F36-B7298DD14615}" destId="{29950ECB-A3F8-40C2-AE76-3945D1EC76F8}" srcOrd="0" destOrd="0" presId="urn:microsoft.com/office/officeart/2018/2/layout/IconVerticalSolidList"/>
    <dgm:cxn modelId="{9EEC451B-3824-45BA-87C2-9E51DF0820CC}" srcId="{F76A5B94-F1DD-411F-B541-B5DF619140CC}" destId="{2BEAA48C-0A17-43A6-8F36-B7298DD14615}" srcOrd="1" destOrd="0" parTransId="{DF3FDADF-353B-4AC5-929E-4164B5DFE551}" sibTransId="{7790BC61-59B9-4ED2-9EE1-C96624BB3840}"/>
    <dgm:cxn modelId="{724CFE42-F095-4B4E-8013-E61472539A4D}" srcId="{F76A5B94-F1DD-411F-B541-B5DF619140CC}" destId="{7A6DABD1-E38F-48E7-988B-17A1AF95B8B7}" srcOrd="2" destOrd="0" parTransId="{DC52FE17-0343-4E1D-9A8D-A47B6B5E8525}" sibTransId="{5595021A-777A-4A9D-8928-75E85D5C8D4B}"/>
    <dgm:cxn modelId="{5ED9A349-4B80-4053-9886-2A15DC42AAB0}" type="presOf" srcId="{7A6DABD1-E38F-48E7-988B-17A1AF95B8B7}" destId="{7A4733A9-2278-4428-A9A8-FE9030CB8BF1}" srcOrd="0" destOrd="0" presId="urn:microsoft.com/office/officeart/2018/2/layout/IconVerticalSolidList"/>
    <dgm:cxn modelId="{EBBA906D-02CF-42AF-B8E1-F117421EF0F3}" srcId="{F76A5B94-F1DD-411F-B541-B5DF619140CC}" destId="{6F2526E4-C1A8-46D2-BB28-E682755D05D9}" srcOrd="0" destOrd="0" parTransId="{D43BB0F5-0984-4039-A7FB-1FE6BC42AD3A}" sibTransId="{96E8E717-874A-4D71-824C-749566E9C29B}"/>
    <dgm:cxn modelId="{0C391E55-6C58-4577-81C5-7E13114FE644}" type="presOf" srcId="{F76A5B94-F1DD-411F-B541-B5DF619140CC}" destId="{D76AC3F0-BE39-4910-8266-C001DAB7F21B}" srcOrd="0" destOrd="0" presId="urn:microsoft.com/office/officeart/2018/2/layout/IconVerticalSolidList"/>
    <dgm:cxn modelId="{A40A05A0-5DAB-4981-B3D7-909756AB44B3}" type="presOf" srcId="{6F2526E4-C1A8-46D2-BB28-E682755D05D9}" destId="{FE746552-B963-40FF-ACED-CB6F4567C1C3}" srcOrd="0" destOrd="0" presId="urn:microsoft.com/office/officeart/2018/2/layout/IconVerticalSolidList"/>
    <dgm:cxn modelId="{01B1652A-3607-4ED0-A449-4A78D76E7D40}" type="presParOf" srcId="{D76AC3F0-BE39-4910-8266-C001DAB7F21B}" destId="{1FC9B06A-E0A8-4E08-8328-451D5C8B2806}" srcOrd="0" destOrd="0" presId="urn:microsoft.com/office/officeart/2018/2/layout/IconVerticalSolidList"/>
    <dgm:cxn modelId="{3056F420-31D8-4BF1-B060-DDECF2C46D94}" type="presParOf" srcId="{1FC9B06A-E0A8-4E08-8328-451D5C8B2806}" destId="{74DFC564-C585-4188-8672-8DAFC2B1B1CC}" srcOrd="0" destOrd="0" presId="urn:microsoft.com/office/officeart/2018/2/layout/IconVerticalSolidList"/>
    <dgm:cxn modelId="{B579BE16-E746-4AC0-BECB-762C78511AAF}" type="presParOf" srcId="{1FC9B06A-E0A8-4E08-8328-451D5C8B2806}" destId="{C5902705-97F0-4A25-8C39-B86833B83F6E}" srcOrd="1" destOrd="0" presId="urn:microsoft.com/office/officeart/2018/2/layout/IconVerticalSolidList"/>
    <dgm:cxn modelId="{1ED49A76-45AC-4F10-90CC-4C64F2CF36EA}" type="presParOf" srcId="{1FC9B06A-E0A8-4E08-8328-451D5C8B2806}" destId="{AD469CD2-541D-4AF7-81DA-09E5FF6AB598}" srcOrd="2" destOrd="0" presId="urn:microsoft.com/office/officeart/2018/2/layout/IconVerticalSolidList"/>
    <dgm:cxn modelId="{48477F5B-734F-4BF8-8616-DB5A3865F7C3}" type="presParOf" srcId="{1FC9B06A-E0A8-4E08-8328-451D5C8B2806}" destId="{FE746552-B963-40FF-ACED-CB6F4567C1C3}" srcOrd="3" destOrd="0" presId="urn:microsoft.com/office/officeart/2018/2/layout/IconVerticalSolidList"/>
    <dgm:cxn modelId="{6DF3B577-C6ED-4D65-BC7A-C31364A3C28A}" type="presParOf" srcId="{D76AC3F0-BE39-4910-8266-C001DAB7F21B}" destId="{455BF13E-444B-4F4B-A84C-C2C4CB957ECD}" srcOrd="1" destOrd="0" presId="urn:microsoft.com/office/officeart/2018/2/layout/IconVerticalSolidList"/>
    <dgm:cxn modelId="{C7F5B027-F289-4A9D-AECC-4B87C565EFF7}" type="presParOf" srcId="{D76AC3F0-BE39-4910-8266-C001DAB7F21B}" destId="{1481FD24-FD52-468B-B0AB-89613675259E}" srcOrd="2" destOrd="0" presId="urn:microsoft.com/office/officeart/2018/2/layout/IconVerticalSolidList"/>
    <dgm:cxn modelId="{80316990-04D1-45D3-8F74-878A5605E1DB}" type="presParOf" srcId="{1481FD24-FD52-468B-B0AB-89613675259E}" destId="{6238FF5B-17C8-4226-83E6-4813BC8CDC9C}" srcOrd="0" destOrd="0" presId="urn:microsoft.com/office/officeart/2018/2/layout/IconVerticalSolidList"/>
    <dgm:cxn modelId="{CEBC3F4B-EA38-439E-A8E5-89776E1CCFC9}" type="presParOf" srcId="{1481FD24-FD52-468B-B0AB-89613675259E}" destId="{486D6243-CB99-46A7-B403-8C032B01DCCE}" srcOrd="1" destOrd="0" presId="urn:microsoft.com/office/officeart/2018/2/layout/IconVerticalSolidList"/>
    <dgm:cxn modelId="{E718BE22-89AB-41E6-AD93-5DB688045699}" type="presParOf" srcId="{1481FD24-FD52-468B-B0AB-89613675259E}" destId="{A73278D8-B7BC-4847-A388-C3A62E45C220}" srcOrd="2" destOrd="0" presId="urn:microsoft.com/office/officeart/2018/2/layout/IconVerticalSolidList"/>
    <dgm:cxn modelId="{A9561B4B-8D8D-4D04-B82A-B664938A00B3}" type="presParOf" srcId="{1481FD24-FD52-468B-B0AB-89613675259E}" destId="{29950ECB-A3F8-40C2-AE76-3945D1EC76F8}" srcOrd="3" destOrd="0" presId="urn:microsoft.com/office/officeart/2018/2/layout/IconVerticalSolidList"/>
    <dgm:cxn modelId="{19A2A624-1135-4D2D-A11A-412FFD88FBE0}" type="presParOf" srcId="{D76AC3F0-BE39-4910-8266-C001DAB7F21B}" destId="{91176255-39AA-419F-883B-4D3025B4AE72}" srcOrd="3" destOrd="0" presId="urn:microsoft.com/office/officeart/2018/2/layout/IconVerticalSolidList"/>
    <dgm:cxn modelId="{126144AF-62BB-420B-9FE8-6D3700007685}" type="presParOf" srcId="{D76AC3F0-BE39-4910-8266-C001DAB7F21B}" destId="{32655870-A8F4-4AC6-AA70-A33F32A6C0DE}" srcOrd="4" destOrd="0" presId="urn:microsoft.com/office/officeart/2018/2/layout/IconVerticalSolidList"/>
    <dgm:cxn modelId="{B1859BB8-A95B-494B-A9CA-5741F8B18A0B}" type="presParOf" srcId="{32655870-A8F4-4AC6-AA70-A33F32A6C0DE}" destId="{507416D2-1543-4E88-940D-B8B89282837C}" srcOrd="0" destOrd="0" presId="urn:microsoft.com/office/officeart/2018/2/layout/IconVerticalSolidList"/>
    <dgm:cxn modelId="{67054590-9375-4145-AA7D-0ABB0FA8D973}" type="presParOf" srcId="{32655870-A8F4-4AC6-AA70-A33F32A6C0DE}" destId="{AD1783F6-52FE-4BA6-8A5A-2E67E22BFE19}" srcOrd="1" destOrd="0" presId="urn:microsoft.com/office/officeart/2018/2/layout/IconVerticalSolidList"/>
    <dgm:cxn modelId="{472D4563-FF83-411C-9D5A-90B9CBB3F228}" type="presParOf" srcId="{32655870-A8F4-4AC6-AA70-A33F32A6C0DE}" destId="{F3BCB2F7-AB2D-4F5A-8E0A-85BF9F2102B0}" srcOrd="2" destOrd="0" presId="urn:microsoft.com/office/officeart/2018/2/layout/IconVerticalSolidList"/>
    <dgm:cxn modelId="{20572D56-576C-4CFB-A2F9-E427F037FEC9}" type="presParOf" srcId="{32655870-A8F4-4AC6-AA70-A33F32A6C0DE}" destId="{7A4733A9-2278-4428-A9A8-FE9030CB8B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29B38D1-2CAE-4D85-A1A0-C394A340B5A6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831412F-0C67-4540-BFC4-A3BE3DAF0C12}">
      <dgm:prSet/>
      <dgm:spPr/>
      <dgm:t>
        <a:bodyPr/>
        <a:lstStyle/>
        <a:p>
          <a:r>
            <a:rPr lang="fr-FR"/>
            <a:t>API : </a:t>
          </a:r>
          <a:endParaRPr lang="en-US"/>
        </a:p>
      </dgm:t>
    </dgm:pt>
    <dgm:pt modelId="{93688D4F-6ED5-45FD-9B30-BB66A695ADD7}" type="parTrans" cxnId="{E606A201-5941-4F70-B99D-BFC88AB6FB1B}">
      <dgm:prSet/>
      <dgm:spPr/>
      <dgm:t>
        <a:bodyPr/>
        <a:lstStyle/>
        <a:p>
          <a:endParaRPr lang="en-US"/>
        </a:p>
      </dgm:t>
    </dgm:pt>
    <dgm:pt modelId="{48C99176-BE1A-4AC6-9B2F-C21417CC665A}" type="sibTrans" cxnId="{E606A201-5941-4F70-B99D-BFC88AB6FB1B}">
      <dgm:prSet/>
      <dgm:spPr/>
      <dgm:t>
        <a:bodyPr/>
        <a:lstStyle/>
        <a:p>
          <a:endParaRPr lang="en-US"/>
        </a:p>
      </dgm:t>
    </dgm:pt>
    <dgm:pt modelId="{E8A9DF01-214A-49B8-80CF-E354DCE5A508}">
      <dgm:prSet/>
      <dgm:spPr/>
      <dgm:t>
        <a:bodyPr/>
        <a:lstStyle/>
        <a:p>
          <a:r>
            <a:rPr lang="fr-FR" dirty="0"/>
            <a:t>Next.js</a:t>
          </a:r>
          <a:endParaRPr lang="en-US" dirty="0"/>
        </a:p>
      </dgm:t>
    </dgm:pt>
    <dgm:pt modelId="{31A224FF-BB37-430F-9593-E18F6E95DD3B}" type="parTrans" cxnId="{69A57EAA-D31D-4E3B-8595-C2A83E22D286}">
      <dgm:prSet/>
      <dgm:spPr/>
      <dgm:t>
        <a:bodyPr/>
        <a:lstStyle/>
        <a:p>
          <a:endParaRPr lang="en-US"/>
        </a:p>
      </dgm:t>
    </dgm:pt>
    <dgm:pt modelId="{D256B83F-CA82-4A8E-AFCF-E9373459F765}" type="sibTrans" cxnId="{69A57EAA-D31D-4E3B-8595-C2A83E22D286}">
      <dgm:prSet/>
      <dgm:spPr/>
      <dgm:t>
        <a:bodyPr/>
        <a:lstStyle/>
        <a:p>
          <a:endParaRPr lang="en-US"/>
        </a:p>
      </dgm:t>
    </dgm:pt>
    <dgm:pt modelId="{CB6B0ACA-C894-470B-9C20-B169D22DC559}">
      <dgm:prSet/>
      <dgm:spPr/>
      <dgm:t>
        <a:bodyPr/>
        <a:lstStyle/>
        <a:p>
          <a:r>
            <a:rPr lang="fr-FR" dirty="0"/>
            <a:t>Prisma</a:t>
          </a:r>
          <a:endParaRPr lang="en-US" dirty="0"/>
        </a:p>
      </dgm:t>
    </dgm:pt>
    <dgm:pt modelId="{DB4543DB-3608-4D0E-912C-C95EA86A4816}" type="parTrans" cxnId="{0D7DA81F-7614-4571-B531-28D68743F177}">
      <dgm:prSet/>
      <dgm:spPr/>
      <dgm:t>
        <a:bodyPr/>
        <a:lstStyle/>
        <a:p>
          <a:endParaRPr lang="en-US"/>
        </a:p>
      </dgm:t>
    </dgm:pt>
    <dgm:pt modelId="{91E1BF3D-94DE-4E3D-9A0B-1E34D435F3DC}" type="sibTrans" cxnId="{0D7DA81F-7614-4571-B531-28D68743F177}">
      <dgm:prSet/>
      <dgm:spPr/>
      <dgm:t>
        <a:bodyPr/>
        <a:lstStyle/>
        <a:p>
          <a:endParaRPr lang="en-US"/>
        </a:p>
      </dgm:t>
    </dgm:pt>
    <dgm:pt modelId="{1D9F29B7-68B8-4635-8A99-99F29691591C}">
      <dgm:prSet/>
      <dgm:spPr/>
      <dgm:t>
        <a:bodyPr/>
        <a:lstStyle/>
        <a:p>
          <a:r>
            <a:rPr lang="fr-FR"/>
            <a:t>Front : </a:t>
          </a:r>
          <a:endParaRPr lang="en-US"/>
        </a:p>
      </dgm:t>
    </dgm:pt>
    <dgm:pt modelId="{D970582A-5454-4D74-A9A2-BC689FA67B82}" type="parTrans" cxnId="{1C04A5F2-95E9-4C5A-88FD-3BBFE456B8C0}">
      <dgm:prSet/>
      <dgm:spPr/>
      <dgm:t>
        <a:bodyPr/>
        <a:lstStyle/>
        <a:p>
          <a:endParaRPr lang="en-US"/>
        </a:p>
      </dgm:t>
    </dgm:pt>
    <dgm:pt modelId="{8C159F47-B1F4-408C-8050-1E7E5FE455C7}" type="sibTrans" cxnId="{1C04A5F2-95E9-4C5A-88FD-3BBFE456B8C0}">
      <dgm:prSet/>
      <dgm:spPr/>
      <dgm:t>
        <a:bodyPr/>
        <a:lstStyle/>
        <a:p>
          <a:endParaRPr lang="en-US"/>
        </a:p>
      </dgm:t>
    </dgm:pt>
    <dgm:pt modelId="{8CE03FD8-F266-4955-9015-05D432F88DBD}">
      <dgm:prSet/>
      <dgm:spPr/>
      <dgm:t>
        <a:bodyPr/>
        <a:lstStyle/>
        <a:p>
          <a:r>
            <a:rPr lang="fr-FR" dirty="0" err="1"/>
            <a:t>React</a:t>
          </a:r>
          <a:endParaRPr lang="en-US" dirty="0"/>
        </a:p>
      </dgm:t>
    </dgm:pt>
    <dgm:pt modelId="{E6B17A87-A93F-446B-B623-307ECCDDFA1E}" type="parTrans" cxnId="{E6AEF1B5-466D-4CAF-A005-35050A2FC943}">
      <dgm:prSet/>
      <dgm:spPr/>
      <dgm:t>
        <a:bodyPr/>
        <a:lstStyle/>
        <a:p>
          <a:endParaRPr lang="en-US"/>
        </a:p>
      </dgm:t>
    </dgm:pt>
    <dgm:pt modelId="{ABA21080-C8CB-4927-ABA6-440578BB60FB}" type="sibTrans" cxnId="{E6AEF1B5-466D-4CAF-A005-35050A2FC943}">
      <dgm:prSet/>
      <dgm:spPr/>
      <dgm:t>
        <a:bodyPr/>
        <a:lstStyle/>
        <a:p>
          <a:endParaRPr lang="en-US"/>
        </a:p>
      </dgm:t>
    </dgm:pt>
    <dgm:pt modelId="{E56EEFF1-377F-4F3D-904A-4E269F9A0C02}">
      <dgm:prSet/>
      <dgm:spPr/>
      <dgm:t>
        <a:bodyPr/>
        <a:lstStyle/>
        <a:p>
          <a:r>
            <a:rPr lang="fr-FR" dirty="0"/>
            <a:t>Mobile  </a:t>
          </a:r>
          <a:endParaRPr lang="en-US" dirty="0"/>
        </a:p>
      </dgm:t>
    </dgm:pt>
    <dgm:pt modelId="{ECCB3CC8-07F1-41E3-87D4-C82BC30E6EFD}" type="parTrans" cxnId="{580DC8E7-1691-46AD-994D-CCF5829EDD0C}">
      <dgm:prSet/>
      <dgm:spPr/>
      <dgm:t>
        <a:bodyPr/>
        <a:lstStyle/>
        <a:p>
          <a:endParaRPr lang="en-US"/>
        </a:p>
      </dgm:t>
    </dgm:pt>
    <dgm:pt modelId="{5F8BD135-78EB-4B50-95AB-EC5FA0003CFD}" type="sibTrans" cxnId="{580DC8E7-1691-46AD-994D-CCF5829EDD0C}">
      <dgm:prSet/>
      <dgm:spPr/>
      <dgm:t>
        <a:bodyPr/>
        <a:lstStyle/>
        <a:p>
          <a:endParaRPr lang="en-US"/>
        </a:p>
      </dgm:t>
    </dgm:pt>
    <dgm:pt modelId="{CE9B0A61-8649-42BF-80AB-805ED16B7F48}">
      <dgm:prSet/>
      <dgm:spPr/>
      <dgm:t>
        <a:bodyPr/>
        <a:lstStyle/>
        <a:p>
          <a:r>
            <a:rPr lang="en-US" dirty="0"/>
            <a:t>React Native</a:t>
          </a:r>
        </a:p>
      </dgm:t>
    </dgm:pt>
    <dgm:pt modelId="{F269B06F-A12F-4535-A35E-5282CB4D5F03}" type="parTrans" cxnId="{D1BE8F07-F10B-4278-A986-0222CDC1396A}">
      <dgm:prSet/>
      <dgm:spPr/>
      <dgm:t>
        <a:bodyPr/>
        <a:lstStyle/>
        <a:p>
          <a:endParaRPr lang="fr-FR"/>
        </a:p>
      </dgm:t>
    </dgm:pt>
    <dgm:pt modelId="{5D412736-ABB0-4F64-907F-5F6D286A0D2D}" type="sibTrans" cxnId="{D1BE8F07-F10B-4278-A986-0222CDC1396A}">
      <dgm:prSet/>
      <dgm:spPr/>
      <dgm:t>
        <a:bodyPr/>
        <a:lstStyle/>
        <a:p>
          <a:endParaRPr lang="fr-FR"/>
        </a:p>
      </dgm:t>
    </dgm:pt>
    <dgm:pt modelId="{181E99CB-3204-45EE-8709-D841CC947575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A76A69B7-0460-4F47-B2A6-8846B7421B7C}" type="parTrans" cxnId="{DB82CDCA-F35C-4E83-9B3C-C4300AD2232E}">
      <dgm:prSet/>
      <dgm:spPr/>
      <dgm:t>
        <a:bodyPr/>
        <a:lstStyle/>
        <a:p>
          <a:endParaRPr lang="fr-FR"/>
        </a:p>
      </dgm:t>
    </dgm:pt>
    <dgm:pt modelId="{569F2223-7FB0-45AA-94CB-1123A6517334}" type="sibTrans" cxnId="{DB82CDCA-F35C-4E83-9B3C-C4300AD2232E}">
      <dgm:prSet/>
      <dgm:spPr/>
      <dgm:t>
        <a:bodyPr/>
        <a:lstStyle/>
        <a:p>
          <a:endParaRPr lang="fr-FR"/>
        </a:p>
      </dgm:t>
    </dgm:pt>
    <dgm:pt modelId="{051B1B5F-4741-4458-9FA5-1B136D059DCC}">
      <dgm:prSet/>
      <dgm:spPr/>
      <dgm:t>
        <a:bodyPr/>
        <a:lstStyle/>
        <a:p>
          <a:r>
            <a:rPr lang="en-US" dirty="0" err="1"/>
            <a:t>Utilisation</a:t>
          </a:r>
          <a:r>
            <a:rPr lang="en-US" dirty="0"/>
            <a:t> Clerk </a:t>
          </a:r>
          <a:r>
            <a:rPr lang="en-US" dirty="0" err="1"/>
            <a:t>simplifiée</a:t>
          </a:r>
          <a:endParaRPr lang="en-US" dirty="0"/>
        </a:p>
      </dgm:t>
    </dgm:pt>
    <dgm:pt modelId="{4C5E82C7-B812-4B33-B74D-F5294AFB243A}" type="parTrans" cxnId="{EDC98938-52A1-4ECF-9224-949F289F8EE4}">
      <dgm:prSet/>
      <dgm:spPr/>
      <dgm:t>
        <a:bodyPr/>
        <a:lstStyle/>
        <a:p>
          <a:endParaRPr lang="fr-FR"/>
        </a:p>
      </dgm:t>
    </dgm:pt>
    <dgm:pt modelId="{7017D58F-E1C4-499D-85B9-ED38635AFB0F}" type="sibTrans" cxnId="{EDC98938-52A1-4ECF-9224-949F289F8EE4}">
      <dgm:prSet/>
      <dgm:spPr/>
      <dgm:t>
        <a:bodyPr/>
        <a:lstStyle/>
        <a:p>
          <a:endParaRPr lang="fr-FR"/>
        </a:p>
      </dgm:t>
    </dgm:pt>
    <dgm:pt modelId="{5D9ECEF2-55E3-443F-B961-7E59A3F6FD9D}">
      <dgm:prSet/>
      <dgm:spPr/>
      <dgm:t>
        <a:bodyPr/>
        <a:lstStyle/>
        <a:p>
          <a:r>
            <a:rPr lang="en-US" dirty="0"/>
            <a:t>Cross-</a:t>
          </a:r>
          <a:r>
            <a:rPr lang="en-US" dirty="0" err="1"/>
            <a:t>plateforme</a:t>
          </a:r>
          <a:endParaRPr lang="en-US" dirty="0"/>
        </a:p>
      </dgm:t>
    </dgm:pt>
    <dgm:pt modelId="{8D438D5E-714A-4D1A-B3C9-75BB7FBA0AA4}" type="parTrans" cxnId="{A1A6C5D4-3DD1-4A7B-A260-58014BACEDBA}">
      <dgm:prSet/>
      <dgm:spPr/>
      <dgm:t>
        <a:bodyPr/>
        <a:lstStyle/>
        <a:p>
          <a:endParaRPr lang="fr-FR"/>
        </a:p>
      </dgm:t>
    </dgm:pt>
    <dgm:pt modelId="{ECCA5D4F-AB54-4263-871F-4013194CE4F0}" type="sibTrans" cxnId="{A1A6C5D4-3DD1-4A7B-A260-58014BACEDBA}">
      <dgm:prSet/>
      <dgm:spPr/>
      <dgm:t>
        <a:bodyPr/>
        <a:lstStyle/>
        <a:p>
          <a:endParaRPr lang="fr-FR"/>
        </a:p>
      </dgm:t>
    </dgm:pt>
    <dgm:pt modelId="{DC46E760-3452-4F52-AB03-D67E83FA80B9}">
      <dgm:prSet/>
      <dgm:spPr/>
      <dgm:t>
        <a:bodyPr/>
        <a:lstStyle/>
        <a:p>
          <a:r>
            <a:rPr lang="en-US" dirty="0"/>
            <a:t>Grande </a:t>
          </a:r>
          <a:r>
            <a:rPr lang="en-US" dirty="0" err="1"/>
            <a:t>communautée</a:t>
          </a:r>
          <a:endParaRPr lang="en-US" dirty="0"/>
        </a:p>
      </dgm:t>
    </dgm:pt>
    <dgm:pt modelId="{666C0FEE-10F2-4EAE-BBFA-2017A0F63CAA}" type="parTrans" cxnId="{8343BB43-6301-4E12-AA45-1850844B6DE0}">
      <dgm:prSet/>
      <dgm:spPr/>
      <dgm:t>
        <a:bodyPr/>
        <a:lstStyle/>
        <a:p>
          <a:endParaRPr lang="fr-FR"/>
        </a:p>
      </dgm:t>
    </dgm:pt>
    <dgm:pt modelId="{9BDF8094-522D-412E-B29F-173FB65D5405}" type="sibTrans" cxnId="{8343BB43-6301-4E12-AA45-1850844B6DE0}">
      <dgm:prSet/>
      <dgm:spPr/>
      <dgm:t>
        <a:bodyPr/>
        <a:lstStyle/>
        <a:p>
          <a:endParaRPr lang="fr-FR"/>
        </a:p>
      </dgm:t>
    </dgm:pt>
    <dgm:pt modelId="{2FB0FA4D-DAEF-433E-90E0-9ED522A99A68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C2739F33-35B9-41F5-A2D7-EBE70542FAB4}" type="parTrans" cxnId="{DE6B7458-7EA9-4458-A9EE-DD051D2153C7}">
      <dgm:prSet/>
      <dgm:spPr/>
      <dgm:t>
        <a:bodyPr/>
        <a:lstStyle/>
        <a:p>
          <a:endParaRPr lang="fr-FR"/>
        </a:p>
      </dgm:t>
    </dgm:pt>
    <dgm:pt modelId="{C26FD4EA-6481-4272-9B6F-E66532A3E6B2}" type="sibTrans" cxnId="{DE6B7458-7EA9-4458-A9EE-DD051D2153C7}">
      <dgm:prSet/>
      <dgm:spPr/>
      <dgm:t>
        <a:bodyPr/>
        <a:lstStyle/>
        <a:p>
          <a:endParaRPr lang="fr-FR"/>
        </a:p>
      </dgm:t>
    </dgm:pt>
    <dgm:pt modelId="{51AB8186-703A-4A1D-9093-19C70E6C1DFA}">
      <dgm:prSet/>
      <dgm:spPr/>
      <dgm:t>
        <a:bodyPr/>
        <a:lstStyle/>
        <a:p>
          <a:r>
            <a:rPr lang="en-US" dirty="0" err="1"/>
            <a:t>Maintenu</a:t>
          </a:r>
          <a:r>
            <a:rPr lang="en-US" dirty="0"/>
            <a:t> par META</a:t>
          </a:r>
        </a:p>
      </dgm:t>
    </dgm:pt>
    <dgm:pt modelId="{69C6EDD7-DD99-4C18-A32C-3F6C832E0B3E}" type="parTrans" cxnId="{777AC3AA-A449-48FF-A291-8F0E5395B926}">
      <dgm:prSet/>
      <dgm:spPr/>
      <dgm:t>
        <a:bodyPr/>
        <a:lstStyle/>
        <a:p>
          <a:endParaRPr lang="fr-FR"/>
        </a:p>
      </dgm:t>
    </dgm:pt>
    <dgm:pt modelId="{6D62014D-30A4-485D-8985-4D6860A209F9}" type="sibTrans" cxnId="{777AC3AA-A449-48FF-A291-8F0E5395B926}">
      <dgm:prSet/>
      <dgm:spPr/>
      <dgm:t>
        <a:bodyPr/>
        <a:lstStyle/>
        <a:p>
          <a:endParaRPr lang="fr-FR"/>
        </a:p>
      </dgm:t>
    </dgm:pt>
    <dgm:pt modelId="{A0AC459F-0F2B-42F5-9F73-0774E6080201}">
      <dgm:prSet/>
      <dgm:spPr/>
      <dgm:t>
        <a:bodyPr/>
        <a:lstStyle/>
        <a:p>
          <a:endParaRPr lang="en-US" dirty="0"/>
        </a:p>
      </dgm:t>
    </dgm:pt>
    <dgm:pt modelId="{20970DB0-9850-40B1-937F-EB9BF6FE801C}" type="parTrans" cxnId="{624F2D28-4E55-42E2-A57D-E012F6C8BA3B}">
      <dgm:prSet/>
      <dgm:spPr/>
      <dgm:t>
        <a:bodyPr/>
        <a:lstStyle/>
        <a:p>
          <a:endParaRPr lang="fr-FR"/>
        </a:p>
      </dgm:t>
    </dgm:pt>
    <dgm:pt modelId="{404D640D-52AD-4354-9EF0-6D245A2CDD2E}" type="sibTrans" cxnId="{624F2D28-4E55-42E2-A57D-E012F6C8BA3B}">
      <dgm:prSet/>
      <dgm:spPr/>
      <dgm:t>
        <a:bodyPr/>
        <a:lstStyle/>
        <a:p>
          <a:endParaRPr lang="fr-FR"/>
        </a:p>
      </dgm:t>
    </dgm:pt>
    <dgm:pt modelId="{464BB31F-0E8E-4E04-A602-B3475979CAB3}">
      <dgm:prSet/>
      <dgm:spPr/>
      <dgm:t>
        <a:bodyPr/>
        <a:lstStyle/>
        <a:p>
          <a:r>
            <a:rPr lang="en-US" dirty="0" err="1"/>
            <a:t>Réduis</a:t>
          </a:r>
          <a:r>
            <a:rPr lang="en-US" dirty="0"/>
            <a:t> les </a:t>
          </a:r>
          <a:r>
            <a:rPr lang="en-US" dirty="0" err="1"/>
            <a:t>risques</a:t>
          </a:r>
          <a:r>
            <a:rPr lang="en-US" dirty="0"/>
            <a:t> de </a:t>
          </a:r>
          <a:r>
            <a:rPr lang="en-US" dirty="0" err="1"/>
            <a:t>failles</a:t>
          </a:r>
          <a:endParaRPr lang="en-US" dirty="0"/>
        </a:p>
      </dgm:t>
    </dgm:pt>
    <dgm:pt modelId="{F84F2457-A0C2-43D0-977D-92B7218901DC}" type="parTrans" cxnId="{FD999075-0382-4510-B4D4-F09391AD8126}">
      <dgm:prSet/>
      <dgm:spPr/>
      <dgm:t>
        <a:bodyPr/>
        <a:lstStyle/>
        <a:p>
          <a:endParaRPr lang="fr-FR"/>
        </a:p>
      </dgm:t>
    </dgm:pt>
    <dgm:pt modelId="{734FAB26-E3AC-4EEE-B1DF-615CB486231C}" type="sibTrans" cxnId="{FD999075-0382-4510-B4D4-F09391AD8126}">
      <dgm:prSet/>
      <dgm:spPr/>
      <dgm:t>
        <a:bodyPr/>
        <a:lstStyle/>
        <a:p>
          <a:endParaRPr lang="fr-FR"/>
        </a:p>
      </dgm:t>
    </dgm:pt>
    <dgm:pt modelId="{9E478C95-AACD-4FDF-8833-78903819FA1E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d’utilization</a:t>
          </a:r>
          <a:endParaRPr lang="en-US" dirty="0"/>
        </a:p>
      </dgm:t>
    </dgm:pt>
    <dgm:pt modelId="{9BF6E7C6-284C-4946-8E0B-59C309A32A4F}" type="parTrans" cxnId="{C3D67FF4-B096-4722-8301-9E630FB7BC37}">
      <dgm:prSet/>
      <dgm:spPr/>
      <dgm:t>
        <a:bodyPr/>
        <a:lstStyle/>
        <a:p>
          <a:endParaRPr lang="fr-FR"/>
        </a:p>
      </dgm:t>
    </dgm:pt>
    <dgm:pt modelId="{FC1F67C3-0773-4BC7-AEBB-6AB46DA5772D}" type="sibTrans" cxnId="{C3D67FF4-B096-4722-8301-9E630FB7BC37}">
      <dgm:prSet/>
      <dgm:spPr/>
      <dgm:t>
        <a:bodyPr/>
        <a:lstStyle/>
        <a:p>
          <a:endParaRPr lang="fr-FR"/>
        </a:p>
      </dgm:t>
    </dgm:pt>
    <dgm:pt modelId="{085391D1-0F32-4465-8B32-D590E9CB1BCF}">
      <dgm:prSet/>
      <dgm:spPr/>
      <dgm:t>
        <a:bodyPr/>
        <a:lstStyle/>
        <a:p>
          <a:r>
            <a:rPr lang="en-US" dirty="0"/>
            <a:t>Puissant</a:t>
          </a:r>
        </a:p>
      </dgm:t>
    </dgm:pt>
    <dgm:pt modelId="{556FF7DC-F9A8-4800-8454-A2BCBD08AB5F}" type="parTrans" cxnId="{04BC7706-5C43-4096-B54F-F45E13E0081E}">
      <dgm:prSet/>
      <dgm:spPr/>
      <dgm:t>
        <a:bodyPr/>
        <a:lstStyle/>
        <a:p>
          <a:endParaRPr lang="fr-FR"/>
        </a:p>
      </dgm:t>
    </dgm:pt>
    <dgm:pt modelId="{9877B6A7-56ED-4FFD-926C-F716B2ED24AF}" type="sibTrans" cxnId="{04BC7706-5C43-4096-B54F-F45E13E0081E}">
      <dgm:prSet/>
      <dgm:spPr/>
      <dgm:t>
        <a:bodyPr/>
        <a:lstStyle/>
        <a:p>
          <a:endParaRPr lang="fr-FR"/>
        </a:p>
      </dgm:t>
    </dgm:pt>
    <dgm:pt modelId="{5705AE34-F246-4341-82F8-7B36CEB4FABD}">
      <dgm:prSet/>
      <dgm:spPr/>
      <dgm:t>
        <a:bodyPr/>
        <a:lstStyle/>
        <a:p>
          <a:r>
            <a:rPr lang="en-US" dirty="0"/>
            <a:t>Simple </a:t>
          </a:r>
          <a:r>
            <a:rPr lang="en-US" dirty="0" err="1"/>
            <a:t>d’utilization</a:t>
          </a:r>
          <a:endParaRPr lang="en-US" dirty="0"/>
        </a:p>
      </dgm:t>
    </dgm:pt>
    <dgm:pt modelId="{DA4629E0-B7F1-4AB8-A1BA-82DC8BF4C5B4}" type="parTrans" cxnId="{578BD38E-5114-41F6-AAAB-ACB247DB472D}">
      <dgm:prSet/>
      <dgm:spPr/>
      <dgm:t>
        <a:bodyPr/>
        <a:lstStyle/>
        <a:p>
          <a:endParaRPr lang="fr-FR"/>
        </a:p>
      </dgm:t>
    </dgm:pt>
    <dgm:pt modelId="{EE10760B-030D-438A-A923-EB866A9B9D2C}" type="sibTrans" cxnId="{578BD38E-5114-41F6-AAAB-ACB247DB472D}">
      <dgm:prSet/>
      <dgm:spPr/>
      <dgm:t>
        <a:bodyPr/>
        <a:lstStyle/>
        <a:p>
          <a:endParaRPr lang="fr-FR"/>
        </a:p>
      </dgm:t>
    </dgm:pt>
    <dgm:pt modelId="{81C7ABF6-3F00-441E-A6F0-5CBFA5AA8C5E}">
      <dgm:prSet/>
      <dgm:spPr/>
      <dgm:t>
        <a:bodyPr/>
        <a:lstStyle/>
        <a:p>
          <a:r>
            <a:rPr lang="en-US" dirty="0"/>
            <a:t>Routing </a:t>
          </a:r>
          <a:r>
            <a:rPr lang="en-US" dirty="0" err="1"/>
            <a:t>intuitif</a:t>
          </a:r>
          <a:endParaRPr lang="en-US" dirty="0"/>
        </a:p>
      </dgm:t>
    </dgm:pt>
    <dgm:pt modelId="{1552D669-5609-4832-8C65-DCBE80C942C0}" type="parTrans" cxnId="{43CD2ECE-0CD5-4687-A3C5-257AE772470D}">
      <dgm:prSet/>
      <dgm:spPr/>
      <dgm:t>
        <a:bodyPr/>
        <a:lstStyle/>
        <a:p>
          <a:endParaRPr lang="fr-FR"/>
        </a:p>
      </dgm:t>
    </dgm:pt>
    <dgm:pt modelId="{D9A0E7E4-8DF3-4202-BC5B-4A7160BFD729}" type="sibTrans" cxnId="{43CD2ECE-0CD5-4687-A3C5-257AE772470D}">
      <dgm:prSet/>
      <dgm:spPr/>
      <dgm:t>
        <a:bodyPr/>
        <a:lstStyle/>
        <a:p>
          <a:endParaRPr lang="fr-FR"/>
        </a:p>
      </dgm:t>
    </dgm:pt>
    <dgm:pt modelId="{230CD5AA-DEB3-4EE5-B8E8-7CCCBA3AFCC3}">
      <dgm:prSet/>
      <dgm:spPr/>
      <dgm:t>
        <a:bodyPr/>
        <a:lstStyle/>
        <a:p>
          <a:r>
            <a:rPr lang="en-US" dirty="0"/>
            <a:t>JS/TS</a:t>
          </a:r>
        </a:p>
      </dgm:t>
    </dgm:pt>
    <dgm:pt modelId="{C8ABEE32-6943-4EE2-9168-D3956C016090}" type="parTrans" cxnId="{A57B7C56-40B7-4A30-97D5-4E9CDCF84384}">
      <dgm:prSet/>
      <dgm:spPr/>
      <dgm:t>
        <a:bodyPr/>
        <a:lstStyle/>
        <a:p>
          <a:endParaRPr lang="fr-FR"/>
        </a:p>
      </dgm:t>
    </dgm:pt>
    <dgm:pt modelId="{EA1E93C3-D4FF-4D00-93E6-28DE6DE59486}" type="sibTrans" cxnId="{A57B7C56-40B7-4A30-97D5-4E9CDCF84384}">
      <dgm:prSet/>
      <dgm:spPr/>
      <dgm:t>
        <a:bodyPr/>
        <a:lstStyle/>
        <a:p>
          <a:endParaRPr lang="fr-FR"/>
        </a:p>
      </dgm:t>
    </dgm:pt>
    <dgm:pt modelId="{39D60A36-F9DA-4C14-8307-DE6CD66E0DCB}" type="pres">
      <dgm:prSet presAssocID="{629B38D1-2CAE-4D85-A1A0-C394A340B5A6}" presName="diagram" presStyleCnt="0">
        <dgm:presLayoutVars>
          <dgm:dir/>
          <dgm:resizeHandles val="exact"/>
        </dgm:presLayoutVars>
      </dgm:prSet>
      <dgm:spPr/>
    </dgm:pt>
    <dgm:pt modelId="{0715EDD8-9D73-4392-9931-005235324B17}" type="pres">
      <dgm:prSet presAssocID="{D831412F-0C67-4540-BFC4-A3BE3DAF0C12}" presName="node" presStyleLbl="node1" presStyleIdx="0" presStyleCnt="3">
        <dgm:presLayoutVars>
          <dgm:bulletEnabled val="1"/>
        </dgm:presLayoutVars>
      </dgm:prSet>
      <dgm:spPr/>
    </dgm:pt>
    <dgm:pt modelId="{5F1769A4-3EC1-48EA-8DF5-07D9B071057A}" type="pres">
      <dgm:prSet presAssocID="{48C99176-BE1A-4AC6-9B2F-C21417CC665A}" presName="sibTrans" presStyleCnt="0"/>
      <dgm:spPr/>
    </dgm:pt>
    <dgm:pt modelId="{B3FB18FD-A14F-454B-89E7-D63161DD7A1F}" type="pres">
      <dgm:prSet presAssocID="{1D9F29B7-68B8-4635-8A99-99F29691591C}" presName="node" presStyleLbl="node1" presStyleIdx="1" presStyleCnt="3">
        <dgm:presLayoutVars>
          <dgm:bulletEnabled val="1"/>
        </dgm:presLayoutVars>
      </dgm:prSet>
      <dgm:spPr/>
    </dgm:pt>
    <dgm:pt modelId="{10A898A7-B9ED-42A8-A830-830B54D8E3D7}" type="pres">
      <dgm:prSet presAssocID="{8C159F47-B1F4-408C-8050-1E7E5FE455C7}" presName="sibTrans" presStyleCnt="0"/>
      <dgm:spPr/>
    </dgm:pt>
    <dgm:pt modelId="{B694AD7A-53B7-47F5-AB43-8A006F426613}" type="pres">
      <dgm:prSet presAssocID="{E56EEFF1-377F-4F3D-904A-4E269F9A0C02}" presName="node" presStyleLbl="node1" presStyleIdx="2" presStyleCnt="3">
        <dgm:presLayoutVars>
          <dgm:bulletEnabled val="1"/>
        </dgm:presLayoutVars>
      </dgm:prSet>
      <dgm:spPr/>
    </dgm:pt>
  </dgm:ptLst>
  <dgm:cxnLst>
    <dgm:cxn modelId="{E606A201-5941-4F70-B99D-BFC88AB6FB1B}" srcId="{629B38D1-2CAE-4D85-A1A0-C394A340B5A6}" destId="{D831412F-0C67-4540-BFC4-A3BE3DAF0C12}" srcOrd="0" destOrd="0" parTransId="{93688D4F-6ED5-45FD-9B30-BB66A695ADD7}" sibTransId="{48C99176-BE1A-4AC6-9B2F-C21417CC665A}"/>
    <dgm:cxn modelId="{04BC7706-5C43-4096-B54F-F45E13E0081E}" srcId="{CB6B0ACA-C894-470B-9C20-B169D22DC559}" destId="{085391D1-0F32-4465-8B32-D590E9CB1BCF}" srcOrd="2" destOrd="0" parTransId="{556FF7DC-F9A8-4800-8454-A2BCBD08AB5F}" sibTransId="{9877B6A7-56ED-4FFD-926C-F716B2ED24AF}"/>
    <dgm:cxn modelId="{D1BE8F07-F10B-4278-A986-0222CDC1396A}" srcId="{E56EEFF1-377F-4F3D-904A-4E269F9A0C02}" destId="{CE9B0A61-8649-42BF-80AB-805ED16B7F48}" srcOrd="0" destOrd="0" parTransId="{F269B06F-A12F-4535-A35E-5282CB4D5F03}" sibTransId="{5D412736-ABB0-4F64-907F-5F6D286A0D2D}"/>
    <dgm:cxn modelId="{0D7DA81F-7614-4571-B531-28D68743F177}" srcId="{D831412F-0C67-4540-BFC4-A3BE3DAF0C12}" destId="{CB6B0ACA-C894-470B-9C20-B169D22DC559}" srcOrd="1" destOrd="0" parTransId="{DB4543DB-3608-4D0E-912C-C95EA86A4816}" sibTransId="{91E1BF3D-94DE-4E3D-9A0B-1E34D435F3DC}"/>
    <dgm:cxn modelId="{624F2D28-4E55-42E2-A57D-E012F6C8BA3B}" srcId="{1D9F29B7-68B8-4635-8A99-99F29691591C}" destId="{A0AC459F-0F2B-42F5-9F73-0774E6080201}" srcOrd="1" destOrd="0" parTransId="{20970DB0-9850-40B1-937F-EB9BF6FE801C}" sibTransId="{404D640D-52AD-4354-9EF0-6D245A2CDD2E}"/>
    <dgm:cxn modelId="{D0073C29-B589-484D-B384-75B8D15B155B}" type="presOf" srcId="{81C7ABF6-3F00-441E-A6F0-5CBFA5AA8C5E}" destId="{0715EDD8-9D73-4392-9931-005235324B17}" srcOrd="0" destOrd="3" presId="urn:microsoft.com/office/officeart/2005/8/layout/default"/>
    <dgm:cxn modelId="{EFAF3331-B1A5-419C-9666-E483F7BDFC9D}" type="presOf" srcId="{230CD5AA-DEB3-4EE5-B8E8-7CCCBA3AFCC3}" destId="{B3FB18FD-A14F-454B-89E7-D63161DD7A1F}" srcOrd="0" destOrd="3" presId="urn:microsoft.com/office/officeart/2005/8/layout/default"/>
    <dgm:cxn modelId="{EDC98938-52A1-4ECF-9224-949F289F8EE4}" srcId="{CE9B0A61-8649-42BF-80AB-805ED16B7F48}" destId="{051B1B5F-4741-4458-9FA5-1B136D059DCC}" srcOrd="1" destOrd="0" parTransId="{4C5E82C7-B812-4B33-B74D-F5294AFB243A}" sibTransId="{7017D58F-E1C4-499D-85B9-ED38635AFB0F}"/>
    <dgm:cxn modelId="{8851533E-1571-42FA-8437-BBCA123DE938}" type="presOf" srcId="{CB6B0ACA-C894-470B-9C20-B169D22DC559}" destId="{0715EDD8-9D73-4392-9931-005235324B17}" srcOrd="0" destOrd="4" presId="urn:microsoft.com/office/officeart/2005/8/layout/default"/>
    <dgm:cxn modelId="{8343BB43-6301-4E12-AA45-1850844B6DE0}" srcId="{CE9B0A61-8649-42BF-80AB-805ED16B7F48}" destId="{DC46E760-3452-4F52-AB03-D67E83FA80B9}" srcOrd="3" destOrd="0" parTransId="{666C0FEE-10F2-4EAE-BBFA-2017A0F63CAA}" sibTransId="{9BDF8094-522D-412E-B29F-173FB65D5405}"/>
    <dgm:cxn modelId="{8292B744-4F54-4AA1-AE08-D483E9C2EFD6}" type="presOf" srcId="{51AB8186-703A-4A1D-9093-19C70E6C1DFA}" destId="{B3FB18FD-A14F-454B-89E7-D63161DD7A1F}" srcOrd="0" destOrd="2" presId="urn:microsoft.com/office/officeart/2005/8/layout/default"/>
    <dgm:cxn modelId="{14B28851-E50D-4422-905B-D29DE2999524}" type="presOf" srcId="{9E478C95-AACD-4FDF-8833-78903819FA1E}" destId="{0715EDD8-9D73-4392-9931-005235324B17}" srcOrd="0" destOrd="6" presId="urn:microsoft.com/office/officeart/2005/8/layout/default"/>
    <dgm:cxn modelId="{C0261F55-929E-444C-8F9F-74D1AEC31C2F}" type="presOf" srcId="{629B38D1-2CAE-4D85-A1A0-C394A340B5A6}" destId="{39D60A36-F9DA-4C14-8307-DE6CD66E0DCB}" srcOrd="0" destOrd="0" presId="urn:microsoft.com/office/officeart/2005/8/layout/default"/>
    <dgm:cxn modelId="{FD999075-0382-4510-B4D4-F09391AD8126}" srcId="{CB6B0ACA-C894-470B-9C20-B169D22DC559}" destId="{464BB31F-0E8E-4E04-A602-B3475979CAB3}" srcOrd="0" destOrd="0" parTransId="{F84F2457-A0C2-43D0-977D-92B7218901DC}" sibTransId="{734FAB26-E3AC-4EEE-B1DF-615CB486231C}"/>
    <dgm:cxn modelId="{A57B7C56-40B7-4A30-97D5-4E9CDCF84384}" srcId="{8CE03FD8-F266-4955-9015-05D432F88DBD}" destId="{230CD5AA-DEB3-4EE5-B8E8-7CCCBA3AFCC3}" srcOrd="1" destOrd="0" parTransId="{C8ABEE32-6943-4EE2-9168-D3956C016090}" sibTransId="{EA1E93C3-D4FF-4D00-93E6-28DE6DE59486}"/>
    <dgm:cxn modelId="{DE6B7458-7EA9-4458-A9EE-DD051D2153C7}" srcId="{CE9B0A61-8649-42BF-80AB-805ED16B7F48}" destId="{2FB0FA4D-DAEF-433E-90E0-9ED522A99A68}" srcOrd="4" destOrd="0" parTransId="{C2739F33-35B9-41F5-A2D7-EBE70542FAB4}" sibTransId="{C26FD4EA-6481-4272-9B6F-E66532A3E6B2}"/>
    <dgm:cxn modelId="{AD47BC78-93D8-4C6E-804B-B4CAAB86275C}" type="presOf" srcId="{181E99CB-3204-45EE-8709-D841CC947575}" destId="{B694AD7A-53B7-47F5-AB43-8A006F426613}" srcOrd="0" destOrd="2" presId="urn:microsoft.com/office/officeart/2005/8/layout/default"/>
    <dgm:cxn modelId="{2069627A-0D12-4020-80A4-FBAD8F66273A}" type="presOf" srcId="{085391D1-0F32-4465-8B32-D590E9CB1BCF}" destId="{0715EDD8-9D73-4392-9931-005235324B17}" srcOrd="0" destOrd="7" presId="urn:microsoft.com/office/officeart/2005/8/layout/default"/>
    <dgm:cxn modelId="{B173875A-932F-4EE2-B9D9-24A13DF4D9FA}" type="presOf" srcId="{A0AC459F-0F2B-42F5-9F73-0774E6080201}" destId="{B3FB18FD-A14F-454B-89E7-D63161DD7A1F}" srcOrd="0" destOrd="4" presId="urn:microsoft.com/office/officeart/2005/8/layout/default"/>
    <dgm:cxn modelId="{B6C6E781-2EDC-4C33-863D-1D290B6ECD68}" type="presOf" srcId="{8CE03FD8-F266-4955-9015-05D432F88DBD}" destId="{B3FB18FD-A14F-454B-89E7-D63161DD7A1F}" srcOrd="0" destOrd="1" presId="urn:microsoft.com/office/officeart/2005/8/layout/default"/>
    <dgm:cxn modelId="{5E39348C-E7AC-4ADA-AF46-E963DD0F0FF9}" type="presOf" srcId="{D831412F-0C67-4540-BFC4-A3BE3DAF0C12}" destId="{0715EDD8-9D73-4392-9931-005235324B17}" srcOrd="0" destOrd="0" presId="urn:microsoft.com/office/officeart/2005/8/layout/default"/>
    <dgm:cxn modelId="{578BD38E-5114-41F6-AAAB-ACB247DB472D}" srcId="{E8A9DF01-214A-49B8-80CF-E354DCE5A508}" destId="{5705AE34-F246-4341-82F8-7B36CEB4FABD}" srcOrd="0" destOrd="0" parTransId="{DA4629E0-B7F1-4AB8-A1BA-82DC8BF4C5B4}" sibTransId="{EE10760B-030D-438A-A923-EB866A9B9D2C}"/>
    <dgm:cxn modelId="{41661093-96E1-48F8-AC84-F767B4E01815}" type="presOf" srcId="{051B1B5F-4741-4458-9FA5-1B136D059DCC}" destId="{B694AD7A-53B7-47F5-AB43-8A006F426613}" srcOrd="0" destOrd="3" presId="urn:microsoft.com/office/officeart/2005/8/layout/default"/>
    <dgm:cxn modelId="{2DBE8C99-ED8C-4555-BFFC-FB7B6AC67BAB}" type="presOf" srcId="{5705AE34-F246-4341-82F8-7B36CEB4FABD}" destId="{0715EDD8-9D73-4392-9931-005235324B17}" srcOrd="0" destOrd="2" presId="urn:microsoft.com/office/officeart/2005/8/layout/default"/>
    <dgm:cxn modelId="{A64DC3A5-D93E-43EF-AC24-719FF96E2EE5}" type="presOf" srcId="{DC46E760-3452-4F52-AB03-D67E83FA80B9}" destId="{B694AD7A-53B7-47F5-AB43-8A006F426613}" srcOrd="0" destOrd="5" presId="urn:microsoft.com/office/officeart/2005/8/layout/default"/>
    <dgm:cxn modelId="{69A57EAA-D31D-4E3B-8595-C2A83E22D286}" srcId="{D831412F-0C67-4540-BFC4-A3BE3DAF0C12}" destId="{E8A9DF01-214A-49B8-80CF-E354DCE5A508}" srcOrd="0" destOrd="0" parTransId="{31A224FF-BB37-430F-9593-E18F6E95DD3B}" sibTransId="{D256B83F-CA82-4A8E-AFCF-E9373459F765}"/>
    <dgm:cxn modelId="{777AC3AA-A449-48FF-A291-8F0E5395B926}" srcId="{8CE03FD8-F266-4955-9015-05D432F88DBD}" destId="{51AB8186-703A-4A1D-9093-19C70E6C1DFA}" srcOrd="0" destOrd="0" parTransId="{69C6EDD7-DD99-4C18-A32C-3F6C832E0B3E}" sibTransId="{6D62014D-30A4-485D-8985-4D6860A209F9}"/>
    <dgm:cxn modelId="{6F9640B3-16C7-4393-939E-FB0932835F8C}" type="presOf" srcId="{5D9ECEF2-55E3-443F-B961-7E59A3F6FD9D}" destId="{B694AD7A-53B7-47F5-AB43-8A006F426613}" srcOrd="0" destOrd="4" presId="urn:microsoft.com/office/officeart/2005/8/layout/default"/>
    <dgm:cxn modelId="{E6AEF1B5-466D-4CAF-A005-35050A2FC943}" srcId="{1D9F29B7-68B8-4635-8A99-99F29691591C}" destId="{8CE03FD8-F266-4955-9015-05D432F88DBD}" srcOrd="0" destOrd="0" parTransId="{E6B17A87-A93F-446B-B623-307ECCDDFA1E}" sibTransId="{ABA21080-C8CB-4927-ABA6-440578BB60FB}"/>
    <dgm:cxn modelId="{3ADEDFC0-B8AA-4FE1-B4A6-9467A26C06D1}" type="presOf" srcId="{E8A9DF01-214A-49B8-80CF-E354DCE5A508}" destId="{0715EDD8-9D73-4392-9931-005235324B17}" srcOrd="0" destOrd="1" presId="urn:microsoft.com/office/officeart/2005/8/layout/default"/>
    <dgm:cxn modelId="{DB82CDCA-F35C-4E83-9B3C-C4300AD2232E}" srcId="{CE9B0A61-8649-42BF-80AB-805ED16B7F48}" destId="{181E99CB-3204-45EE-8709-D841CC947575}" srcOrd="0" destOrd="0" parTransId="{A76A69B7-0460-4F47-B2A6-8846B7421B7C}" sibTransId="{569F2223-7FB0-45AA-94CB-1123A6517334}"/>
    <dgm:cxn modelId="{1BAE3BCC-BD24-488D-A0AB-34675C3F89D7}" type="presOf" srcId="{464BB31F-0E8E-4E04-A602-B3475979CAB3}" destId="{0715EDD8-9D73-4392-9931-005235324B17}" srcOrd="0" destOrd="5" presId="urn:microsoft.com/office/officeart/2005/8/layout/default"/>
    <dgm:cxn modelId="{43CD2ECE-0CD5-4687-A3C5-257AE772470D}" srcId="{E8A9DF01-214A-49B8-80CF-E354DCE5A508}" destId="{81C7ABF6-3F00-441E-A6F0-5CBFA5AA8C5E}" srcOrd="1" destOrd="0" parTransId="{1552D669-5609-4832-8C65-DCBE80C942C0}" sibTransId="{D9A0E7E4-8DF3-4202-BC5B-4A7160BFD729}"/>
    <dgm:cxn modelId="{A1A6C5D4-3DD1-4A7B-A260-58014BACEDBA}" srcId="{CE9B0A61-8649-42BF-80AB-805ED16B7F48}" destId="{5D9ECEF2-55E3-443F-B961-7E59A3F6FD9D}" srcOrd="2" destOrd="0" parTransId="{8D438D5E-714A-4D1A-B3C9-75BB7FBA0AA4}" sibTransId="{ECCA5D4F-AB54-4263-871F-4013194CE4F0}"/>
    <dgm:cxn modelId="{ACC5ADD7-0A21-4026-8D6E-8CDFE3392453}" type="presOf" srcId="{2FB0FA4D-DAEF-433E-90E0-9ED522A99A68}" destId="{B694AD7A-53B7-47F5-AB43-8A006F426613}" srcOrd="0" destOrd="6" presId="urn:microsoft.com/office/officeart/2005/8/layout/default"/>
    <dgm:cxn modelId="{09D0A3DF-5F2B-40F8-A98D-ED8042F67549}" type="presOf" srcId="{1D9F29B7-68B8-4635-8A99-99F29691591C}" destId="{B3FB18FD-A14F-454B-89E7-D63161DD7A1F}" srcOrd="0" destOrd="0" presId="urn:microsoft.com/office/officeart/2005/8/layout/default"/>
    <dgm:cxn modelId="{40DDE9E2-21D9-4345-AE59-3034354D71F1}" type="presOf" srcId="{CE9B0A61-8649-42BF-80AB-805ED16B7F48}" destId="{B694AD7A-53B7-47F5-AB43-8A006F426613}" srcOrd="0" destOrd="1" presId="urn:microsoft.com/office/officeart/2005/8/layout/default"/>
    <dgm:cxn modelId="{C5FFADE5-A6E4-4455-ADF2-58503221BF41}" type="presOf" srcId="{E56EEFF1-377F-4F3D-904A-4E269F9A0C02}" destId="{B694AD7A-53B7-47F5-AB43-8A006F426613}" srcOrd="0" destOrd="0" presId="urn:microsoft.com/office/officeart/2005/8/layout/default"/>
    <dgm:cxn modelId="{580DC8E7-1691-46AD-994D-CCF5829EDD0C}" srcId="{629B38D1-2CAE-4D85-A1A0-C394A340B5A6}" destId="{E56EEFF1-377F-4F3D-904A-4E269F9A0C02}" srcOrd="2" destOrd="0" parTransId="{ECCB3CC8-07F1-41E3-87D4-C82BC30E6EFD}" sibTransId="{5F8BD135-78EB-4B50-95AB-EC5FA0003CFD}"/>
    <dgm:cxn modelId="{1C04A5F2-95E9-4C5A-88FD-3BBFE456B8C0}" srcId="{629B38D1-2CAE-4D85-A1A0-C394A340B5A6}" destId="{1D9F29B7-68B8-4635-8A99-99F29691591C}" srcOrd="1" destOrd="0" parTransId="{D970582A-5454-4D74-A9A2-BC689FA67B82}" sibTransId="{8C159F47-B1F4-408C-8050-1E7E5FE455C7}"/>
    <dgm:cxn modelId="{C3D67FF4-B096-4722-8301-9E630FB7BC37}" srcId="{CB6B0ACA-C894-470B-9C20-B169D22DC559}" destId="{9E478C95-AACD-4FDF-8833-78903819FA1E}" srcOrd="1" destOrd="0" parTransId="{9BF6E7C6-284C-4946-8E0B-59C309A32A4F}" sibTransId="{FC1F67C3-0773-4BC7-AEBB-6AB46DA5772D}"/>
    <dgm:cxn modelId="{4B7F1912-3000-411B-AACF-1F0DCAA96064}" type="presParOf" srcId="{39D60A36-F9DA-4C14-8307-DE6CD66E0DCB}" destId="{0715EDD8-9D73-4392-9931-005235324B17}" srcOrd="0" destOrd="0" presId="urn:microsoft.com/office/officeart/2005/8/layout/default"/>
    <dgm:cxn modelId="{F355B7A6-AA2A-449E-8B7D-F171F87D1341}" type="presParOf" srcId="{39D60A36-F9DA-4C14-8307-DE6CD66E0DCB}" destId="{5F1769A4-3EC1-48EA-8DF5-07D9B071057A}" srcOrd="1" destOrd="0" presId="urn:microsoft.com/office/officeart/2005/8/layout/default"/>
    <dgm:cxn modelId="{F6535805-B475-44AC-8508-C1F074DFFB0C}" type="presParOf" srcId="{39D60A36-F9DA-4C14-8307-DE6CD66E0DCB}" destId="{B3FB18FD-A14F-454B-89E7-D63161DD7A1F}" srcOrd="2" destOrd="0" presId="urn:microsoft.com/office/officeart/2005/8/layout/default"/>
    <dgm:cxn modelId="{80382565-28DE-41CF-8939-0E3BDD57BF7F}" type="presParOf" srcId="{39D60A36-F9DA-4C14-8307-DE6CD66E0DCB}" destId="{10A898A7-B9ED-42A8-A830-830B54D8E3D7}" srcOrd="3" destOrd="0" presId="urn:microsoft.com/office/officeart/2005/8/layout/default"/>
    <dgm:cxn modelId="{A943E709-CF64-4B93-8103-6C79DD194120}" type="presParOf" srcId="{39D60A36-F9DA-4C14-8307-DE6CD66E0DCB}" destId="{B694AD7A-53B7-47F5-AB43-8A006F426613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83B9EA4-A539-4DB0-965C-A82ABFE9F13F}" type="doc">
      <dgm:prSet loTypeId="urn:microsoft.com/office/officeart/2005/8/layout/vProcess5" loCatId="process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B5B5203-626D-4E6A-8470-D80BEB2C80A9}">
      <dgm:prSet/>
      <dgm:spPr/>
      <dgm:t>
        <a:bodyPr/>
        <a:lstStyle/>
        <a:p>
          <a:r>
            <a:rPr lang="fr-FR" b="1" i="0"/>
            <a:t>Versionning avec Git &amp; GitHub.</a:t>
          </a:r>
          <a:endParaRPr lang="en-US"/>
        </a:p>
      </dgm:t>
    </dgm:pt>
    <dgm:pt modelId="{C46D707C-1165-4AF6-8D61-E961AE94B050}" type="parTrans" cxnId="{47DB2038-A5DF-463B-8C10-FB36606F8BAD}">
      <dgm:prSet/>
      <dgm:spPr/>
      <dgm:t>
        <a:bodyPr/>
        <a:lstStyle/>
        <a:p>
          <a:endParaRPr lang="en-US"/>
        </a:p>
      </dgm:t>
    </dgm:pt>
    <dgm:pt modelId="{C39709B0-5143-4BF1-B6B1-FC777FE8DC3C}" type="sibTrans" cxnId="{47DB2038-A5DF-463B-8C10-FB36606F8BAD}">
      <dgm:prSet/>
      <dgm:spPr/>
      <dgm:t>
        <a:bodyPr/>
        <a:lstStyle/>
        <a:p>
          <a:endParaRPr lang="en-US"/>
        </a:p>
      </dgm:t>
    </dgm:pt>
    <dgm:pt modelId="{77B9B790-3202-4BD7-91CC-F706A17D47B5}">
      <dgm:prSet/>
      <dgm:spPr/>
      <dgm:t>
        <a:bodyPr/>
        <a:lstStyle/>
        <a:p>
          <a:r>
            <a:rPr lang="fr-FR" b="1" i="0"/>
            <a:t>Grosse communauté</a:t>
          </a:r>
          <a:endParaRPr lang="en-US"/>
        </a:p>
      </dgm:t>
    </dgm:pt>
    <dgm:pt modelId="{3938259C-EC30-4127-8BD1-824E03611E74}" type="parTrans" cxnId="{988C6839-F58B-49E6-B599-E96DED5102A3}">
      <dgm:prSet/>
      <dgm:spPr/>
      <dgm:t>
        <a:bodyPr/>
        <a:lstStyle/>
        <a:p>
          <a:endParaRPr lang="en-US"/>
        </a:p>
      </dgm:t>
    </dgm:pt>
    <dgm:pt modelId="{52EDDB68-2025-4D69-B954-9D1B81C3DBFD}" type="sibTrans" cxnId="{988C6839-F58B-49E6-B599-E96DED5102A3}">
      <dgm:prSet/>
      <dgm:spPr/>
      <dgm:t>
        <a:bodyPr/>
        <a:lstStyle/>
        <a:p>
          <a:endParaRPr lang="en-US"/>
        </a:p>
      </dgm:t>
    </dgm:pt>
    <dgm:pt modelId="{EB8F7FEC-56E4-4EC7-AEC7-30935DAF2795}">
      <dgm:prSet/>
      <dgm:spPr/>
      <dgm:t>
        <a:bodyPr/>
        <a:lstStyle/>
        <a:p>
          <a:r>
            <a:rPr lang="fr-FR" b="1" i="0"/>
            <a:t>Multifonction</a:t>
          </a:r>
          <a:endParaRPr lang="en-US"/>
        </a:p>
      </dgm:t>
    </dgm:pt>
    <dgm:pt modelId="{BEA9906F-9763-4369-B118-700D2C906AAF}" type="parTrans" cxnId="{65247974-5646-4B1D-8860-C15F63BDC0C8}">
      <dgm:prSet/>
      <dgm:spPr/>
      <dgm:t>
        <a:bodyPr/>
        <a:lstStyle/>
        <a:p>
          <a:endParaRPr lang="en-US"/>
        </a:p>
      </dgm:t>
    </dgm:pt>
    <dgm:pt modelId="{92492862-3821-4E1D-A4CA-44263315F524}" type="sibTrans" cxnId="{65247974-5646-4B1D-8860-C15F63BDC0C8}">
      <dgm:prSet/>
      <dgm:spPr/>
      <dgm:t>
        <a:bodyPr/>
        <a:lstStyle/>
        <a:p>
          <a:endParaRPr lang="en-US"/>
        </a:p>
      </dgm:t>
    </dgm:pt>
    <dgm:pt modelId="{8D981A52-DC33-4D45-8A56-179810F44612}">
      <dgm:prSet/>
      <dgm:spPr/>
      <dgm:t>
        <a:bodyPr/>
        <a:lstStyle/>
        <a:p>
          <a:r>
            <a:rPr lang="fr-FR" b="1" i="0" dirty="0"/>
            <a:t>Devenu une norme (avec </a:t>
          </a:r>
          <a:r>
            <a:rPr lang="fr-FR" b="1" i="0" dirty="0" err="1"/>
            <a:t>GitLab</a:t>
          </a:r>
          <a:r>
            <a:rPr lang="fr-FR" b="1" i="0" dirty="0"/>
            <a:t> pour les entreprises)</a:t>
          </a:r>
          <a:endParaRPr lang="en-US" dirty="0"/>
        </a:p>
      </dgm:t>
    </dgm:pt>
    <dgm:pt modelId="{2028B07B-AE40-4CAE-ADDA-62CCCE384A52}" type="parTrans" cxnId="{52543DC0-7704-4FBC-8927-ACF4BECD1055}">
      <dgm:prSet/>
      <dgm:spPr/>
      <dgm:t>
        <a:bodyPr/>
        <a:lstStyle/>
        <a:p>
          <a:endParaRPr lang="en-US"/>
        </a:p>
      </dgm:t>
    </dgm:pt>
    <dgm:pt modelId="{9610054B-59A7-4AE5-A2F1-97845E5C67B8}" type="sibTrans" cxnId="{52543DC0-7704-4FBC-8927-ACF4BECD1055}">
      <dgm:prSet/>
      <dgm:spPr/>
      <dgm:t>
        <a:bodyPr/>
        <a:lstStyle/>
        <a:p>
          <a:endParaRPr lang="en-US"/>
        </a:p>
      </dgm:t>
    </dgm:pt>
    <dgm:pt modelId="{6DB56EF6-F4EA-476D-BBA8-99E3BA843500}">
      <dgm:prSet/>
      <dgm:spPr/>
      <dgm:t>
        <a:bodyPr/>
        <a:lstStyle/>
        <a:p>
          <a:r>
            <a:rPr lang="en-US" dirty="0"/>
            <a:t>Permets le travail </a:t>
          </a:r>
          <a:r>
            <a:rPr lang="en-US" dirty="0" err="1"/>
            <a:t>collaboratif</a:t>
          </a:r>
          <a:endParaRPr lang="en-US" dirty="0"/>
        </a:p>
      </dgm:t>
    </dgm:pt>
    <dgm:pt modelId="{C38A8504-F05A-4E91-88D6-8F13A0EA3145}" type="parTrans" cxnId="{32C2B3EE-D1A0-4003-B0EF-55509ACC0AF5}">
      <dgm:prSet/>
      <dgm:spPr/>
      <dgm:t>
        <a:bodyPr/>
        <a:lstStyle/>
        <a:p>
          <a:endParaRPr lang="fr-FR"/>
        </a:p>
      </dgm:t>
    </dgm:pt>
    <dgm:pt modelId="{305DB51E-8F5A-4BCF-8F5C-BB567F2C1758}" type="sibTrans" cxnId="{32C2B3EE-D1A0-4003-B0EF-55509ACC0AF5}">
      <dgm:prSet/>
      <dgm:spPr/>
      <dgm:t>
        <a:bodyPr/>
        <a:lstStyle/>
        <a:p>
          <a:endParaRPr lang="fr-FR"/>
        </a:p>
      </dgm:t>
    </dgm:pt>
    <dgm:pt modelId="{FFC864C0-18AA-4974-8537-6612CEAE37C4}" type="pres">
      <dgm:prSet presAssocID="{583B9EA4-A539-4DB0-965C-A82ABFE9F13F}" presName="outerComposite" presStyleCnt="0">
        <dgm:presLayoutVars>
          <dgm:chMax val="5"/>
          <dgm:dir/>
          <dgm:resizeHandles val="exact"/>
        </dgm:presLayoutVars>
      </dgm:prSet>
      <dgm:spPr/>
    </dgm:pt>
    <dgm:pt modelId="{8464DEF7-399F-4A14-B658-CB6DEED8459D}" type="pres">
      <dgm:prSet presAssocID="{583B9EA4-A539-4DB0-965C-A82ABFE9F13F}" presName="dummyMaxCanvas" presStyleCnt="0">
        <dgm:presLayoutVars/>
      </dgm:prSet>
      <dgm:spPr/>
    </dgm:pt>
    <dgm:pt modelId="{0CD86ACA-72B2-46D4-93AF-5A93104F52BB}" type="pres">
      <dgm:prSet presAssocID="{583B9EA4-A539-4DB0-965C-A82ABFE9F13F}" presName="FiveNodes_1" presStyleLbl="node1" presStyleIdx="0" presStyleCnt="5">
        <dgm:presLayoutVars>
          <dgm:bulletEnabled val="1"/>
        </dgm:presLayoutVars>
      </dgm:prSet>
      <dgm:spPr/>
    </dgm:pt>
    <dgm:pt modelId="{54F4C148-39D2-43F3-8B82-989771AD8A7A}" type="pres">
      <dgm:prSet presAssocID="{583B9EA4-A539-4DB0-965C-A82ABFE9F13F}" presName="FiveNodes_2" presStyleLbl="node1" presStyleIdx="1" presStyleCnt="5">
        <dgm:presLayoutVars>
          <dgm:bulletEnabled val="1"/>
        </dgm:presLayoutVars>
      </dgm:prSet>
      <dgm:spPr/>
    </dgm:pt>
    <dgm:pt modelId="{967D9A3A-4934-4779-8CA4-8B6E24EB4F6A}" type="pres">
      <dgm:prSet presAssocID="{583B9EA4-A539-4DB0-965C-A82ABFE9F13F}" presName="FiveNodes_3" presStyleLbl="node1" presStyleIdx="2" presStyleCnt="5">
        <dgm:presLayoutVars>
          <dgm:bulletEnabled val="1"/>
        </dgm:presLayoutVars>
      </dgm:prSet>
      <dgm:spPr/>
    </dgm:pt>
    <dgm:pt modelId="{97096196-1274-4577-B932-C51D23D67E4B}" type="pres">
      <dgm:prSet presAssocID="{583B9EA4-A539-4DB0-965C-A82ABFE9F13F}" presName="FiveNodes_4" presStyleLbl="node1" presStyleIdx="3" presStyleCnt="5">
        <dgm:presLayoutVars>
          <dgm:bulletEnabled val="1"/>
        </dgm:presLayoutVars>
      </dgm:prSet>
      <dgm:spPr/>
    </dgm:pt>
    <dgm:pt modelId="{3B333B13-B531-4E93-9264-77A1954503EA}" type="pres">
      <dgm:prSet presAssocID="{583B9EA4-A539-4DB0-965C-A82ABFE9F13F}" presName="FiveNodes_5" presStyleLbl="node1" presStyleIdx="4" presStyleCnt="5">
        <dgm:presLayoutVars>
          <dgm:bulletEnabled val="1"/>
        </dgm:presLayoutVars>
      </dgm:prSet>
      <dgm:spPr/>
    </dgm:pt>
    <dgm:pt modelId="{E6339C6F-33F6-4B36-A93F-B93A4694041D}" type="pres">
      <dgm:prSet presAssocID="{583B9EA4-A539-4DB0-965C-A82ABFE9F13F}" presName="FiveConn_1-2" presStyleLbl="fgAccFollowNode1" presStyleIdx="0" presStyleCnt="4">
        <dgm:presLayoutVars>
          <dgm:bulletEnabled val="1"/>
        </dgm:presLayoutVars>
      </dgm:prSet>
      <dgm:spPr/>
    </dgm:pt>
    <dgm:pt modelId="{A53AA750-A456-49D9-9A74-19C9B942B281}" type="pres">
      <dgm:prSet presAssocID="{583B9EA4-A539-4DB0-965C-A82ABFE9F13F}" presName="FiveConn_2-3" presStyleLbl="fgAccFollowNode1" presStyleIdx="1" presStyleCnt="4">
        <dgm:presLayoutVars>
          <dgm:bulletEnabled val="1"/>
        </dgm:presLayoutVars>
      </dgm:prSet>
      <dgm:spPr/>
    </dgm:pt>
    <dgm:pt modelId="{AF5FE69A-FEFA-44F8-A097-5B0C3909CF5B}" type="pres">
      <dgm:prSet presAssocID="{583B9EA4-A539-4DB0-965C-A82ABFE9F13F}" presName="FiveConn_3-4" presStyleLbl="fgAccFollowNode1" presStyleIdx="2" presStyleCnt="4">
        <dgm:presLayoutVars>
          <dgm:bulletEnabled val="1"/>
        </dgm:presLayoutVars>
      </dgm:prSet>
      <dgm:spPr/>
    </dgm:pt>
    <dgm:pt modelId="{2D88D5DB-4B4D-4C23-890D-87EB2F63F7A2}" type="pres">
      <dgm:prSet presAssocID="{583B9EA4-A539-4DB0-965C-A82ABFE9F13F}" presName="FiveConn_4-5" presStyleLbl="fgAccFollowNode1" presStyleIdx="3" presStyleCnt="4">
        <dgm:presLayoutVars>
          <dgm:bulletEnabled val="1"/>
        </dgm:presLayoutVars>
      </dgm:prSet>
      <dgm:spPr/>
    </dgm:pt>
    <dgm:pt modelId="{6B338A54-42F6-46C9-8EEB-781286B431FE}" type="pres">
      <dgm:prSet presAssocID="{583B9EA4-A539-4DB0-965C-A82ABFE9F13F}" presName="FiveNodes_1_text" presStyleLbl="node1" presStyleIdx="4" presStyleCnt="5">
        <dgm:presLayoutVars>
          <dgm:bulletEnabled val="1"/>
        </dgm:presLayoutVars>
      </dgm:prSet>
      <dgm:spPr/>
    </dgm:pt>
    <dgm:pt modelId="{03724333-5694-4671-947F-03ADF3372328}" type="pres">
      <dgm:prSet presAssocID="{583B9EA4-A539-4DB0-965C-A82ABFE9F13F}" presName="FiveNodes_2_text" presStyleLbl="node1" presStyleIdx="4" presStyleCnt="5">
        <dgm:presLayoutVars>
          <dgm:bulletEnabled val="1"/>
        </dgm:presLayoutVars>
      </dgm:prSet>
      <dgm:spPr/>
    </dgm:pt>
    <dgm:pt modelId="{FF2C31EB-4A2B-4753-A546-D0510305CBEC}" type="pres">
      <dgm:prSet presAssocID="{583B9EA4-A539-4DB0-965C-A82ABFE9F13F}" presName="FiveNodes_3_text" presStyleLbl="node1" presStyleIdx="4" presStyleCnt="5">
        <dgm:presLayoutVars>
          <dgm:bulletEnabled val="1"/>
        </dgm:presLayoutVars>
      </dgm:prSet>
      <dgm:spPr/>
    </dgm:pt>
    <dgm:pt modelId="{534FD3B9-059A-42B8-8A81-14DFB8F39ABA}" type="pres">
      <dgm:prSet presAssocID="{583B9EA4-A539-4DB0-965C-A82ABFE9F13F}" presName="FiveNodes_4_text" presStyleLbl="node1" presStyleIdx="4" presStyleCnt="5">
        <dgm:presLayoutVars>
          <dgm:bulletEnabled val="1"/>
        </dgm:presLayoutVars>
      </dgm:prSet>
      <dgm:spPr/>
    </dgm:pt>
    <dgm:pt modelId="{85AEA985-2A7D-4FD8-8FA3-B77424C70B0F}" type="pres">
      <dgm:prSet presAssocID="{583B9EA4-A539-4DB0-965C-A82ABFE9F13F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AEB06B12-F737-4554-9817-716150F2CB94}" type="presOf" srcId="{4B5B5203-626D-4E6A-8470-D80BEB2C80A9}" destId="{6B338A54-42F6-46C9-8EEB-781286B431FE}" srcOrd="1" destOrd="0" presId="urn:microsoft.com/office/officeart/2005/8/layout/vProcess5"/>
    <dgm:cxn modelId="{47DB2038-A5DF-463B-8C10-FB36606F8BAD}" srcId="{583B9EA4-A539-4DB0-965C-A82ABFE9F13F}" destId="{4B5B5203-626D-4E6A-8470-D80BEB2C80A9}" srcOrd="0" destOrd="0" parTransId="{C46D707C-1165-4AF6-8D61-E961AE94B050}" sibTransId="{C39709B0-5143-4BF1-B6B1-FC777FE8DC3C}"/>
    <dgm:cxn modelId="{988C6839-F58B-49E6-B599-E96DED5102A3}" srcId="{583B9EA4-A539-4DB0-965C-A82ABFE9F13F}" destId="{77B9B790-3202-4BD7-91CC-F706A17D47B5}" srcOrd="1" destOrd="0" parTransId="{3938259C-EC30-4127-8BD1-824E03611E74}" sibTransId="{52EDDB68-2025-4D69-B954-9D1B81C3DBFD}"/>
    <dgm:cxn modelId="{0E652C3B-A810-4348-B65A-0C8092C9C955}" type="presOf" srcId="{9610054B-59A7-4AE5-A2F1-97845E5C67B8}" destId="{2D88D5DB-4B4D-4C23-890D-87EB2F63F7A2}" srcOrd="0" destOrd="0" presId="urn:microsoft.com/office/officeart/2005/8/layout/vProcess5"/>
    <dgm:cxn modelId="{793E2642-05FC-4EF8-8700-BC4963D4ED77}" type="presOf" srcId="{C39709B0-5143-4BF1-B6B1-FC777FE8DC3C}" destId="{E6339C6F-33F6-4B36-A93F-B93A4694041D}" srcOrd="0" destOrd="0" presId="urn:microsoft.com/office/officeart/2005/8/layout/vProcess5"/>
    <dgm:cxn modelId="{17712064-9466-494E-B333-1DD387F1E29F}" type="presOf" srcId="{4B5B5203-626D-4E6A-8470-D80BEB2C80A9}" destId="{0CD86ACA-72B2-46D4-93AF-5A93104F52BB}" srcOrd="0" destOrd="0" presId="urn:microsoft.com/office/officeart/2005/8/layout/vProcess5"/>
    <dgm:cxn modelId="{A7B82D64-90CA-4993-A73F-809EEEDC9AD8}" type="presOf" srcId="{77B9B790-3202-4BD7-91CC-F706A17D47B5}" destId="{03724333-5694-4671-947F-03ADF3372328}" srcOrd="1" destOrd="0" presId="urn:microsoft.com/office/officeart/2005/8/layout/vProcess5"/>
    <dgm:cxn modelId="{1A3F304C-8854-4805-8F53-FF09AE380115}" type="presOf" srcId="{6DB56EF6-F4EA-476D-BBA8-99E3BA843500}" destId="{85AEA985-2A7D-4FD8-8FA3-B77424C70B0F}" srcOrd="1" destOrd="0" presId="urn:microsoft.com/office/officeart/2005/8/layout/vProcess5"/>
    <dgm:cxn modelId="{380BEE6C-A453-42B2-9B4D-A5EB2E9D69D4}" type="presOf" srcId="{8D981A52-DC33-4D45-8A56-179810F44612}" destId="{97096196-1274-4577-B932-C51D23D67E4B}" srcOrd="0" destOrd="0" presId="urn:microsoft.com/office/officeart/2005/8/layout/vProcess5"/>
    <dgm:cxn modelId="{65247974-5646-4B1D-8860-C15F63BDC0C8}" srcId="{583B9EA4-A539-4DB0-965C-A82ABFE9F13F}" destId="{EB8F7FEC-56E4-4EC7-AEC7-30935DAF2795}" srcOrd="2" destOrd="0" parTransId="{BEA9906F-9763-4369-B118-700D2C906AAF}" sibTransId="{92492862-3821-4E1D-A4CA-44263315F524}"/>
    <dgm:cxn modelId="{9490577D-B526-4297-B5AE-0CBA06F83629}" type="presOf" srcId="{77B9B790-3202-4BD7-91CC-F706A17D47B5}" destId="{54F4C148-39D2-43F3-8B82-989771AD8A7A}" srcOrd="0" destOrd="0" presId="urn:microsoft.com/office/officeart/2005/8/layout/vProcess5"/>
    <dgm:cxn modelId="{75E7207F-8C5A-42C6-A2A7-AC5CB96009C9}" type="presOf" srcId="{52EDDB68-2025-4D69-B954-9D1B81C3DBFD}" destId="{A53AA750-A456-49D9-9A74-19C9B942B281}" srcOrd="0" destOrd="0" presId="urn:microsoft.com/office/officeart/2005/8/layout/vProcess5"/>
    <dgm:cxn modelId="{E45BFBB1-7819-4107-A0B1-FEEB11C338AD}" type="presOf" srcId="{92492862-3821-4E1D-A4CA-44263315F524}" destId="{AF5FE69A-FEFA-44F8-A097-5B0C3909CF5B}" srcOrd="0" destOrd="0" presId="urn:microsoft.com/office/officeart/2005/8/layout/vProcess5"/>
    <dgm:cxn modelId="{52543DC0-7704-4FBC-8927-ACF4BECD1055}" srcId="{583B9EA4-A539-4DB0-965C-A82ABFE9F13F}" destId="{8D981A52-DC33-4D45-8A56-179810F44612}" srcOrd="3" destOrd="0" parTransId="{2028B07B-AE40-4CAE-ADDA-62CCCE384A52}" sibTransId="{9610054B-59A7-4AE5-A2F1-97845E5C67B8}"/>
    <dgm:cxn modelId="{A73F98DB-18DB-4692-A251-5B4BC1A529F3}" type="presOf" srcId="{EB8F7FEC-56E4-4EC7-AEC7-30935DAF2795}" destId="{967D9A3A-4934-4779-8CA4-8B6E24EB4F6A}" srcOrd="0" destOrd="0" presId="urn:microsoft.com/office/officeart/2005/8/layout/vProcess5"/>
    <dgm:cxn modelId="{8A0BB6DB-8FEC-4362-829B-5CC03A1BC789}" type="presOf" srcId="{EB8F7FEC-56E4-4EC7-AEC7-30935DAF2795}" destId="{FF2C31EB-4A2B-4753-A546-D0510305CBEC}" srcOrd="1" destOrd="0" presId="urn:microsoft.com/office/officeart/2005/8/layout/vProcess5"/>
    <dgm:cxn modelId="{99222FDD-6253-40E1-87B2-A6612BEF8630}" type="presOf" srcId="{6DB56EF6-F4EA-476D-BBA8-99E3BA843500}" destId="{3B333B13-B531-4E93-9264-77A1954503EA}" srcOrd="0" destOrd="0" presId="urn:microsoft.com/office/officeart/2005/8/layout/vProcess5"/>
    <dgm:cxn modelId="{F76C65E4-C678-4735-908C-9DB0FDD3D558}" type="presOf" srcId="{8D981A52-DC33-4D45-8A56-179810F44612}" destId="{534FD3B9-059A-42B8-8A81-14DFB8F39ABA}" srcOrd="1" destOrd="0" presId="urn:microsoft.com/office/officeart/2005/8/layout/vProcess5"/>
    <dgm:cxn modelId="{2BF8AAEA-06E1-4DF2-935F-E4E60529869D}" type="presOf" srcId="{583B9EA4-A539-4DB0-965C-A82ABFE9F13F}" destId="{FFC864C0-18AA-4974-8537-6612CEAE37C4}" srcOrd="0" destOrd="0" presId="urn:microsoft.com/office/officeart/2005/8/layout/vProcess5"/>
    <dgm:cxn modelId="{32C2B3EE-D1A0-4003-B0EF-55509ACC0AF5}" srcId="{583B9EA4-A539-4DB0-965C-A82ABFE9F13F}" destId="{6DB56EF6-F4EA-476D-BBA8-99E3BA843500}" srcOrd="4" destOrd="0" parTransId="{C38A8504-F05A-4E91-88D6-8F13A0EA3145}" sibTransId="{305DB51E-8F5A-4BCF-8F5C-BB567F2C1758}"/>
    <dgm:cxn modelId="{AEBF2BF8-D1AB-41B9-82E0-F384C87B4E37}" type="presParOf" srcId="{FFC864C0-18AA-4974-8537-6612CEAE37C4}" destId="{8464DEF7-399F-4A14-B658-CB6DEED8459D}" srcOrd="0" destOrd="0" presId="urn:microsoft.com/office/officeart/2005/8/layout/vProcess5"/>
    <dgm:cxn modelId="{02453CE3-E4ED-435B-ABA6-1CDB10464ABB}" type="presParOf" srcId="{FFC864C0-18AA-4974-8537-6612CEAE37C4}" destId="{0CD86ACA-72B2-46D4-93AF-5A93104F52BB}" srcOrd="1" destOrd="0" presId="urn:microsoft.com/office/officeart/2005/8/layout/vProcess5"/>
    <dgm:cxn modelId="{96DDA295-E789-47BE-B25E-AE0C8FB8E9D1}" type="presParOf" srcId="{FFC864C0-18AA-4974-8537-6612CEAE37C4}" destId="{54F4C148-39D2-43F3-8B82-989771AD8A7A}" srcOrd="2" destOrd="0" presId="urn:microsoft.com/office/officeart/2005/8/layout/vProcess5"/>
    <dgm:cxn modelId="{EDB4B624-66C3-4257-9ECB-AB90AE3F241F}" type="presParOf" srcId="{FFC864C0-18AA-4974-8537-6612CEAE37C4}" destId="{967D9A3A-4934-4779-8CA4-8B6E24EB4F6A}" srcOrd="3" destOrd="0" presId="urn:microsoft.com/office/officeart/2005/8/layout/vProcess5"/>
    <dgm:cxn modelId="{608C1148-96D6-472A-AEFD-0104F90F7CBC}" type="presParOf" srcId="{FFC864C0-18AA-4974-8537-6612CEAE37C4}" destId="{97096196-1274-4577-B932-C51D23D67E4B}" srcOrd="4" destOrd="0" presId="urn:microsoft.com/office/officeart/2005/8/layout/vProcess5"/>
    <dgm:cxn modelId="{D8E2992E-231D-4E59-B90B-2E12E1E97C2E}" type="presParOf" srcId="{FFC864C0-18AA-4974-8537-6612CEAE37C4}" destId="{3B333B13-B531-4E93-9264-77A1954503EA}" srcOrd="5" destOrd="0" presId="urn:microsoft.com/office/officeart/2005/8/layout/vProcess5"/>
    <dgm:cxn modelId="{A1E4E91B-CE2F-4248-9DB0-0B8D9D86096A}" type="presParOf" srcId="{FFC864C0-18AA-4974-8537-6612CEAE37C4}" destId="{E6339C6F-33F6-4B36-A93F-B93A4694041D}" srcOrd="6" destOrd="0" presId="urn:microsoft.com/office/officeart/2005/8/layout/vProcess5"/>
    <dgm:cxn modelId="{02ED03AD-23E0-4B4A-AFD3-B02212FCB126}" type="presParOf" srcId="{FFC864C0-18AA-4974-8537-6612CEAE37C4}" destId="{A53AA750-A456-49D9-9A74-19C9B942B281}" srcOrd="7" destOrd="0" presId="urn:microsoft.com/office/officeart/2005/8/layout/vProcess5"/>
    <dgm:cxn modelId="{311808BD-ABC9-4BC2-80A1-50F6863C6AFA}" type="presParOf" srcId="{FFC864C0-18AA-4974-8537-6612CEAE37C4}" destId="{AF5FE69A-FEFA-44F8-A097-5B0C3909CF5B}" srcOrd="8" destOrd="0" presId="urn:microsoft.com/office/officeart/2005/8/layout/vProcess5"/>
    <dgm:cxn modelId="{34A7C9DD-7BB5-427D-BE82-8E626927C3B3}" type="presParOf" srcId="{FFC864C0-18AA-4974-8537-6612CEAE37C4}" destId="{2D88D5DB-4B4D-4C23-890D-87EB2F63F7A2}" srcOrd="9" destOrd="0" presId="urn:microsoft.com/office/officeart/2005/8/layout/vProcess5"/>
    <dgm:cxn modelId="{14B517FA-2E7F-4FB3-8DDE-2367238B8DE5}" type="presParOf" srcId="{FFC864C0-18AA-4974-8537-6612CEAE37C4}" destId="{6B338A54-42F6-46C9-8EEB-781286B431FE}" srcOrd="10" destOrd="0" presId="urn:microsoft.com/office/officeart/2005/8/layout/vProcess5"/>
    <dgm:cxn modelId="{C0AD9B81-ACFC-4940-97BB-92B1DD023CCD}" type="presParOf" srcId="{FFC864C0-18AA-4974-8537-6612CEAE37C4}" destId="{03724333-5694-4671-947F-03ADF3372328}" srcOrd="11" destOrd="0" presId="urn:microsoft.com/office/officeart/2005/8/layout/vProcess5"/>
    <dgm:cxn modelId="{DE4DAE49-0AC7-4F37-9412-A3A3D1A5A697}" type="presParOf" srcId="{FFC864C0-18AA-4974-8537-6612CEAE37C4}" destId="{FF2C31EB-4A2B-4753-A546-D0510305CBEC}" srcOrd="12" destOrd="0" presId="urn:microsoft.com/office/officeart/2005/8/layout/vProcess5"/>
    <dgm:cxn modelId="{DD565B29-A9CB-47F0-A445-9AEB966D6F7F}" type="presParOf" srcId="{FFC864C0-18AA-4974-8537-6612CEAE37C4}" destId="{534FD3B9-059A-42B8-8A81-14DFB8F39ABA}" srcOrd="13" destOrd="0" presId="urn:microsoft.com/office/officeart/2005/8/layout/vProcess5"/>
    <dgm:cxn modelId="{9C6EDB2A-174F-4F2D-BC7E-2C734FA243BE}" type="presParOf" srcId="{FFC864C0-18AA-4974-8537-6612CEAE37C4}" destId="{85AEA985-2A7D-4FD8-8FA3-B77424C70B0F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FB5D9F3-0FBA-46EB-90A4-65480A73215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6F1E6BC-84A7-4E27-984A-7F9E57033823}">
      <dgm:prSet/>
      <dgm:spPr/>
      <dgm:t>
        <a:bodyPr/>
        <a:lstStyle/>
        <a:p>
          <a:r>
            <a:rPr lang="fr-FR" b="0" i="0"/>
            <a:t>Uniquement si push develop / master</a:t>
          </a:r>
          <a:endParaRPr lang="en-US"/>
        </a:p>
      </dgm:t>
    </dgm:pt>
    <dgm:pt modelId="{B1C3B7AA-5249-49C3-A7FF-DF5CAA6A2714}" type="parTrans" cxnId="{7C0BE0C1-1824-4E35-BF71-1F67F201EDE1}">
      <dgm:prSet/>
      <dgm:spPr/>
      <dgm:t>
        <a:bodyPr/>
        <a:lstStyle/>
        <a:p>
          <a:endParaRPr lang="en-US"/>
        </a:p>
      </dgm:t>
    </dgm:pt>
    <dgm:pt modelId="{C1DA1EE9-77EF-449E-B2B8-0421ABA1E860}" type="sibTrans" cxnId="{7C0BE0C1-1824-4E35-BF71-1F67F201EDE1}">
      <dgm:prSet/>
      <dgm:spPr/>
      <dgm:t>
        <a:bodyPr/>
        <a:lstStyle/>
        <a:p>
          <a:endParaRPr lang="en-US"/>
        </a:p>
      </dgm:t>
    </dgm:pt>
    <dgm:pt modelId="{221164ED-9DF6-4190-BB4F-26E7F38FA850}">
      <dgm:prSet/>
      <dgm:spPr/>
      <dgm:t>
        <a:bodyPr/>
        <a:lstStyle/>
        <a:p>
          <a:r>
            <a:rPr lang="fr-FR" b="0" i="0"/>
            <a:t>Scan de sécurité</a:t>
          </a:r>
          <a:endParaRPr lang="en-US"/>
        </a:p>
      </dgm:t>
    </dgm:pt>
    <dgm:pt modelId="{E9F34687-BC4C-4788-A616-BE87061CAB8A}" type="parTrans" cxnId="{CB6F5533-8334-49CA-A87C-508910150A8A}">
      <dgm:prSet/>
      <dgm:spPr/>
      <dgm:t>
        <a:bodyPr/>
        <a:lstStyle/>
        <a:p>
          <a:endParaRPr lang="en-US"/>
        </a:p>
      </dgm:t>
    </dgm:pt>
    <dgm:pt modelId="{38597DBD-BAF6-4B7D-BF68-0389F686C9C4}" type="sibTrans" cxnId="{CB6F5533-8334-49CA-A87C-508910150A8A}">
      <dgm:prSet/>
      <dgm:spPr/>
      <dgm:t>
        <a:bodyPr/>
        <a:lstStyle/>
        <a:p>
          <a:endParaRPr lang="en-US"/>
        </a:p>
      </dgm:t>
    </dgm:pt>
    <dgm:pt modelId="{8DAFE6DD-3CC3-40FD-AEE4-210987E26416}">
      <dgm:prSet/>
      <dgm:spPr/>
      <dgm:t>
        <a:bodyPr/>
        <a:lstStyle/>
        <a:p>
          <a:r>
            <a:rPr lang="fr-FR" b="0" i="0"/>
            <a:t>Build images docker</a:t>
          </a:r>
          <a:endParaRPr lang="en-US"/>
        </a:p>
      </dgm:t>
    </dgm:pt>
    <dgm:pt modelId="{832A3D3D-15B3-4139-9447-6B9470370248}" type="parTrans" cxnId="{2884FE91-5E20-4AB4-BD44-80364FB5247F}">
      <dgm:prSet/>
      <dgm:spPr/>
      <dgm:t>
        <a:bodyPr/>
        <a:lstStyle/>
        <a:p>
          <a:endParaRPr lang="en-US"/>
        </a:p>
      </dgm:t>
    </dgm:pt>
    <dgm:pt modelId="{196CEEEE-D0E9-4E0D-9697-91588CF6EE4B}" type="sibTrans" cxnId="{2884FE91-5E20-4AB4-BD44-80364FB5247F}">
      <dgm:prSet/>
      <dgm:spPr/>
      <dgm:t>
        <a:bodyPr/>
        <a:lstStyle/>
        <a:p>
          <a:endParaRPr lang="en-US"/>
        </a:p>
      </dgm:t>
    </dgm:pt>
    <dgm:pt modelId="{1D4166E4-6242-4066-AFB8-94E3C6949831}">
      <dgm:prSet/>
      <dgm:spPr/>
      <dgm:t>
        <a:bodyPr/>
        <a:lstStyle/>
        <a:p>
          <a:r>
            <a:rPr lang="fr-FR" b="0" i="0"/>
            <a:t>Connection SSH &amp; MAJ containers</a:t>
          </a:r>
          <a:endParaRPr lang="en-US"/>
        </a:p>
      </dgm:t>
    </dgm:pt>
    <dgm:pt modelId="{9B56BFDB-42B4-4C14-BCEC-AD6E8DF848FC}" type="parTrans" cxnId="{8031DB5B-0704-40F8-BA7F-D2222572926B}">
      <dgm:prSet/>
      <dgm:spPr/>
      <dgm:t>
        <a:bodyPr/>
        <a:lstStyle/>
        <a:p>
          <a:endParaRPr lang="en-US"/>
        </a:p>
      </dgm:t>
    </dgm:pt>
    <dgm:pt modelId="{98742073-0E0D-402C-A10C-7B93E929B399}" type="sibTrans" cxnId="{8031DB5B-0704-40F8-BA7F-D2222572926B}">
      <dgm:prSet/>
      <dgm:spPr/>
      <dgm:t>
        <a:bodyPr/>
        <a:lstStyle/>
        <a:p>
          <a:endParaRPr lang="en-US"/>
        </a:p>
      </dgm:t>
    </dgm:pt>
    <dgm:pt modelId="{D3BBFE40-C3A1-454D-828B-FB8134E9DC53}" type="pres">
      <dgm:prSet presAssocID="{0FB5D9F3-0FBA-46EB-90A4-65480A73215F}" presName="linear" presStyleCnt="0">
        <dgm:presLayoutVars>
          <dgm:animLvl val="lvl"/>
          <dgm:resizeHandles val="exact"/>
        </dgm:presLayoutVars>
      </dgm:prSet>
      <dgm:spPr/>
    </dgm:pt>
    <dgm:pt modelId="{C7F0D845-555C-46FB-AC20-9B51239C931E}" type="pres">
      <dgm:prSet presAssocID="{26F1E6BC-84A7-4E27-984A-7F9E57033823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86DA40C-7340-4461-873E-D1E3B9A8195B}" type="pres">
      <dgm:prSet presAssocID="{C1DA1EE9-77EF-449E-B2B8-0421ABA1E860}" presName="spacer" presStyleCnt="0"/>
      <dgm:spPr/>
    </dgm:pt>
    <dgm:pt modelId="{DD13F6BD-A4D1-45D0-8C27-0264232412DC}" type="pres">
      <dgm:prSet presAssocID="{221164ED-9DF6-4190-BB4F-26E7F38FA85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E2899BB-6245-40FE-8F21-D3935F031AEB}" type="pres">
      <dgm:prSet presAssocID="{38597DBD-BAF6-4B7D-BF68-0389F686C9C4}" presName="spacer" presStyleCnt="0"/>
      <dgm:spPr/>
    </dgm:pt>
    <dgm:pt modelId="{574BB95A-B43E-47B7-9FD7-739843458F9E}" type="pres">
      <dgm:prSet presAssocID="{8DAFE6DD-3CC3-40FD-AEE4-210987E26416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F524248-C715-4FFC-B35E-F61396174EEF}" type="pres">
      <dgm:prSet presAssocID="{196CEEEE-D0E9-4E0D-9697-91588CF6EE4B}" presName="spacer" presStyleCnt="0"/>
      <dgm:spPr/>
    </dgm:pt>
    <dgm:pt modelId="{EF8EA8BB-AECA-4191-9669-610707757684}" type="pres">
      <dgm:prSet presAssocID="{1D4166E4-6242-4066-AFB8-94E3C6949831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B6F5533-8334-49CA-A87C-508910150A8A}" srcId="{0FB5D9F3-0FBA-46EB-90A4-65480A73215F}" destId="{221164ED-9DF6-4190-BB4F-26E7F38FA850}" srcOrd="1" destOrd="0" parTransId="{E9F34687-BC4C-4788-A616-BE87061CAB8A}" sibTransId="{38597DBD-BAF6-4B7D-BF68-0389F686C9C4}"/>
    <dgm:cxn modelId="{8031DB5B-0704-40F8-BA7F-D2222572926B}" srcId="{0FB5D9F3-0FBA-46EB-90A4-65480A73215F}" destId="{1D4166E4-6242-4066-AFB8-94E3C6949831}" srcOrd="3" destOrd="0" parTransId="{9B56BFDB-42B4-4C14-BCEC-AD6E8DF848FC}" sibTransId="{98742073-0E0D-402C-A10C-7B93E929B399}"/>
    <dgm:cxn modelId="{5B1ECA58-E130-484A-B10E-871F49F56F54}" type="presOf" srcId="{0FB5D9F3-0FBA-46EB-90A4-65480A73215F}" destId="{D3BBFE40-C3A1-454D-828B-FB8134E9DC53}" srcOrd="0" destOrd="0" presId="urn:microsoft.com/office/officeart/2005/8/layout/vList2"/>
    <dgm:cxn modelId="{2884FE91-5E20-4AB4-BD44-80364FB5247F}" srcId="{0FB5D9F3-0FBA-46EB-90A4-65480A73215F}" destId="{8DAFE6DD-3CC3-40FD-AEE4-210987E26416}" srcOrd="2" destOrd="0" parTransId="{832A3D3D-15B3-4139-9447-6B9470370248}" sibTransId="{196CEEEE-D0E9-4E0D-9697-91588CF6EE4B}"/>
    <dgm:cxn modelId="{A18D719A-500F-4A6D-B938-90F3688EB020}" type="presOf" srcId="{26F1E6BC-84A7-4E27-984A-7F9E57033823}" destId="{C7F0D845-555C-46FB-AC20-9B51239C931E}" srcOrd="0" destOrd="0" presId="urn:microsoft.com/office/officeart/2005/8/layout/vList2"/>
    <dgm:cxn modelId="{B47C729D-CE32-4CAE-8E86-51F44941E510}" type="presOf" srcId="{1D4166E4-6242-4066-AFB8-94E3C6949831}" destId="{EF8EA8BB-AECA-4191-9669-610707757684}" srcOrd="0" destOrd="0" presId="urn:microsoft.com/office/officeart/2005/8/layout/vList2"/>
    <dgm:cxn modelId="{7EE51DA4-ECF0-4AD4-A009-AAEE07862F06}" type="presOf" srcId="{8DAFE6DD-3CC3-40FD-AEE4-210987E26416}" destId="{574BB95A-B43E-47B7-9FD7-739843458F9E}" srcOrd="0" destOrd="0" presId="urn:microsoft.com/office/officeart/2005/8/layout/vList2"/>
    <dgm:cxn modelId="{7C0BE0C1-1824-4E35-BF71-1F67F201EDE1}" srcId="{0FB5D9F3-0FBA-46EB-90A4-65480A73215F}" destId="{26F1E6BC-84A7-4E27-984A-7F9E57033823}" srcOrd="0" destOrd="0" parTransId="{B1C3B7AA-5249-49C3-A7FF-DF5CAA6A2714}" sibTransId="{C1DA1EE9-77EF-449E-B2B8-0421ABA1E860}"/>
    <dgm:cxn modelId="{6B046FD8-7F5F-4CD3-8374-450D6E1115F5}" type="presOf" srcId="{221164ED-9DF6-4190-BB4F-26E7F38FA850}" destId="{DD13F6BD-A4D1-45D0-8C27-0264232412DC}" srcOrd="0" destOrd="0" presId="urn:microsoft.com/office/officeart/2005/8/layout/vList2"/>
    <dgm:cxn modelId="{B9908532-2B64-4469-9EB5-71A833742B02}" type="presParOf" srcId="{D3BBFE40-C3A1-454D-828B-FB8134E9DC53}" destId="{C7F0D845-555C-46FB-AC20-9B51239C931E}" srcOrd="0" destOrd="0" presId="urn:microsoft.com/office/officeart/2005/8/layout/vList2"/>
    <dgm:cxn modelId="{2155C73E-3E86-4411-956F-C339C7393CFA}" type="presParOf" srcId="{D3BBFE40-C3A1-454D-828B-FB8134E9DC53}" destId="{886DA40C-7340-4461-873E-D1E3B9A8195B}" srcOrd="1" destOrd="0" presId="urn:microsoft.com/office/officeart/2005/8/layout/vList2"/>
    <dgm:cxn modelId="{0E213657-087C-4057-B05D-4F928A436278}" type="presParOf" srcId="{D3BBFE40-C3A1-454D-828B-FB8134E9DC53}" destId="{DD13F6BD-A4D1-45D0-8C27-0264232412DC}" srcOrd="2" destOrd="0" presId="urn:microsoft.com/office/officeart/2005/8/layout/vList2"/>
    <dgm:cxn modelId="{BDD518DE-A440-4B55-A07C-B20BAC8497CE}" type="presParOf" srcId="{D3BBFE40-C3A1-454D-828B-FB8134E9DC53}" destId="{EE2899BB-6245-40FE-8F21-D3935F031AEB}" srcOrd="3" destOrd="0" presId="urn:microsoft.com/office/officeart/2005/8/layout/vList2"/>
    <dgm:cxn modelId="{25BEA487-3BDE-41A8-A57C-AE44988BF7E8}" type="presParOf" srcId="{D3BBFE40-C3A1-454D-828B-FB8134E9DC53}" destId="{574BB95A-B43E-47B7-9FD7-739843458F9E}" srcOrd="4" destOrd="0" presId="urn:microsoft.com/office/officeart/2005/8/layout/vList2"/>
    <dgm:cxn modelId="{6F082B96-1A15-4EDF-9D17-46516E3176FF}" type="presParOf" srcId="{D3BBFE40-C3A1-454D-828B-FB8134E9DC53}" destId="{4F524248-C715-4FFC-B35E-F61396174EEF}" srcOrd="5" destOrd="0" presId="urn:microsoft.com/office/officeart/2005/8/layout/vList2"/>
    <dgm:cxn modelId="{1A077F30-71DB-46BD-8720-4E573D83A6E8}" type="presParOf" srcId="{D3BBFE40-C3A1-454D-828B-FB8134E9DC53}" destId="{EF8EA8BB-AECA-4191-9669-610707757684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4679699-5CBB-482F-8979-1D384E98C3AE}" type="doc">
      <dgm:prSet loTypeId="urn:microsoft.com/office/officeart/2005/8/layout/hierarchy1" loCatId="hierarchy" qsTypeId="urn:microsoft.com/office/officeart/2005/8/quickstyle/simple5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D33BCD-5AFE-49E2-8F24-9148B02172C2}">
      <dgm:prSet/>
      <dgm:spPr/>
      <dgm:t>
        <a:bodyPr/>
        <a:lstStyle/>
        <a:p>
          <a:r>
            <a:rPr lang="fr-FR" b="1" i="0"/>
            <a:t>Fail2Ban</a:t>
          </a:r>
          <a:endParaRPr lang="en-US"/>
        </a:p>
      </dgm:t>
    </dgm:pt>
    <dgm:pt modelId="{56127FA5-1ABC-4C54-AA21-D190C0CC343E}" type="parTrans" cxnId="{6EFE2AC4-5B5C-4F78-9177-742EEC2C8889}">
      <dgm:prSet/>
      <dgm:spPr/>
      <dgm:t>
        <a:bodyPr/>
        <a:lstStyle/>
        <a:p>
          <a:endParaRPr lang="en-US"/>
        </a:p>
      </dgm:t>
    </dgm:pt>
    <dgm:pt modelId="{1D7B7CC5-F7AD-4112-B48C-D8731F26F8A8}" type="sibTrans" cxnId="{6EFE2AC4-5B5C-4F78-9177-742EEC2C8889}">
      <dgm:prSet/>
      <dgm:spPr/>
      <dgm:t>
        <a:bodyPr/>
        <a:lstStyle/>
        <a:p>
          <a:endParaRPr lang="en-US"/>
        </a:p>
      </dgm:t>
    </dgm:pt>
    <dgm:pt modelId="{7E628E59-F57D-40D9-A2DE-925F42871840}">
      <dgm:prSet/>
      <dgm:spPr/>
      <dgm:t>
        <a:bodyPr/>
        <a:lstStyle/>
        <a:p>
          <a:r>
            <a:rPr lang="fr-FR" b="1" i="0" dirty="0"/>
            <a:t>Firewall (restriction des ports)</a:t>
          </a:r>
          <a:endParaRPr lang="en-US" dirty="0"/>
        </a:p>
      </dgm:t>
    </dgm:pt>
    <dgm:pt modelId="{43803151-AE54-4AC4-9E51-D473BA9CBE93}" type="parTrans" cxnId="{C019137E-5690-4BA4-BC0E-CFC64AC2F84B}">
      <dgm:prSet/>
      <dgm:spPr/>
      <dgm:t>
        <a:bodyPr/>
        <a:lstStyle/>
        <a:p>
          <a:endParaRPr lang="en-US"/>
        </a:p>
      </dgm:t>
    </dgm:pt>
    <dgm:pt modelId="{AC6841C0-573A-4BB5-BD07-A7DE02029E32}" type="sibTrans" cxnId="{C019137E-5690-4BA4-BC0E-CFC64AC2F84B}">
      <dgm:prSet/>
      <dgm:spPr/>
      <dgm:t>
        <a:bodyPr/>
        <a:lstStyle/>
        <a:p>
          <a:endParaRPr lang="en-US"/>
        </a:p>
      </dgm:t>
    </dgm:pt>
    <dgm:pt modelId="{D75613F5-B408-43C9-8FDC-5F96FF4DA5E3}">
      <dgm:prSet/>
      <dgm:spPr/>
      <dgm:t>
        <a:bodyPr/>
        <a:lstStyle/>
        <a:p>
          <a:r>
            <a:rPr lang="fr-FR" b="1" i="0" dirty="0"/>
            <a:t>Récupération des logs</a:t>
          </a:r>
          <a:endParaRPr lang="en-US" dirty="0"/>
        </a:p>
      </dgm:t>
    </dgm:pt>
    <dgm:pt modelId="{B0C2C450-0FC4-41F6-8293-C31159C74AE8}" type="parTrans" cxnId="{5A148FD9-F6DD-4150-9300-AF10CCECB1C4}">
      <dgm:prSet/>
      <dgm:spPr/>
      <dgm:t>
        <a:bodyPr/>
        <a:lstStyle/>
        <a:p>
          <a:endParaRPr lang="en-US"/>
        </a:p>
      </dgm:t>
    </dgm:pt>
    <dgm:pt modelId="{BBB4E8FA-4CB1-44E1-896A-ACE581C42F2A}" type="sibTrans" cxnId="{5A148FD9-F6DD-4150-9300-AF10CCECB1C4}">
      <dgm:prSet/>
      <dgm:spPr/>
      <dgm:t>
        <a:bodyPr/>
        <a:lstStyle/>
        <a:p>
          <a:endParaRPr lang="en-US"/>
        </a:p>
      </dgm:t>
    </dgm:pt>
    <dgm:pt modelId="{A05B7A3F-EBA0-476C-99D2-D6D7AD989954}">
      <dgm:prSet/>
      <dgm:spPr/>
      <dgm:t>
        <a:bodyPr/>
        <a:lstStyle/>
        <a:p>
          <a:r>
            <a:rPr lang="en-US" dirty="0" err="1"/>
            <a:t>Connexion</a:t>
          </a:r>
          <a:r>
            <a:rPr lang="en-US" dirty="0"/>
            <a:t> avec </a:t>
          </a:r>
          <a:r>
            <a:rPr lang="en-US" dirty="0" err="1"/>
            <a:t>clés</a:t>
          </a:r>
          <a:r>
            <a:rPr lang="en-US" dirty="0"/>
            <a:t> </a:t>
          </a:r>
          <a:r>
            <a:rPr lang="en-US" dirty="0" err="1"/>
            <a:t>asymmetriques</a:t>
          </a:r>
          <a:endParaRPr lang="en-US" dirty="0"/>
        </a:p>
      </dgm:t>
    </dgm:pt>
    <dgm:pt modelId="{1B951CBA-7E7D-43DB-8EBA-17529FC71563}" type="parTrans" cxnId="{123467E0-7995-42AC-BD13-3A9114034407}">
      <dgm:prSet/>
      <dgm:spPr/>
    </dgm:pt>
    <dgm:pt modelId="{BA2AE0B5-9B79-426C-BB78-21BCF3F724C0}" type="sibTrans" cxnId="{123467E0-7995-42AC-BD13-3A9114034407}">
      <dgm:prSet/>
      <dgm:spPr/>
    </dgm:pt>
    <dgm:pt modelId="{8F227DA1-E09D-4D67-8CA2-528E94F0A732}" type="pres">
      <dgm:prSet presAssocID="{C4679699-5CBB-482F-8979-1D384E98C3A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6E88EEB-56A4-465B-A936-8698C6C5A557}" type="pres">
      <dgm:prSet presAssocID="{00D33BCD-5AFE-49E2-8F24-9148B02172C2}" presName="hierRoot1" presStyleCnt="0"/>
      <dgm:spPr/>
    </dgm:pt>
    <dgm:pt modelId="{DFC7BBCA-B574-4F17-BEDE-09EBA15B1E17}" type="pres">
      <dgm:prSet presAssocID="{00D33BCD-5AFE-49E2-8F24-9148B02172C2}" presName="composite" presStyleCnt="0"/>
      <dgm:spPr/>
    </dgm:pt>
    <dgm:pt modelId="{1AEF8081-8425-40A5-BA49-A5C947EE5DDC}" type="pres">
      <dgm:prSet presAssocID="{00D33BCD-5AFE-49E2-8F24-9148B02172C2}" presName="background" presStyleLbl="node0" presStyleIdx="0" presStyleCnt="4"/>
      <dgm:spPr/>
    </dgm:pt>
    <dgm:pt modelId="{2703D01F-EC09-4E21-9DC9-80272A817822}" type="pres">
      <dgm:prSet presAssocID="{00D33BCD-5AFE-49E2-8F24-9148B02172C2}" presName="text" presStyleLbl="fgAcc0" presStyleIdx="0" presStyleCnt="4">
        <dgm:presLayoutVars>
          <dgm:chPref val="3"/>
        </dgm:presLayoutVars>
      </dgm:prSet>
      <dgm:spPr/>
    </dgm:pt>
    <dgm:pt modelId="{F47C8743-F3FC-4AD1-B5FA-EE5EBE513EA0}" type="pres">
      <dgm:prSet presAssocID="{00D33BCD-5AFE-49E2-8F24-9148B02172C2}" presName="hierChild2" presStyleCnt="0"/>
      <dgm:spPr/>
    </dgm:pt>
    <dgm:pt modelId="{24B28F9D-0D26-45D3-A697-193EC4132573}" type="pres">
      <dgm:prSet presAssocID="{7E628E59-F57D-40D9-A2DE-925F42871840}" presName="hierRoot1" presStyleCnt="0"/>
      <dgm:spPr/>
    </dgm:pt>
    <dgm:pt modelId="{8BEB6585-15A1-4B88-97E5-F0A7B87BCC47}" type="pres">
      <dgm:prSet presAssocID="{7E628E59-F57D-40D9-A2DE-925F42871840}" presName="composite" presStyleCnt="0"/>
      <dgm:spPr/>
    </dgm:pt>
    <dgm:pt modelId="{2E37B2E1-8695-417F-A9C3-4FB9AAAC2ABE}" type="pres">
      <dgm:prSet presAssocID="{7E628E59-F57D-40D9-A2DE-925F42871840}" presName="background" presStyleLbl="node0" presStyleIdx="1" presStyleCnt="4"/>
      <dgm:spPr/>
    </dgm:pt>
    <dgm:pt modelId="{6868CD8B-484F-4367-92C6-DD41420EE802}" type="pres">
      <dgm:prSet presAssocID="{7E628E59-F57D-40D9-A2DE-925F42871840}" presName="text" presStyleLbl="fgAcc0" presStyleIdx="1" presStyleCnt="4">
        <dgm:presLayoutVars>
          <dgm:chPref val="3"/>
        </dgm:presLayoutVars>
      </dgm:prSet>
      <dgm:spPr/>
    </dgm:pt>
    <dgm:pt modelId="{88E872F9-E031-47F6-8E98-DCA5A152B180}" type="pres">
      <dgm:prSet presAssocID="{7E628E59-F57D-40D9-A2DE-925F42871840}" presName="hierChild2" presStyleCnt="0"/>
      <dgm:spPr/>
    </dgm:pt>
    <dgm:pt modelId="{860654F7-E3ED-49F9-88B4-6D21B6AA3053}" type="pres">
      <dgm:prSet presAssocID="{A05B7A3F-EBA0-476C-99D2-D6D7AD989954}" presName="hierRoot1" presStyleCnt="0"/>
      <dgm:spPr/>
    </dgm:pt>
    <dgm:pt modelId="{3E48B25E-D382-4134-A9F6-E2451AEB8B1F}" type="pres">
      <dgm:prSet presAssocID="{A05B7A3F-EBA0-476C-99D2-D6D7AD989954}" presName="composite" presStyleCnt="0"/>
      <dgm:spPr/>
    </dgm:pt>
    <dgm:pt modelId="{899F2941-28B0-4220-AF53-6969241BA7CB}" type="pres">
      <dgm:prSet presAssocID="{A05B7A3F-EBA0-476C-99D2-D6D7AD989954}" presName="background" presStyleLbl="node0" presStyleIdx="2" presStyleCnt="4"/>
      <dgm:spPr/>
    </dgm:pt>
    <dgm:pt modelId="{31E40E31-9D44-49C1-8F94-F14ECA6199BF}" type="pres">
      <dgm:prSet presAssocID="{A05B7A3F-EBA0-476C-99D2-D6D7AD989954}" presName="text" presStyleLbl="fgAcc0" presStyleIdx="2" presStyleCnt="4">
        <dgm:presLayoutVars>
          <dgm:chPref val="3"/>
        </dgm:presLayoutVars>
      </dgm:prSet>
      <dgm:spPr/>
    </dgm:pt>
    <dgm:pt modelId="{F26AB33D-800F-4CD8-A5BD-9A7F5FE73294}" type="pres">
      <dgm:prSet presAssocID="{A05B7A3F-EBA0-476C-99D2-D6D7AD989954}" presName="hierChild2" presStyleCnt="0"/>
      <dgm:spPr/>
    </dgm:pt>
    <dgm:pt modelId="{35700A7F-D969-4620-93FF-AB60E5C1FAB2}" type="pres">
      <dgm:prSet presAssocID="{D75613F5-B408-43C9-8FDC-5F96FF4DA5E3}" presName="hierRoot1" presStyleCnt="0"/>
      <dgm:spPr/>
    </dgm:pt>
    <dgm:pt modelId="{3644381D-4F52-407B-931F-ECEDC198DAFC}" type="pres">
      <dgm:prSet presAssocID="{D75613F5-B408-43C9-8FDC-5F96FF4DA5E3}" presName="composite" presStyleCnt="0"/>
      <dgm:spPr/>
    </dgm:pt>
    <dgm:pt modelId="{1945AC2A-89C3-4D3C-9E43-55B8AD5F5322}" type="pres">
      <dgm:prSet presAssocID="{D75613F5-B408-43C9-8FDC-5F96FF4DA5E3}" presName="background" presStyleLbl="node0" presStyleIdx="3" presStyleCnt="4"/>
      <dgm:spPr/>
    </dgm:pt>
    <dgm:pt modelId="{B44226B9-00FB-4004-AAFB-60082D2D5017}" type="pres">
      <dgm:prSet presAssocID="{D75613F5-B408-43C9-8FDC-5F96FF4DA5E3}" presName="text" presStyleLbl="fgAcc0" presStyleIdx="3" presStyleCnt="4">
        <dgm:presLayoutVars>
          <dgm:chPref val="3"/>
        </dgm:presLayoutVars>
      </dgm:prSet>
      <dgm:spPr/>
    </dgm:pt>
    <dgm:pt modelId="{0F569281-8F1C-4B7D-B939-28B7629E03B8}" type="pres">
      <dgm:prSet presAssocID="{D75613F5-B408-43C9-8FDC-5F96FF4DA5E3}" presName="hierChild2" presStyleCnt="0"/>
      <dgm:spPr/>
    </dgm:pt>
  </dgm:ptLst>
  <dgm:cxnLst>
    <dgm:cxn modelId="{A280CF2E-2C1D-4E95-A5C8-C86781C2C303}" type="presOf" srcId="{A05B7A3F-EBA0-476C-99D2-D6D7AD989954}" destId="{31E40E31-9D44-49C1-8F94-F14ECA6199BF}" srcOrd="0" destOrd="0" presId="urn:microsoft.com/office/officeart/2005/8/layout/hierarchy1"/>
    <dgm:cxn modelId="{439B8D37-1EFC-43FF-BDC5-DAC9453EA78A}" type="presOf" srcId="{7E628E59-F57D-40D9-A2DE-925F42871840}" destId="{6868CD8B-484F-4367-92C6-DD41420EE802}" srcOrd="0" destOrd="0" presId="urn:microsoft.com/office/officeart/2005/8/layout/hierarchy1"/>
    <dgm:cxn modelId="{824BA85F-FCA9-4A07-88FE-3F49290C990B}" type="presOf" srcId="{D75613F5-B408-43C9-8FDC-5F96FF4DA5E3}" destId="{B44226B9-00FB-4004-AAFB-60082D2D5017}" srcOrd="0" destOrd="0" presId="urn:microsoft.com/office/officeart/2005/8/layout/hierarchy1"/>
    <dgm:cxn modelId="{FFB18754-BEB4-463A-B2A4-D062B9AD223D}" type="presOf" srcId="{00D33BCD-5AFE-49E2-8F24-9148B02172C2}" destId="{2703D01F-EC09-4E21-9DC9-80272A817822}" srcOrd="0" destOrd="0" presId="urn:microsoft.com/office/officeart/2005/8/layout/hierarchy1"/>
    <dgm:cxn modelId="{C019137E-5690-4BA4-BC0E-CFC64AC2F84B}" srcId="{C4679699-5CBB-482F-8979-1D384E98C3AE}" destId="{7E628E59-F57D-40D9-A2DE-925F42871840}" srcOrd="1" destOrd="0" parTransId="{43803151-AE54-4AC4-9E51-D473BA9CBE93}" sibTransId="{AC6841C0-573A-4BB5-BD07-A7DE02029E32}"/>
    <dgm:cxn modelId="{E38B5980-9360-44CC-9DFC-81C233F315DE}" type="presOf" srcId="{C4679699-5CBB-482F-8979-1D384E98C3AE}" destId="{8F227DA1-E09D-4D67-8CA2-528E94F0A732}" srcOrd="0" destOrd="0" presId="urn:microsoft.com/office/officeart/2005/8/layout/hierarchy1"/>
    <dgm:cxn modelId="{6EFE2AC4-5B5C-4F78-9177-742EEC2C8889}" srcId="{C4679699-5CBB-482F-8979-1D384E98C3AE}" destId="{00D33BCD-5AFE-49E2-8F24-9148B02172C2}" srcOrd="0" destOrd="0" parTransId="{56127FA5-1ABC-4C54-AA21-D190C0CC343E}" sibTransId="{1D7B7CC5-F7AD-4112-B48C-D8731F26F8A8}"/>
    <dgm:cxn modelId="{5A148FD9-F6DD-4150-9300-AF10CCECB1C4}" srcId="{C4679699-5CBB-482F-8979-1D384E98C3AE}" destId="{D75613F5-B408-43C9-8FDC-5F96FF4DA5E3}" srcOrd="3" destOrd="0" parTransId="{B0C2C450-0FC4-41F6-8293-C31159C74AE8}" sibTransId="{BBB4E8FA-4CB1-44E1-896A-ACE581C42F2A}"/>
    <dgm:cxn modelId="{123467E0-7995-42AC-BD13-3A9114034407}" srcId="{C4679699-5CBB-482F-8979-1D384E98C3AE}" destId="{A05B7A3F-EBA0-476C-99D2-D6D7AD989954}" srcOrd="2" destOrd="0" parTransId="{1B951CBA-7E7D-43DB-8EBA-17529FC71563}" sibTransId="{BA2AE0B5-9B79-426C-BB78-21BCF3F724C0}"/>
    <dgm:cxn modelId="{96C2F01C-4879-467E-B644-9A09FDE1F771}" type="presParOf" srcId="{8F227DA1-E09D-4D67-8CA2-528E94F0A732}" destId="{26E88EEB-56A4-465B-A936-8698C6C5A557}" srcOrd="0" destOrd="0" presId="urn:microsoft.com/office/officeart/2005/8/layout/hierarchy1"/>
    <dgm:cxn modelId="{6B54B1DC-8646-41BA-8947-93681F602627}" type="presParOf" srcId="{26E88EEB-56A4-465B-A936-8698C6C5A557}" destId="{DFC7BBCA-B574-4F17-BEDE-09EBA15B1E17}" srcOrd="0" destOrd="0" presId="urn:microsoft.com/office/officeart/2005/8/layout/hierarchy1"/>
    <dgm:cxn modelId="{8DEB6B54-DC40-49B0-9E54-587E27E1EF24}" type="presParOf" srcId="{DFC7BBCA-B574-4F17-BEDE-09EBA15B1E17}" destId="{1AEF8081-8425-40A5-BA49-A5C947EE5DDC}" srcOrd="0" destOrd="0" presId="urn:microsoft.com/office/officeart/2005/8/layout/hierarchy1"/>
    <dgm:cxn modelId="{04D3E5CC-2ACE-401E-8888-1A4085EAF787}" type="presParOf" srcId="{DFC7BBCA-B574-4F17-BEDE-09EBA15B1E17}" destId="{2703D01F-EC09-4E21-9DC9-80272A817822}" srcOrd="1" destOrd="0" presId="urn:microsoft.com/office/officeart/2005/8/layout/hierarchy1"/>
    <dgm:cxn modelId="{5772CF6B-8BFF-492C-BE76-9744CB965205}" type="presParOf" srcId="{26E88EEB-56A4-465B-A936-8698C6C5A557}" destId="{F47C8743-F3FC-4AD1-B5FA-EE5EBE513EA0}" srcOrd="1" destOrd="0" presId="urn:microsoft.com/office/officeart/2005/8/layout/hierarchy1"/>
    <dgm:cxn modelId="{1696BE18-50E1-47FF-9AA4-7E1B4608030D}" type="presParOf" srcId="{8F227DA1-E09D-4D67-8CA2-528E94F0A732}" destId="{24B28F9D-0D26-45D3-A697-193EC4132573}" srcOrd="1" destOrd="0" presId="urn:microsoft.com/office/officeart/2005/8/layout/hierarchy1"/>
    <dgm:cxn modelId="{F720AC90-2B35-41D2-BEB8-6F2689F08A17}" type="presParOf" srcId="{24B28F9D-0D26-45D3-A697-193EC4132573}" destId="{8BEB6585-15A1-4B88-97E5-F0A7B87BCC47}" srcOrd="0" destOrd="0" presId="urn:microsoft.com/office/officeart/2005/8/layout/hierarchy1"/>
    <dgm:cxn modelId="{2C3072C5-087E-427D-8DC5-C7409AE292B6}" type="presParOf" srcId="{8BEB6585-15A1-4B88-97E5-F0A7B87BCC47}" destId="{2E37B2E1-8695-417F-A9C3-4FB9AAAC2ABE}" srcOrd="0" destOrd="0" presId="urn:microsoft.com/office/officeart/2005/8/layout/hierarchy1"/>
    <dgm:cxn modelId="{F9DD5C1C-B675-4FAB-85E7-05DD0DD73F49}" type="presParOf" srcId="{8BEB6585-15A1-4B88-97E5-F0A7B87BCC47}" destId="{6868CD8B-484F-4367-92C6-DD41420EE802}" srcOrd="1" destOrd="0" presId="urn:microsoft.com/office/officeart/2005/8/layout/hierarchy1"/>
    <dgm:cxn modelId="{4B795746-18A8-4CC9-BD55-556B65C688B4}" type="presParOf" srcId="{24B28F9D-0D26-45D3-A697-193EC4132573}" destId="{88E872F9-E031-47F6-8E98-DCA5A152B180}" srcOrd="1" destOrd="0" presId="urn:microsoft.com/office/officeart/2005/8/layout/hierarchy1"/>
    <dgm:cxn modelId="{190C6D80-CB63-4537-8B89-FC18EE6F2794}" type="presParOf" srcId="{8F227DA1-E09D-4D67-8CA2-528E94F0A732}" destId="{860654F7-E3ED-49F9-88B4-6D21B6AA3053}" srcOrd="2" destOrd="0" presId="urn:microsoft.com/office/officeart/2005/8/layout/hierarchy1"/>
    <dgm:cxn modelId="{0A7399CF-047F-4E75-9483-936BFD86567F}" type="presParOf" srcId="{860654F7-E3ED-49F9-88B4-6D21B6AA3053}" destId="{3E48B25E-D382-4134-A9F6-E2451AEB8B1F}" srcOrd="0" destOrd="0" presId="urn:microsoft.com/office/officeart/2005/8/layout/hierarchy1"/>
    <dgm:cxn modelId="{081966C1-83C0-497D-8CFA-B887E7464419}" type="presParOf" srcId="{3E48B25E-D382-4134-A9F6-E2451AEB8B1F}" destId="{899F2941-28B0-4220-AF53-6969241BA7CB}" srcOrd="0" destOrd="0" presId="urn:microsoft.com/office/officeart/2005/8/layout/hierarchy1"/>
    <dgm:cxn modelId="{42CB7EBF-2FB2-4D9A-94AB-82860AFA5394}" type="presParOf" srcId="{3E48B25E-D382-4134-A9F6-E2451AEB8B1F}" destId="{31E40E31-9D44-49C1-8F94-F14ECA6199BF}" srcOrd="1" destOrd="0" presId="urn:microsoft.com/office/officeart/2005/8/layout/hierarchy1"/>
    <dgm:cxn modelId="{83DA8B1E-7032-4863-9AAE-6CA1D2D1F973}" type="presParOf" srcId="{860654F7-E3ED-49F9-88B4-6D21B6AA3053}" destId="{F26AB33D-800F-4CD8-A5BD-9A7F5FE73294}" srcOrd="1" destOrd="0" presId="urn:microsoft.com/office/officeart/2005/8/layout/hierarchy1"/>
    <dgm:cxn modelId="{B0F8D61E-505C-482B-95A7-47CB9FCD59E4}" type="presParOf" srcId="{8F227DA1-E09D-4D67-8CA2-528E94F0A732}" destId="{35700A7F-D969-4620-93FF-AB60E5C1FAB2}" srcOrd="3" destOrd="0" presId="urn:microsoft.com/office/officeart/2005/8/layout/hierarchy1"/>
    <dgm:cxn modelId="{AAFE33E1-8210-44E6-8D63-BBC6015F1CF9}" type="presParOf" srcId="{35700A7F-D969-4620-93FF-AB60E5C1FAB2}" destId="{3644381D-4F52-407B-931F-ECEDC198DAFC}" srcOrd="0" destOrd="0" presId="urn:microsoft.com/office/officeart/2005/8/layout/hierarchy1"/>
    <dgm:cxn modelId="{CAA0A05F-BFC6-4388-B3B3-02D20CFD1C05}" type="presParOf" srcId="{3644381D-4F52-407B-931F-ECEDC198DAFC}" destId="{1945AC2A-89C3-4D3C-9E43-55B8AD5F5322}" srcOrd="0" destOrd="0" presId="urn:microsoft.com/office/officeart/2005/8/layout/hierarchy1"/>
    <dgm:cxn modelId="{1FB6AA09-774B-453D-B6EF-466FCCF055AB}" type="presParOf" srcId="{3644381D-4F52-407B-931F-ECEDC198DAFC}" destId="{B44226B9-00FB-4004-AAFB-60082D2D5017}" srcOrd="1" destOrd="0" presId="urn:microsoft.com/office/officeart/2005/8/layout/hierarchy1"/>
    <dgm:cxn modelId="{B1AB97EC-9750-4C07-A1CD-E9A38608931C}" type="presParOf" srcId="{35700A7F-D969-4620-93FF-AB60E5C1FAB2}" destId="{0F569281-8F1C-4B7D-B939-28B7629E03B8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0CAAB47-9D04-4373-A3D5-F0ACA560466F}" type="doc">
      <dgm:prSet loTypeId="urn:microsoft.com/office/officeart/2005/8/layout/hierarchy1" loCatId="hierarchy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8EE7EC7-C20B-456D-9508-DAACA76CD391}">
      <dgm:prSet/>
      <dgm:spPr/>
      <dgm:t>
        <a:bodyPr/>
        <a:lstStyle/>
        <a:p>
          <a:r>
            <a:rPr lang="fr-FR" b="1" i="0"/>
            <a:t>Connexion HTTPS</a:t>
          </a:r>
          <a:endParaRPr lang="en-US"/>
        </a:p>
      </dgm:t>
    </dgm:pt>
    <dgm:pt modelId="{E5A8831A-CE34-423C-809D-56DC275061BB}" type="parTrans" cxnId="{C8102A79-BC4E-4F6A-A1B0-0264D76C2379}">
      <dgm:prSet/>
      <dgm:spPr/>
      <dgm:t>
        <a:bodyPr/>
        <a:lstStyle/>
        <a:p>
          <a:endParaRPr lang="en-US"/>
        </a:p>
      </dgm:t>
    </dgm:pt>
    <dgm:pt modelId="{67C6A7FB-9392-47B3-886F-9FCD7F8F39F5}" type="sibTrans" cxnId="{C8102A79-BC4E-4F6A-A1B0-0264D76C2379}">
      <dgm:prSet/>
      <dgm:spPr/>
      <dgm:t>
        <a:bodyPr/>
        <a:lstStyle/>
        <a:p>
          <a:endParaRPr lang="en-US"/>
        </a:p>
      </dgm:t>
    </dgm:pt>
    <dgm:pt modelId="{98E4E9A6-80F0-4BE8-A8FA-857D64040AB7}">
      <dgm:prSet/>
      <dgm:spPr/>
      <dgm:t>
        <a:bodyPr/>
        <a:lstStyle/>
        <a:p>
          <a:r>
            <a:rPr lang="fr-FR" b="1" i="0" dirty="0"/>
            <a:t>Hash Chiffrement</a:t>
          </a:r>
          <a:endParaRPr lang="en-US" dirty="0"/>
        </a:p>
      </dgm:t>
    </dgm:pt>
    <dgm:pt modelId="{CFD03614-5D62-4F24-84AE-87FA50DBB8B3}" type="parTrans" cxnId="{D4974DC7-9D55-46E1-B136-E0359EA302F2}">
      <dgm:prSet/>
      <dgm:spPr/>
      <dgm:t>
        <a:bodyPr/>
        <a:lstStyle/>
        <a:p>
          <a:endParaRPr lang="en-US"/>
        </a:p>
      </dgm:t>
    </dgm:pt>
    <dgm:pt modelId="{D3756D49-4724-49E5-A2A5-C57E4C31E152}" type="sibTrans" cxnId="{D4974DC7-9D55-46E1-B136-E0359EA302F2}">
      <dgm:prSet/>
      <dgm:spPr/>
      <dgm:t>
        <a:bodyPr/>
        <a:lstStyle/>
        <a:p>
          <a:endParaRPr lang="en-US"/>
        </a:p>
      </dgm:t>
    </dgm:pt>
    <dgm:pt modelId="{B551D9F3-DE76-46F8-9725-B431DE4050A2}">
      <dgm:prSet/>
      <dgm:spPr/>
      <dgm:t>
        <a:bodyPr/>
        <a:lstStyle/>
        <a:p>
          <a:r>
            <a:rPr lang="fr-FR" b="1" i="0" dirty="0" err="1"/>
            <a:t>SonarQube</a:t>
          </a:r>
          <a:r>
            <a:rPr lang="fr-FR" b="1" i="0" dirty="0"/>
            <a:t> </a:t>
          </a:r>
          <a:r>
            <a:rPr lang="fr-FR" b="1" i="0" dirty="0" err="1"/>
            <a:t>SonarCloud</a:t>
          </a:r>
          <a:endParaRPr lang="en-US" dirty="0"/>
        </a:p>
      </dgm:t>
    </dgm:pt>
    <dgm:pt modelId="{5CD7C555-9EE4-42FA-B592-5644CA8A1EA1}" type="parTrans" cxnId="{95EB65BB-3A39-42B0-A09C-3B473E23260F}">
      <dgm:prSet/>
      <dgm:spPr/>
      <dgm:t>
        <a:bodyPr/>
        <a:lstStyle/>
        <a:p>
          <a:endParaRPr lang="en-US"/>
        </a:p>
      </dgm:t>
    </dgm:pt>
    <dgm:pt modelId="{A645080B-C16A-42F8-8C58-3AC40B5D1915}" type="sibTrans" cxnId="{95EB65BB-3A39-42B0-A09C-3B473E23260F}">
      <dgm:prSet/>
      <dgm:spPr/>
      <dgm:t>
        <a:bodyPr/>
        <a:lstStyle/>
        <a:p>
          <a:endParaRPr lang="en-US"/>
        </a:p>
      </dgm:t>
    </dgm:pt>
    <dgm:pt modelId="{59EC9A93-5F11-49BA-B380-11D22FC63F0F}">
      <dgm:prSet/>
      <dgm:spPr/>
      <dgm:t>
        <a:bodyPr/>
        <a:lstStyle/>
        <a:p>
          <a:r>
            <a:rPr lang="fr-FR" b="1" i="0" dirty="0"/>
            <a:t>OWASP</a:t>
          </a:r>
          <a:endParaRPr lang="en-US" dirty="0"/>
        </a:p>
      </dgm:t>
    </dgm:pt>
    <dgm:pt modelId="{CFA8501D-BB8C-4CDA-B635-22E20B542DF2}" type="parTrans" cxnId="{910E986E-413C-49CA-9CB2-A60735A2E91B}">
      <dgm:prSet/>
      <dgm:spPr/>
      <dgm:t>
        <a:bodyPr/>
        <a:lstStyle/>
        <a:p>
          <a:endParaRPr lang="en-US"/>
        </a:p>
      </dgm:t>
    </dgm:pt>
    <dgm:pt modelId="{EE8049F3-C7AE-481D-BB9C-468615526549}" type="sibTrans" cxnId="{910E986E-413C-49CA-9CB2-A60735A2E91B}">
      <dgm:prSet/>
      <dgm:spPr/>
      <dgm:t>
        <a:bodyPr/>
        <a:lstStyle/>
        <a:p>
          <a:endParaRPr lang="en-US"/>
        </a:p>
      </dgm:t>
    </dgm:pt>
    <dgm:pt modelId="{4AB543B2-3D60-4044-B604-61320E40836D}">
      <dgm:prSet/>
      <dgm:spPr/>
      <dgm:t>
        <a:bodyPr/>
        <a:lstStyle/>
        <a:p>
          <a:r>
            <a:rPr lang="en-US" dirty="0"/>
            <a:t>ORM</a:t>
          </a:r>
        </a:p>
      </dgm:t>
    </dgm:pt>
    <dgm:pt modelId="{A41183D6-21A9-40C0-9C14-941F55BA4D58}" type="parTrans" cxnId="{EA66996F-FB9B-4789-89BF-321B864DC533}">
      <dgm:prSet/>
      <dgm:spPr/>
    </dgm:pt>
    <dgm:pt modelId="{D814D7E6-874E-4411-8632-980EAB29F02D}" type="sibTrans" cxnId="{EA66996F-FB9B-4789-89BF-321B864DC533}">
      <dgm:prSet/>
      <dgm:spPr/>
    </dgm:pt>
    <dgm:pt modelId="{E81FED5D-FEC2-4B85-B411-6E6378C9ECFC}" type="pres">
      <dgm:prSet presAssocID="{80CAAB47-9D04-4373-A3D5-F0ACA560466F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4DE3267-C6A1-4BE3-9A72-46C5028EE691}" type="pres">
      <dgm:prSet presAssocID="{68EE7EC7-C20B-456D-9508-DAACA76CD391}" presName="hierRoot1" presStyleCnt="0"/>
      <dgm:spPr/>
    </dgm:pt>
    <dgm:pt modelId="{C29E867C-0907-40B8-9F7F-DFCF23F46EE8}" type="pres">
      <dgm:prSet presAssocID="{68EE7EC7-C20B-456D-9508-DAACA76CD391}" presName="composite" presStyleCnt="0"/>
      <dgm:spPr/>
    </dgm:pt>
    <dgm:pt modelId="{E637AB87-C59A-4073-901D-4B8500D66594}" type="pres">
      <dgm:prSet presAssocID="{68EE7EC7-C20B-456D-9508-DAACA76CD391}" presName="background" presStyleLbl="node0" presStyleIdx="0" presStyleCnt="5"/>
      <dgm:spPr/>
    </dgm:pt>
    <dgm:pt modelId="{9A48BB7C-A26F-4A77-AD41-B50121A62571}" type="pres">
      <dgm:prSet presAssocID="{68EE7EC7-C20B-456D-9508-DAACA76CD391}" presName="text" presStyleLbl="fgAcc0" presStyleIdx="0" presStyleCnt="5">
        <dgm:presLayoutVars>
          <dgm:chPref val="3"/>
        </dgm:presLayoutVars>
      </dgm:prSet>
      <dgm:spPr/>
    </dgm:pt>
    <dgm:pt modelId="{77BEB30E-7A71-4559-855D-5E7FB386D7E6}" type="pres">
      <dgm:prSet presAssocID="{68EE7EC7-C20B-456D-9508-DAACA76CD391}" presName="hierChild2" presStyleCnt="0"/>
      <dgm:spPr/>
    </dgm:pt>
    <dgm:pt modelId="{CD5D8070-5048-4156-B5D0-186EBC331E38}" type="pres">
      <dgm:prSet presAssocID="{98E4E9A6-80F0-4BE8-A8FA-857D64040AB7}" presName="hierRoot1" presStyleCnt="0"/>
      <dgm:spPr/>
    </dgm:pt>
    <dgm:pt modelId="{28DDCD37-5951-48C5-BD58-4A5E1ED39CD5}" type="pres">
      <dgm:prSet presAssocID="{98E4E9A6-80F0-4BE8-A8FA-857D64040AB7}" presName="composite" presStyleCnt="0"/>
      <dgm:spPr/>
    </dgm:pt>
    <dgm:pt modelId="{C49FF07B-2507-4FF3-AF28-04F4AA9FF619}" type="pres">
      <dgm:prSet presAssocID="{98E4E9A6-80F0-4BE8-A8FA-857D64040AB7}" presName="background" presStyleLbl="node0" presStyleIdx="1" presStyleCnt="5"/>
      <dgm:spPr/>
    </dgm:pt>
    <dgm:pt modelId="{27599751-8180-43B0-939A-ED715752A627}" type="pres">
      <dgm:prSet presAssocID="{98E4E9A6-80F0-4BE8-A8FA-857D64040AB7}" presName="text" presStyleLbl="fgAcc0" presStyleIdx="1" presStyleCnt="5">
        <dgm:presLayoutVars>
          <dgm:chPref val="3"/>
        </dgm:presLayoutVars>
      </dgm:prSet>
      <dgm:spPr/>
    </dgm:pt>
    <dgm:pt modelId="{36514F0A-FE4D-4A1A-A6BC-B2C9E51F9095}" type="pres">
      <dgm:prSet presAssocID="{98E4E9A6-80F0-4BE8-A8FA-857D64040AB7}" presName="hierChild2" presStyleCnt="0"/>
      <dgm:spPr/>
    </dgm:pt>
    <dgm:pt modelId="{B9AAA665-471B-4A94-9CE5-E9DF050DCB73}" type="pres">
      <dgm:prSet presAssocID="{B551D9F3-DE76-46F8-9725-B431DE4050A2}" presName="hierRoot1" presStyleCnt="0"/>
      <dgm:spPr/>
    </dgm:pt>
    <dgm:pt modelId="{BDA9D9BF-D64C-4393-8A35-D6294C31297D}" type="pres">
      <dgm:prSet presAssocID="{B551D9F3-DE76-46F8-9725-B431DE4050A2}" presName="composite" presStyleCnt="0"/>
      <dgm:spPr/>
    </dgm:pt>
    <dgm:pt modelId="{76AD91D2-9A54-42E6-AF05-1785B82A220B}" type="pres">
      <dgm:prSet presAssocID="{B551D9F3-DE76-46F8-9725-B431DE4050A2}" presName="background" presStyleLbl="node0" presStyleIdx="2" presStyleCnt="5"/>
      <dgm:spPr/>
    </dgm:pt>
    <dgm:pt modelId="{710371AC-6C9E-49C4-AEA7-44D21B5917EE}" type="pres">
      <dgm:prSet presAssocID="{B551D9F3-DE76-46F8-9725-B431DE4050A2}" presName="text" presStyleLbl="fgAcc0" presStyleIdx="2" presStyleCnt="5">
        <dgm:presLayoutVars>
          <dgm:chPref val="3"/>
        </dgm:presLayoutVars>
      </dgm:prSet>
      <dgm:spPr/>
    </dgm:pt>
    <dgm:pt modelId="{B2E10318-C256-4F2E-8050-86B33063D915}" type="pres">
      <dgm:prSet presAssocID="{B551D9F3-DE76-46F8-9725-B431DE4050A2}" presName="hierChild2" presStyleCnt="0"/>
      <dgm:spPr/>
    </dgm:pt>
    <dgm:pt modelId="{9BED8935-1633-427E-A290-C103E7E5B7B8}" type="pres">
      <dgm:prSet presAssocID="{59EC9A93-5F11-49BA-B380-11D22FC63F0F}" presName="hierRoot1" presStyleCnt="0"/>
      <dgm:spPr/>
    </dgm:pt>
    <dgm:pt modelId="{704B148F-F6B0-416E-B2BE-8F7EBE817D85}" type="pres">
      <dgm:prSet presAssocID="{59EC9A93-5F11-49BA-B380-11D22FC63F0F}" presName="composite" presStyleCnt="0"/>
      <dgm:spPr/>
    </dgm:pt>
    <dgm:pt modelId="{79A3D704-D9C3-4B98-93F6-663BDBD175D0}" type="pres">
      <dgm:prSet presAssocID="{59EC9A93-5F11-49BA-B380-11D22FC63F0F}" presName="background" presStyleLbl="node0" presStyleIdx="3" presStyleCnt="5"/>
      <dgm:spPr/>
    </dgm:pt>
    <dgm:pt modelId="{EDD6A6B4-EC96-44F3-BDB4-38788D41F88B}" type="pres">
      <dgm:prSet presAssocID="{59EC9A93-5F11-49BA-B380-11D22FC63F0F}" presName="text" presStyleLbl="fgAcc0" presStyleIdx="3" presStyleCnt="5">
        <dgm:presLayoutVars>
          <dgm:chPref val="3"/>
        </dgm:presLayoutVars>
      </dgm:prSet>
      <dgm:spPr/>
    </dgm:pt>
    <dgm:pt modelId="{92DFDE40-4828-44EA-91FE-4E200450251B}" type="pres">
      <dgm:prSet presAssocID="{59EC9A93-5F11-49BA-B380-11D22FC63F0F}" presName="hierChild2" presStyleCnt="0"/>
      <dgm:spPr/>
    </dgm:pt>
    <dgm:pt modelId="{8915D20B-B6FE-425B-8110-5560CE1E1E2A}" type="pres">
      <dgm:prSet presAssocID="{4AB543B2-3D60-4044-B604-61320E40836D}" presName="hierRoot1" presStyleCnt="0"/>
      <dgm:spPr/>
    </dgm:pt>
    <dgm:pt modelId="{6AC32E17-4359-4E78-BABA-2D33D8684F77}" type="pres">
      <dgm:prSet presAssocID="{4AB543B2-3D60-4044-B604-61320E40836D}" presName="composite" presStyleCnt="0"/>
      <dgm:spPr/>
    </dgm:pt>
    <dgm:pt modelId="{69BDA2C1-BF2D-4DBF-944E-44B1028474DF}" type="pres">
      <dgm:prSet presAssocID="{4AB543B2-3D60-4044-B604-61320E40836D}" presName="background" presStyleLbl="node0" presStyleIdx="4" presStyleCnt="5"/>
      <dgm:spPr/>
    </dgm:pt>
    <dgm:pt modelId="{2A9C50DB-3AA8-4FF7-85EA-5DC917DFD0D1}" type="pres">
      <dgm:prSet presAssocID="{4AB543B2-3D60-4044-B604-61320E40836D}" presName="text" presStyleLbl="fgAcc0" presStyleIdx="4" presStyleCnt="5">
        <dgm:presLayoutVars>
          <dgm:chPref val="3"/>
        </dgm:presLayoutVars>
      </dgm:prSet>
      <dgm:spPr/>
    </dgm:pt>
    <dgm:pt modelId="{481FA4E7-69D9-42F1-A638-6CD35B046866}" type="pres">
      <dgm:prSet presAssocID="{4AB543B2-3D60-4044-B604-61320E40836D}" presName="hierChild2" presStyleCnt="0"/>
      <dgm:spPr/>
    </dgm:pt>
  </dgm:ptLst>
  <dgm:cxnLst>
    <dgm:cxn modelId="{D21DCE47-29E2-46F4-ACE5-1890D9D60755}" type="presOf" srcId="{68EE7EC7-C20B-456D-9508-DAACA76CD391}" destId="{9A48BB7C-A26F-4A77-AD41-B50121A62571}" srcOrd="0" destOrd="0" presId="urn:microsoft.com/office/officeart/2005/8/layout/hierarchy1"/>
    <dgm:cxn modelId="{910E986E-413C-49CA-9CB2-A60735A2E91B}" srcId="{80CAAB47-9D04-4373-A3D5-F0ACA560466F}" destId="{59EC9A93-5F11-49BA-B380-11D22FC63F0F}" srcOrd="3" destOrd="0" parTransId="{CFA8501D-BB8C-4CDA-B635-22E20B542DF2}" sibTransId="{EE8049F3-C7AE-481D-BB9C-468615526549}"/>
    <dgm:cxn modelId="{EA66996F-FB9B-4789-89BF-321B864DC533}" srcId="{80CAAB47-9D04-4373-A3D5-F0ACA560466F}" destId="{4AB543B2-3D60-4044-B604-61320E40836D}" srcOrd="4" destOrd="0" parTransId="{A41183D6-21A9-40C0-9C14-941F55BA4D58}" sibTransId="{D814D7E6-874E-4411-8632-980EAB29F02D}"/>
    <dgm:cxn modelId="{29BA8C77-E2A6-4248-8FE9-E90118030E2B}" type="presOf" srcId="{B551D9F3-DE76-46F8-9725-B431DE4050A2}" destId="{710371AC-6C9E-49C4-AEA7-44D21B5917EE}" srcOrd="0" destOrd="0" presId="urn:microsoft.com/office/officeart/2005/8/layout/hierarchy1"/>
    <dgm:cxn modelId="{C8102A79-BC4E-4F6A-A1B0-0264D76C2379}" srcId="{80CAAB47-9D04-4373-A3D5-F0ACA560466F}" destId="{68EE7EC7-C20B-456D-9508-DAACA76CD391}" srcOrd="0" destOrd="0" parTransId="{E5A8831A-CE34-423C-809D-56DC275061BB}" sibTransId="{67C6A7FB-9392-47B3-886F-9FCD7F8F39F5}"/>
    <dgm:cxn modelId="{AC9698A3-7CCD-4AC2-8B50-78BFCA0200F8}" type="presOf" srcId="{59EC9A93-5F11-49BA-B380-11D22FC63F0F}" destId="{EDD6A6B4-EC96-44F3-BDB4-38788D41F88B}" srcOrd="0" destOrd="0" presId="urn:microsoft.com/office/officeart/2005/8/layout/hierarchy1"/>
    <dgm:cxn modelId="{B2B254B5-6A0E-48E7-9734-4E5059204BCA}" type="presOf" srcId="{4AB543B2-3D60-4044-B604-61320E40836D}" destId="{2A9C50DB-3AA8-4FF7-85EA-5DC917DFD0D1}" srcOrd="0" destOrd="0" presId="urn:microsoft.com/office/officeart/2005/8/layout/hierarchy1"/>
    <dgm:cxn modelId="{95EB65BB-3A39-42B0-A09C-3B473E23260F}" srcId="{80CAAB47-9D04-4373-A3D5-F0ACA560466F}" destId="{B551D9F3-DE76-46F8-9725-B431DE4050A2}" srcOrd="2" destOrd="0" parTransId="{5CD7C555-9EE4-42FA-B592-5644CA8A1EA1}" sibTransId="{A645080B-C16A-42F8-8C58-3AC40B5D1915}"/>
    <dgm:cxn modelId="{D4974DC7-9D55-46E1-B136-E0359EA302F2}" srcId="{80CAAB47-9D04-4373-A3D5-F0ACA560466F}" destId="{98E4E9A6-80F0-4BE8-A8FA-857D64040AB7}" srcOrd="1" destOrd="0" parTransId="{CFD03614-5D62-4F24-84AE-87FA50DBB8B3}" sibTransId="{D3756D49-4724-49E5-A2A5-C57E4C31E152}"/>
    <dgm:cxn modelId="{CCDF19E2-DC60-4C93-B138-655AE8D9F954}" type="presOf" srcId="{98E4E9A6-80F0-4BE8-A8FA-857D64040AB7}" destId="{27599751-8180-43B0-939A-ED715752A627}" srcOrd="0" destOrd="0" presId="urn:microsoft.com/office/officeart/2005/8/layout/hierarchy1"/>
    <dgm:cxn modelId="{E0823DE2-D5D4-42A4-8550-9A1929CC7757}" type="presOf" srcId="{80CAAB47-9D04-4373-A3D5-F0ACA560466F}" destId="{E81FED5D-FEC2-4B85-B411-6E6378C9ECFC}" srcOrd="0" destOrd="0" presId="urn:microsoft.com/office/officeart/2005/8/layout/hierarchy1"/>
    <dgm:cxn modelId="{8CE955B2-A4E7-4887-BBF2-6F5F74D137C9}" type="presParOf" srcId="{E81FED5D-FEC2-4B85-B411-6E6378C9ECFC}" destId="{24DE3267-C6A1-4BE3-9A72-46C5028EE691}" srcOrd="0" destOrd="0" presId="urn:microsoft.com/office/officeart/2005/8/layout/hierarchy1"/>
    <dgm:cxn modelId="{DA1BEA00-9140-4547-83F3-7DCA0335E558}" type="presParOf" srcId="{24DE3267-C6A1-4BE3-9A72-46C5028EE691}" destId="{C29E867C-0907-40B8-9F7F-DFCF23F46EE8}" srcOrd="0" destOrd="0" presId="urn:microsoft.com/office/officeart/2005/8/layout/hierarchy1"/>
    <dgm:cxn modelId="{646BB297-50AB-431F-82EB-F1FAB2AECC40}" type="presParOf" srcId="{C29E867C-0907-40B8-9F7F-DFCF23F46EE8}" destId="{E637AB87-C59A-4073-901D-4B8500D66594}" srcOrd="0" destOrd="0" presId="urn:microsoft.com/office/officeart/2005/8/layout/hierarchy1"/>
    <dgm:cxn modelId="{CEE23DC0-7AE7-42F1-8254-73FB9CFD73F0}" type="presParOf" srcId="{C29E867C-0907-40B8-9F7F-DFCF23F46EE8}" destId="{9A48BB7C-A26F-4A77-AD41-B50121A62571}" srcOrd="1" destOrd="0" presId="urn:microsoft.com/office/officeart/2005/8/layout/hierarchy1"/>
    <dgm:cxn modelId="{069D6D0B-2F46-4CEA-AB01-B9678C52E475}" type="presParOf" srcId="{24DE3267-C6A1-4BE3-9A72-46C5028EE691}" destId="{77BEB30E-7A71-4559-855D-5E7FB386D7E6}" srcOrd="1" destOrd="0" presId="urn:microsoft.com/office/officeart/2005/8/layout/hierarchy1"/>
    <dgm:cxn modelId="{5A3A6467-71B3-49A5-B692-8810E62F8C72}" type="presParOf" srcId="{E81FED5D-FEC2-4B85-B411-6E6378C9ECFC}" destId="{CD5D8070-5048-4156-B5D0-186EBC331E38}" srcOrd="1" destOrd="0" presId="urn:microsoft.com/office/officeart/2005/8/layout/hierarchy1"/>
    <dgm:cxn modelId="{6B0370F7-4F7C-48EC-9890-338390439C3F}" type="presParOf" srcId="{CD5D8070-5048-4156-B5D0-186EBC331E38}" destId="{28DDCD37-5951-48C5-BD58-4A5E1ED39CD5}" srcOrd="0" destOrd="0" presId="urn:microsoft.com/office/officeart/2005/8/layout/hierarchy1"/>
    <dgm:cxn modelId="{AB644E59-D686-4E48-B197-0E314F3C3B4B}" type="presParOf" srcId="{28DDCD37-5951-48C5-BD58-4A5E1ED39CD5}" destId="{C49FF07B-2507-4FF3-AF28-04F4AA9FF619}" srcOrd="0" destOrd="0" presId="urn:microsoft.com/office/officeart/2005/8/layout/hierarchy1"/>
    <dgm:cxn modelId="{993C435B-3F58-453F-A6EE-0A9F33BC254A}" type="presParOf" srcId="{28DDCD37-5951-48C5-BD58-4A5E1ED39CD5}" destId="{27599751-8180-43B0-939A-ED715752A627}" srcOrd="1" destOrd="0" presId="urn:microsoft.com/office/officeart/2005/8/layout/hierarchy1"/>
    <dgm:cxn modelId="{D7691522-4B4C-4071-B5CB-4A192E17F72A}" type="presParOf" srcId="{CD5D8070-5048-4156-B5D0-186EBC331E38}" destId="{36514F0A-FE4D-4A1A-A6BC-B2C9E51F9095}" srcOrd="1" destOrd="0" presId="urn:microsoft.com/office/officeart/2005/8/layout/hierarchy1"/>
    <dgm:cxn modelId="{2289F9DE-3C03-4CE4-ADEE-AAC6E2266499}" type="presParOf" srcId="{E81FED5D-FEC2-4B85-B411-6E6378C9ECFC}" destId="{B9AAA665-471B-4A94-9CE5-E9DF050DCB73}" srcOrd="2" destOrd="0" presId="urn:microsoft.com/office/officeart/2005/8/layout/hierarchy1"/>
    <dgm:cxn modelId="{5441116D-0B39-4521-A1FE-989EA02BF3D3}" type="presParOf" srcId="{B9AAA665-471B-4A94-9CE5-E9DF050DCB73}" destId="{BDA9D9BF-D64C-4393-8A35-D6294C31297D}" srcOrd="0" destOrd="0" presId="urn:microsoft.com/office/officeart/2005/8/layout/hierarchy1"/>
    <dgm:cxn modelId="{51F38502-DBDE-4800-9BA4-186DA05131A2}" type="presParOf" srcId="{BDA9D9BF-D64C-4393-8A35-D6294C31297D}" destId="{76AD91D2-9A54-42E6-AF05-1785B82A220B}" srcOrd="0" destOrd="0" presId="urn:microsoft.com/office/officeart/2005/8/layout/hierarchy1"/>
    <dgm:cxn modelId="{0FC514F0-DD94-42DD-926C-2F6415F23ED8}" type="presParOf" srcId="{BDA9D9BF-D64C-4393-8A35-D6294C31297D}" destId="{710371AC-6C9E-49C4-AEA7-44D21B5917EE}" srcOrd="1" destOrd="0" presId="urn:microsoft.com/office/officeart/2005/8/layout/hierarchy1"/>
    <dgm:cxn modelId="{E15DE6FD-14A5-40F2-A0E7-7BC734BAD5EE}" type="presParOf" srcId="{B9AAA665-471B-4A94-9CE5-E9DF050DCB73}" destId="{B2E10318-C256-4F2E-8050-86B33063D915}" srcOrd="1" destOrd="0" presId="urn:microsoft.com/office/officeart/2005/8/layout/hierarchy1"/>
    <dgm:cxn modelId="{CBC9566A-9922-48A1-BA4F-D0090DAC3B77}" type="presParOf" srcId="{E81FED5D-FEC2-4B85-B411-6E6378C9ECFC}" destId="{9BED8935-1633-427E-A290-C103E7E5B7B8}" srcOrd="3" destOrd="0" presId="urn:microsoft.com/office/officeart/2005/8/layout/hierarchy1"/>
    <dgm:cxn modelId="{70EB7C48-0553-4CF6-8B33-89F3757BBDD5}" type="presParOf" srcId="{9BED8935-1633-427E-A290-C103E7E5B7B8}" destId="{704B148F-F6B0-416E-B2BE-8F7EBE817D85}" srcOrd="0" destOrd="0" presId="urn:microsoft.com/office/officeart/2005/8/layout/hierarchy1"/>
    <dgm:cxn modelId="{D5F0D85E-D706-4399-B950-149260F5BE0B}" type="presParOf" srcId="{704B148F-F6B0-416E-B2BE-8F7EBE817D85}" destId="{79A3D704-D9C3-4B98-93F6-663BDBD175D0}" srcOrd="0" destOrd="0" presId="urn:microsoft.com/office/officeart/2005/8/layout/hierarchy1"/>
    <dgm:cxn modelId="{C713C8CB-6E36-4469-AADD-DC00F4916E87}" type="presParOf" srcId="{704B148F-F6B0-416E-B2BE-8F7EBE817D85}" destId="{EDD6A6B4-EC96-44F3-BDB4-38788D41F88B}" srcOrd="1" destOrd="0" presId="urn:microsoft.com/office/officeart/2005/8/layout/hierarchy1"/>
    <dgm:cxn modelId="{DF32A5B1-EEA5-4135-AB33-9A0F1F7D3B96}" type="presParOf" srcId="{9BED8935-1633-427E-A290-C103E7E5B7B8}" destId="{92DFDE40-4828-44EA-91FE-4E200450251B}" srcOrd="1" destOrd="0" presId="urn:microsoft.com/office/officeart/2005/8/layout/hierarchy1"/>
    <dgm:cxn modelId="{4F8C6CF5-A73D-417A-A902-A2BE9F552FB4}" type="presParOf" srcId="{E81FED5D-FEC2-4B85-B411-6E6378C9ECFC}" destId="{8915D20B-B6FE-425B-8110-5560CE1E1E2A}" srcOrd="4" destOrd="0" presId="urn:microsoft.com/office/officeart/2005/8/layout/hierarchy1"/>
    <dgm:cxn modelId="{9B325AAF-3E0C-46F5-AD28-5117F15A0DB3}" type="presParOf" srcId="{8915D20B-B6FE-425B-8110-5560CE1E1E2A}" destId="{6AC32E17-4359-4E78-BABA-2D33D8684F77}" srcOrd="0" destOrd="0" presId="urn:microsoft.com/office/officeart/2005/8/layout/hierarchy1"/>
    <dgm:cxn modelId="{651C6D7B-5547-4CEF-A6C8-6832A246EB5E}" type="presParOf" srcId="{6AC32E17-4359-4E78-BABA-2D33D8684F77}" destId="{69BDA2C1-BF2D-4DBF-944E-44B1028474DF}" srcOrd="0" destOrd="0" presId="urn:microsoft.com/office/officeart/2005/8/layout/hierarchy1"/>
    <dgm:cxn modelId="{8D5566A1-1607-483F-8F3F-C084104EE455}" type="presParOf" srcId="{6AC32E17-4359-4E78-BABA-2D33D8684F77}" destId="{2A9C50DB-3AA8-4FF7-85EA-5DC917DFD0D1}" srcOrd="1" destOrd="0" presId="urn:microsoft.com/office/officeart/2005/8/layout/hierarchy1"/>
    <dgm:cxn modelId="{8B7BDCAB-AC56-4F4E-BA20-E7BDC2800D98}" type="presParOf" srcId="{8915D20B-B6FE-425B-8110-5560CE1E1E2A}" destId="{481FA4E7-69D9-42F1-A638-6CD35B04686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56D418-7560-4F06-B281-658B6A63F83C}">
      <dsp:nvSpPr>
        <dsp:cNvPr id="0" name=""/>
        <dsp:cNvSpPr/>
      </dsp:nvSpPr>
      <dsp:spPr>
        <a:xfrm>
          <a:off x="0" y="387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Introduction</a:t>
          </a:r>
          <a:endParaRPr lang="en-US" sz="2400" kern="1200" dirty="0"/>
        </a:p>
      </dsp:txBody>
      <dsp:txXfrm>
        <a:off x="26730" y="65508"/>
        <a:ext cx="6734287" cy="494099"/>
      </dsp:txXfrm>
    </dsp:sp>
    <dsp:sp modelId="{315B64A5-FF7E-4708-B3F2-E05C1721A2AB}">
      <dsp:nvSpPr>
        <dsp:cNvPr id="0" name=""/>
        <dsp:cNvSpPr/>
      </dsp:nvSpPr>
      <dsp:spPr>
        <a:xfrm>
          <a:off x="0" y="65545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Choix technologiques</a:t>
          </a:r>
          <a:endParaRPr lang="en-US" sz="2400" kern="1200" dirty="0"/>
        </a:p>
      </dsp:txBody>
      <dsp:txXfrm>
        <a:off x="26730" y="682188"/>
        <a:ext cx="6734287" cy="494099"/>
      </dsp:txXfrm>
    </dsp:sp>
    <dsp:sp modelId="{E433919C-8BBD-4347-ABF1-9FE97577B89C}">
      <dsp:nvSpPr>
        <dsp:cNvPr id="0" name=""/>
        <dsp:cNvSpPr/>
      </dsp:nvSpPr>
      <dsp:spPr>
        <a:xfrm>
          <a:off x="0" y="127213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Infrastructure</a:t>
          </a:r>
          <a:endParaRPr lang="en-US" sz="2400" kern="1200" dirty="0"/>
        </a:p>
      </dsp:txBody>
      <dsp:txXfrm>
        <a:off x="26730" y="1298868"/>
        <a:ext cx="6734287" cy="494099"/>
      </dsp:txXfrm>
    </dsp:sp>
    <dsp:sp modelId="{E3B8C489-9E09-41A8-A457-01D3CFF7E77A}">
      <dsp:nvSpPr>
        <dsp:cNvPr id="0" name=""/>
        <dsp:cNvSpPr/>
      </dsp:nvSpPr>
      <dsp:spPr>
        <a:xfrm>
          <a:off x="0" y="188881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Versionning</a:t>
          </a:r>
          <a:r>
            <a:rPr lang="en-US" sz="2400" kern="1200" dirty="0"/>
            <a:t> | Ticketing</a:t>
          </a:r>
        </a:p>
      </dsp:txBody>
      <dsp:txXfrm>
        <a:off x="26730" y="1915548"/>
        <a:ext cx="6734287" cy="494099"/>
      </dsp:txXfrm>
    </dsp:sp>
    <dsp:sp modelId="{AC404EB9-7F99-4B0D-8901-98F030972019}">
      <dsp:nvSpPr>
        <dsp:cNvPr id="0" name=""/>
        <dsp:cNvSpPr/>
      </dsp:nvSpPr>
      <dsp:spPr>
        <a:xfrm>
          <a:off x="0" y="250549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Déploiement</a:t>
          </a:r>
          <a:r>
            <a:rPr lang="en-US" sz="2400" kern="1200" dirty="0"/>
            <a:t>| Tests</a:t>
          </a:r>
        </a:p>
      </dsp:txBody>
      <dsp:txXfrm>
        <a:off x="26730" y="2532228"/>
        <a:ext cx="6734287" cy="494099"/>
      </dsp:txXfrm>
    </dsp:sp>
    <dsp:sp modelId="{F1881CE8-0E81-4FA2-AEF4-5FA05B8D2AED}">
      <dsp:nvSpPr>
        <dsp:cNvPr id="0" name=""/>
        <dsp:cNvSpPr/>
      </dsp:nvSpPr>
      <dsp:spPr>
        <a:xfrm>
          <a:off x="0" y="3122178"/>
          <a:ext cx="6787747" cy="547559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Sécurité</a:t>
          </a:r>
          <a:endParaRPr lang="en-US" sz="2400" kern="1200" dirty="0"/>
        </a:p>
      </dsp:txBody>
      <dsp:txXfrm>
        <a:off x="26730" y="3148908"/>
        <a:ext cx="6734287" cy="4940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DFC564-C585-4188-8672-8DAFC2B1B1CC}">
      <dsp:nvSpPr>
        <dsp:cNvPr id="0" name=""/>
        <dsp:cNvSpPr/>
      </dsp:nvSpPr>
      <dsp:spPr>
        <a:xfrm>
          <a:off x="0" y="443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902705-97F0-4A25-8C39-B86833B83F6E}">
      <dsp:nvSpPr>
        <dsp:cNvPr id="0" name=""/>
        <dsp:cNvSpPr/>
      </dsp:nvSpPr>
      <dsp:spPr>
        <a:xfrm>
          <a:off x="314241" y="234177"/>
          <a:ext cx="571348" cy="5713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46552-B963-40FF-ACED-CB6F4567C1C3}">
      <dsp:nvSpPr>
        <dsp:cNvPr id="0" name=""/>
        <dsp:cNvSpPr/>
      </dsp:nvSpPr>
      <dsp:spPr>
        <a:xfrm>
          <a:off x="1199831" y="443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Gestion santé mentale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443"/>
        <a:ext cx="9772968" cy="1038814"/>
      </dsp:txXfrm>
    </dsp:sp>
    <dsp:sp modelId="{6238FF5B-17C8-4226-83E6-4813BC8CDC9C}">
      <dsp:nvSpPr>
        <dsp:cNvPr id="0" name=""/>
        <dsp:cNvSpPr/>
      </dsp:nvSpPr>
      <dsp:spPr>
        <a:xfrm>
          <a:off x="0" y="1298962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6D6243-CB99-46A7-B403-8C032B01DCCE}">
      <dsp:nvSpPr>
        <dsp:cNvPr id="0" name=""/>
        <dsp:cNvSpPr/>
      </dsp:nvSpPr>
      <dsp:spPr>
        <a:xfrm>
          <a:off x="314241" y="1532695"/>
          <a:ext cx="571348" cy="5713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9950ECB-A3F8-40C2-AE76-3945D1EC76F8}">
      <dsp:nvSpPr>
        <dsp:cNvPr id="0" name=""/>
        <dsp:cNvSpPr/>
      </dsp:nvSpPr>
      <dsp:spPr>
        <a:xfrm>
          <a:off x="1199831" y="1298962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Application mobile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1298962"/>
        <a:ext cx="9772968" cy="1038814"/>
      </dsp:txXfrm>
    </dsp:sp>
    <dsp:sp modelId="{507416D2-1543-4E88-940D-B8B89282837C}">
      <dsp:nvSpPr>
        <dsp:cNvPr id="0" name=""/>
        <dsp:cNvSpPr/>
      </dsp:nvSpPr>
      <dsp:spPr>
        <a:xfrm>
          <a:off x="0" y="2597481"/>
          <a:ext cx="10972800" cy="1038814"/>
        </a:xfrm>
        <a:prstGeom prst="roundRect">
          <a:avLst>
            <a:gd name="adj" fmla="val 10000"/>
          </a:avLst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D1783F6-52FE-4BA6-8A5A-2E67E22BFE19}">
      <dsp:nvSpPr>
        <dsp:cNvPr id="0" name=""/>
        <dsp:cNvSpPr/>
      </dsp:nvSpPr>
      <dsp:spPr>
        <a:xfrm>
          <a:off x="314241" y="2831214"/>
          <a:ext cx="571348" cy="5713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4733A9-2278-4428-A9A8-FE9030CB8BF1}">
      <dsp:nvSpPr>
        <dsp:cNvPr id="0" name=""/>
        <dsp:cNvSpPr/>
      </dsp:nvSpPr>
      <dsp:spPr>
        <a:xfrm>
          <a:off x="1199831" y="2597481"/>
          <a:ext cx="9772968" cy="1038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941" tIns="109941" rIns="109941" bIns="109941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>
              <a:solidFill>
                <a:schemeClr val="bg1"/>
              </a:solidFill>
            </a:rPr>
            <a:t>Respect de la RGPD</a:t>
          </a:r>
          <a:endParaRPr lang="en-US" sz="2500" kern="1200" dirty="0">
            <a:solidFill>
              <a:schemeClr val="bg1"/>
            </a:solidFill>
          </a:endParaRPr>
        </a:p>
      </dsp:txBody>
      <dsp:txXfrm>
        <a:off x="1199831" y="2597481"/>
        <a:ext cx="9772968" cy="103881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5EDD8-9D73-4392-9931-005235324B17}">
      <dsp:nvSpPr>
        <dsp:cNvPr id="0" name=""/>
        <dsp:cNvSpPr/>
      </dsp:nvSpPr>
      <dsp:spPr>
        <a:xfrm>
          <a:off x="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API 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Next.js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Simple </a:t>
          </a:r>
          <a:r>
            <a:rPr lang="en-US" sz="1500" kern="1200" dirty="0" err="1"/>
            <a:t>d’utilization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Routing </a:t>
          </a:r>
          <a:r>
            <a:rPr lang="en-US" sz="1500" kern="1200" dirty="0" err="1"/>
            <a:t>intuitif</a:t>
          </a:r>
          <a:endParaRPr lang="en-US" sz="15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/>
            <a:t>Prisma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Réduis</a:t>
          </a:r>
          <a:r>
            <a:rPr lang="en-US" sz="1500" kern="1200" dirty="0"/>
            <a:t> les </a:t>
          </a:r>
          <a:r>
            <a:rPr lang="en-US" sz="1500" kern="1200" dirty="0" err="1"/>
            <a:t>risques</a:t>
          </a:r>
          <a:r>
            <a:rPr lang="en-US" sz="1500" kern="1200" dirty="0"/>
            <a:t> de </a:t>
          </a:r>
          <a:r>
            <a:rPr lang="en-US" sz="1500" kern="1200" dirty="0" err="1"/>
            <a:t>failles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Simple </a:t>
          </a:r>
          <a:r>
            <a:rPr lang="en-US" sz="1500" kern="1200" dirty="0" err="1"/>
            <a:t>d’utilization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Puissant</a:t>
          </a:r>
        </a:p>
      </dsp:txBody>
      <dsp:txXfrm>
        <a:off x="0" y="789670"/>
        <a:ext cx="3428999" cy="2057400"/>
      </dsp:txXfrm>
    </dsp:sp>
    <dsp:sp modelId="{B3FB18FD-A14F-454B-89E7-D63161DD7A1F}">
      <dsp:nvSpPr>
        <dsp:cNvPr id="0" name=""/>
        <dsp:cNvSpPr/>
      </dsp:nvSpPr>
      <dsp:spPr>
        <a:xfrm>
          <a:off x="377190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/>
            <a:t>Front : </a:t>
          </a:r>
          <a:endParaRPr lang="en-US" sz="19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1500" kern="1200" dirty="0" err="1"/>
            <a:t>React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Maintenu</a:t>
          </a:r>
          <a:r>
            <a:rPr lang="en-US" sz="1500" kern="1200" dirty="0"/>
            <a:t> par META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JS/TS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500" kern="1200" dirty="0"/>
        </a:p>
      </dsp:txBody>
      <dsp:txXfrm>
        <a:off x="3771900" y="789670"/>
        <a:ext cx="3428999" cy="2057400"/>
      </dsp:txXfrm>
    </dsp:sp>
    <dsp:sp modelId="{B694AD7A-53B7-47F5-AB43-8A006F426613}">
      <dsp:nvSpPr>
        <dsp:cNvPr id="0" name=""/>
        <dsp:cNvSpPr/>
      </dsp:nvSpPr>
      <dsp:spPr>
        <a:xfrm>
          <a:off x="7543800" y="789670"/>
          <a:ext cx="3428999" cy="20574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900" kern="1200" dirty="0"/>
            <a:t>Mobile  </a:t>
          </a:r>
          <a:endParaRPr lang="en-US" sz="1900" kern="1200" dirty="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React Native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JS/TS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Utilisation</a:t>
          </a:r>
          <a:r>
            <a:rPr lang="en-US" sz="1500" kern="1200" dirty="0"/>
            <a:t> Clerk </a:t>
          </a:r>
          <a:r>
            <a:rPr lang="en-US" sz="1500" kern="1200" dirty="0" err="1"/>
            <a:t>simplifiée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Cross-</a:t>
          </a:r>
          <a:r>
            <a:rPr lang="en-US" sz="1500" kern="1200" dirty="0" err="1"/>
            <a:t>plateforme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Grande </a:t>
          </a:r>
          <a:r>
            <a:rPr lang="en-US" sz="1500" kern="1200" dirty="0" err="1"/>
            <a:t>communautée</a:t>
          </a:r>
          <a:endParaRPr lang="en-US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 err="1"/>
            <a:t>Maintenu</a:t>
          </a:r>
          <a:r>
            <a:rPr lang="en-US" sz="1500" kern="1200" dirty="0"/>
            <a:t> par META</a:t>
          </a:r>
        </a:p>
      </dsp:txBody>
      <dsp:txXfrm>
        <a:off x="7543800" y="789670"/>
        <a:ext cx="3428999" cy="20574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D86ACA-72B2-46D4-93AF-5A93104F52BB}">
      <dsp:nvSpPr>
        <dsp:cNvPr id="0" name=""/>
        <dsp:cNvSpPr/>
      </dsp:nvSpPr>
      <dsp:spPr>
        <a:xfrm>
          <a:off x="0" y="0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Versionning avec Git &amp; GitHub.</a:t>
          </a:r>
          <a:endParaRPr lang="en-US" sz="2500" kern="1200"/>
        </a:p>
      </dsp:txBody>
      <dsp:txXfrm>
        <a:off x="19173" y="19173"/>
        <a:ext cx="7666087" cy="616267"/>
      </dsp:txXfrm>
    </dsp:sp>
    <dsp:sp modelId="{54F4C148-39D2-43F3-8B82-989771AD8A7A}">
      <dsp:nvSpPr>
        <dsp:cNvPr id="0" name=""/>
        <dsp:cNvSpPr/>
      </dsp:nvSpPr>
      <dsp:spPr>
        <a:xfrm>
          <a:off x="630936" y="745531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Grosse communauté</a:t>
          </a:r>
          <a:endParaRPr lang="en-US" sz="2500" kern="1200"/>
        </a:p>
      </dsp:txBody>
      <dsp:txXfrm>
        <a:off x="650109" y="764704"/>
        <a:ext cx="7354275" cy="616267"/>
      </dsp:txXfrm>
    </dsp:sp>
    <dsp:sp modelId="{967D9A3A-4934-4779-8CA4-8B6E24EB4F6A}">
      <dsp:nvSpPr>
        <dsp:cNvPr id="0" name=""/>
        <dsp:cNvSpPr/>
      </dsp:nvSpPr>
      <dsp:spPr>
        <a:xfrm>
          <a:off x="1261871" y="1491063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/>
            <a:t>Multifonction</a:t>
          </a:r>
          <a:endParaRPr lang="en-US" sz="2500" kern="1200"/>
        </a:p>
      </dsp:txBody>
      <dsp:txXfrm>
        <a:off x="1281044" y="1510236"/>
        <a:ext cx="7354275" cy="616267"/>
      </dsp:txXfrm>
    </dsp:sp>
    <dsp:sp modelId="{97096196-1274-4577-B932-C51D23D67E4B}">
      <dsp:nvSpPr>
        <dsp:cNvPr id="0" name=""/>
        <dsp:cNvSpPr/>
      </dsp:nvSpPr>
      <dsp:spPr>
        <a:xfrm>
          <a:off x="1892808" y="2236595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b="1" i="0" kern="1200" dirty="0"/>
            <a:t>Devenu une norme (avec </a:t>
          </a:r>
          <a:r>
            <a:rPr lang="fr-FR" sz="2500" b="1" i="0" kern="1200" dirty="0" err="1"/>
            <a:t>GitLab</a:t>
          </a:r>
          <a:r>
            <a:rPr lang="fr-FR" sz="2500" b="1" i="0" kern="1200" dirty="0"/>
            <a:t> pour les entreprises)</a:t>
          </a:r>
          <a:endParaRPr lang="en-US" sz="2500" kern="1200" dirty="0"/>
        </a:p>
      </dsp:txBody>
      <dsp:txXfrm>
        <a:off x="1911981" y="2255768"/>
        <a:ext cx="7354275" cy="616267"/>
      </dsp:txXfrm>
    </dsp:sp>
    <dsp:sp modelId="{3B333B13-B531-4E93-9264-77A1954503EA}">
      <dsp:nvSpPr>
        <dsp:cNvPr id="0" name=""/>
        <dsp:cNvSpPr/>
      </dsp:nvSpPr>
      <dsp:spPr>
        <a:xfrm>
          <a:off x="2523743" y="2982126"/>
          <a:ext cx="8449056" cy="65461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Permets le travail </a:t>
          </a:r>
          <a:r>
            <a:rPr lang="en-US" sz="2500" kern="1200" dirty="0" err="1"/>
            <a:t>collaboratif</a:t>
          </a:r>
          <a:endParaRPr lang="en-US" sz="2500" kern="1200" dirty="0"/>
        </a:p>
      </dsp:txBody>
      <dsp:txXfrm>
        <a:off x="2542916" y="3001299"/>
        <a:ext cx="7354275" cy="616267"/>
      </dsp:txXfrm>
    </dsp:sp>
    <dsp:sp modelId="{E6339C6F-33F6-4B36-A93F-B93A4694041D}">
      <dsp:nvSpPr>
        <dsp:cNvPr id="0" name=""/>
        <dsp:cNvSpPr/>
      </dsp:nvSpPr>
      <dsp:spPr>
        <a:xfrm>
          <a:off x="8023557" y="478231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119294" y="478231"/>
        <a:ext cx="234024" cy="320187"/>
      </dsp:txXfrm>
    </dsp:sp>
    <dsp:sp modelId="{A53AA750-A456-49D9-9A74-19C9B942B281}">
      <dsp:nvSpPr>
        <dsp:cNvPr id="0" name=""/>
        <dsp:cNvSpPr/>
      </dsp:nvSpPr>
      <dsp:spPr>
        <a:xfrm>
          <a:off x="8654493" y="1223763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750230" y="1223763"/>
        <a:ext cx="234024" cy="320187"/>
      </dsp:txXfrm>
    </dsp:sp>
    <dsp:sp modelId="{AF5FE69A-FEFA-44F8-A097-5B0C3909CF5B}">
      <dsp:nvSpPr>
        <dsp:cNvPr id="0" name=""/>
        <dsp:cNvSpPr/>
      </dsp:nvSpPr>
      <dsp:spPr>
        <a:xfrm>
          <a:off x="9285429" y="1958384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381166" y="1958384"/>
        <a:ext cx="234024" cy="320187"/>
      </dsp:txXfrm>
    </dsp:sp>
    <dsp:sp modelId="{2D88D5DB-4B4D-4C23-890D-87EB2F63F7A2}">
      <dsp:nvSpPr>
        <dsp:cNvPr id="0" name=""/>
        <dsp:cNvSpPr/>
      </dsp:nvSpPr>
      <dsp:spPr>
        <a:xfrm>
          <a:off x="9916365" y="2711189"/>
          <a:ext cx="425498" cy="425498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10012102" y="2711189"/>
        <a:ext cx="234024" cy="32018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F0D845-555C-46FB-AC20-9B51239C931E}">
      <dsp:nvSpPr>
        <dsp:cNvPr id="0" name=""/>
        <dsp:cNvSpPr/>
      </dsp:nvSpPr>
      <dsp:spPr>
        <a:xfrm>
          <a:off x="0" y="25585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Uniquement si push develop / master</a:t>
          </a:r>
          <a:endParaRPr lang="en-US" sz="3200" kern="1200"/>
        </a:p>
      </dsp:txBody>
      <dsp:txXfrm>
        <a:off x="35640" y="291498"/>
        <a:ext cx="6716467" cy="658799"/>
      </dsp:txXfrm>
    </dsp:sp>
    <dsp:sp modelId="{DD13F6BD-A4D1-45D0-8C27-0264232412DC}">
      <dsp:nvSpPr>
        <dsp:cNvPr id="0" name=""/>
        <dsp:cNvSpPr/>
      </dsp:nvSpPr>
      <dsp:spPr>
        <a:xfrm>
          <a:off x="0" y="107809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Scan de sécurité</a:t>
          </a:r>
          <a:endParaRPr lang="en-US" sz="3200" kern="1200"/>
        </a:p>
      </dsp:txBody>
      <dsp:txXfrm>
        <a:off x="35640" y="1113738"/>
        <a:ext cx="6716467" cy="658799"/>
      </dsp:txXfrm>
    </dsp:sp>
    <dsp:sp modelId="{574BB95A-B43E-47B7-9FD7-739843458F9E}">
      <dsp:nvSpPr>
        <dsp:cNvPr id="0" name=""/>
        <dsp:cNvSpPr/>
      </dsp:nvSpPr>
      <dsp:spPr>
        <a:xfrm>
          <a:off x="0" y="190033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Build images docker</a:t>
          </a:r>
          <a:endParaRPr lang="en-US" sz="3200" kern="1200"/>
        </a:p>
      </dsp:txBody>
      <dsp:txXfrm>
        <a:off x="35640" y="1935978"/>
        <a:ext cx="6716467" cy="658799"/>
      </dsp:txXfrm>
    </dsp:sp>
    <dsp:sp modelId="{EF8EA8BB-AECA-4191-9669-610707757684}">
      <dsp:nvSpPr>
        <dsp:cNvPr id="0" name=""/>
        <dsp:cNvSpPr/>
      </dsp:nvSpPr>
      <dsp:spPr>
        <a:xfrm>
          <a:off x="0" y="2722578"/>
          <a:ext cx="6787747" cy="7300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200" b="0" i="0" kern="1200"/>
            <a:t>Connection SSH &amp; MAJ containers</a:t>
          </a:r>
          <a:endParaRPr lang="en-US" sz="3200" kern="1200"/>
        </a:p>
      </dsp:txBody>
      <dsp:txXfrm>
        <a:off x="35640" y="2758218"/>
        <a:ext cx="6716467" cy="65879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F8081-8425-40A5-BA49-A5C947EE5DDC}">
      <dsp:nvSpPr>
        <dsp:cNvPr id="0" name=""/>
        <dsp:cNvSpPr/>
      </dsp:nvSpPr>
      <dsp:spPr>
        <a:xfrm>
          <a:off x="3214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703D01F-EC09-4E21-9DC9-80272A817822}">
      <dsp:nvSpPr>
        <dsp:cNvPr id="0" name=""/>
        <dsp:cNvSpPr/>
      </dsp:nvSpPr>
      <dsp:spPr>
        <a:xfrm>
          <a:off x="258246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Fail2Ban</a:t>
          </a:r>
          <a:endParaRPr lang="en-US" sz="2400" kern="1200"/>
        </a:p>
      </dsp:txBody>
      <dsp:txXfrm>
        <a:off x="300935" y="1253445"/>
        <a:ext cx="2209908" cy="1372129"/>
      </dsp:txXfrm>
    </dsp:sp>
    <dsp:sp modelId="{2E37B2E1-8695-417F-A9C3-4FB9AAAC2ABE}">
      <dsp:nvSpPr>
        <dsp:cNvPr id="0" name=""/>
        <dsp:cNvSpPr/>
      </dsp:nvSpPr>
      <dsp:spPr>
        <a:xfrm>
          <a:off x="280856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868CD8B-484F-4367-92C6-DD41420EE802}">
      <dsp:nvSpPr>
        <dsp:cNvPr id="0" name=""/>
        <dsp:cNvSpPr/>
      </dsp:nvSpPr>
      <dsp:spPr>
        <a:xfrm>
          <a:off x="306359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Firewall (restriction des ports)</a:t>
          </a:r>
          <a:endParaRPr lang="en-US" sz="2400" kern="1200" dirty="0"/>
        </a:p>
      </dsp:txBody>
      <dsp:txXfrm>
        <a:off x="3106286" y="1253445"/>
        <a:ext cx="2209908" cy="1372129"/>
      </dsp:txXfrm>
    </dsp:sp>
    <dsp:sp modelId="{899F2941-28B0-4220-AF53-6969241BA7CB}">
      <dsp:nvSpPr>
        <dsp:cNvPr id="0" name=""/>
        <dsp:cNvSpPr/>
      </dsp:nvSpPr>
      <dsp:spPr>
        <a:xfrm>
          <a:off x="5613915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31E40E31-9D44-49C1-8F94-F14ECA6199BF}">
      <dsp:nvSpPr>
        <dsp:cNvPr id="0" name=""/>
        <dsp:cNvSpPr/>
      </dsp:nvSpPr>
      <dsp:spPr>
        <a:xfrm>
          <a:off x="5868947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 err="1"/>
            <a:t>Connexion</a:t>
          </a:r>
          <a:r>
            <a:rPr lang="en-US" sz="2400" kern="1200" dirty="0"/>
            <a:t> avec </a:t>
          </a:r>
          <a:r>
            <a:rPr lang="en-US" sz="2400" kern="1200" dirty="0" err="1"/>
            <a:t>clés</a:t>
          </a:r>
          <a:r>
            <a:rPr lang="en-US" sz="2400" kern="1200" dirty="0"/>
            <a:t> </a:t>
          </a:r>
          <a:r>
            <a:rPr lang="en-US" sz="2400" kern="1200" dirty="0" err="1"/>
            <a:t>asymmetriques</a:t>
          </a:r>
          <a:endParaRPr lang="en-US" sz="2400" kern="1200" dirty="0"/>
        </a:p>
      </dsp:txBody>
      <dsp:txXfrm>
        <a:off x="5911636" y="1253445"/>
        <a:ext cx="2209908" cy="1372129"/>
      </dsp:txXfrm>
    </dsp:sp>
    <dsp:sp modelId="{1945AC2A-89C3-4D3C-9E43-55B8AD5F5322}">
      <dsp:nvSpPr>
        <dsp:cNvPr id="0" name=""/>
        <dsp:cNvSpPr/>
      </dsp:nvSpPr>
      <dsp:spPr>
        <a:xfrm>
          <a:off x="8419266" y="968476"/>
          <a:ext cx="2295286" cy="145750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4226B9-00FB-4004-AAFB-60082D2D5017}">
      <dsp:nvSpPr>
        <dsp:cNvPr id="0" name=""/>
        <dsp:cNvSpPr/>
      </dsp:nvSpPr>
      <dsp:spPr>
        <a:xfrm>
          <a:off x="8674298" y="1210756"/>
          <a:ext cx="2295286" cy="145750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Récupération des logs</a:t>
          </a:r>
          <a:endParaRPr lang="en-US" sz="2400" kern="1200" dirty="0"/>
        </a:p>
      </dsp:txBody>
      <dsp:txXfrm>
        <a:off x="8716987" y="1253445"/>
        <a:ext cx="2209908" cy="137212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37AB87-C59A-4073-901D-4B8500D66594}">
      <dsp:nvSpPr>
        <dsp:cNvPr id="0" name=""/>
        <dsp:cNvSpPr/>
      </dsp:nvSpPr>
      <dsp:spPr>
        <a:xfrm>
          <a:off x="3750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A48BB7C-A26F-4A77-AD41-B50121A62571}">
      <dsp:nvSpPr>
        <dsp:cNvPr id="0" name=""/>
        <dsp:cNvSpPr/>
      </dsp:nvSpPr>
      <dsp:spPr>
        <a:xfrm>
          <a:off x="206811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/>
            <a:t>Connexion HTTPS</a:t>
          </a:r>
          <a:endParaRPr lang="en-US" sz="2400" kern="1200"/>
        </a:p>
      </dsp:txBody>
      <dsp:txXfrm>
        <a:off x="240801" y="1368566"/>
        <a:ext cx="1759569" cy="1092514"/>
      </dsp:txXfrm>
    </dsp:sp>
    <dsp:sp modelId="{C49FF07B-2507-4FF3-AF28-04F4AA9FF619}">
      <dsp:nvSpPr>
        <dsp:cNvPr id="0" name=""/>
        <dsp:cNvSpPr/>
      </dsp:nvSpPr>
      <dsp:spPr>
        <a:xfrm>
          <a:off x="2237422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7599751-8180-43B0-939A-ED715752A627}">
      <dsp:nvSpPr>
        <dsp:cNvPr id="0" name=""/>
        <dsp:cNvSpPr/>
      </dsp:nvSpPr>
      <dsp:spPr>
        <a:xfrm>
          <a:off x="2440483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Hash Chiffrement</a:t>
          </a:r>
          <a:endParaRPr lang="en-US" sz="2400" kern="1200" dirty="0"/>
        </a:p>
      </dsp:txBody>
      <dsp:txXfrm>
        <a:off x="2474473" y="1368566"/>
        <a:ext cx="1759569" cy="1092514"/>
      </dsp:txXfrm>
    </dsp:sp>
    <dsp:sp modelId="{76AD91D2-9A54-42E6-AF05-1785B82A220B}">
      <dsp:nvSpPr>
        <dsp:cNvPr id="0" name=""/>
        <dsp:cNvSpPr/>
      </dsp:nvSpPr>
      <dsp:spPr>
        <a:xfrm>
          <a:off x="4471094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10371AC-6C9E-49C4-AEA7-44D21B5917EE}">
      <dsp:nvSpPr>
        <dsp:cNvPr id="0" name=""/>
        <dsp:cNvSpPr/>
      </dsp:nvSpPr>
      <dsp:spPr>
        <a:xfrm>
          <a:off x="4674155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 err="1"/>
            <a:t>SonarQube</a:t>
          </a:r>
          <a:r>
            <a:rPr lang="fr-FR" sz="2400" b="1" i="0" kern="1200" dirty="0"/>
            <a:t> </a:t>
          </a:r>
          <a:r>
            <a:rPr lang="fr-FR" sz="2400" b="1" i="0" kern="1200" dirty="0" err="1"/>
            <a:t>SonarCloud</a:t>
          </a:r>
          <a:endParaRPr lang="en-US" sz="2400" kern="1200" dirty="0"/>
        </a:p>
      </dsp:txBody>
      <dsp:txXfrm>
        <a:off x="4708145" y="1368566"/>
        <a:ext cx="1759569" cy="1092514"/>
      </dsp:txXfrm>
    </dsp:sp>
    <dsp:sp modelId="{79A3D704-D9C3-4B98-93F6-663BDBD175D0}">
      <dsp:nvSpPr>
        <dsp:cNvPr id="0" name=""/>
        <dsp:cNvSpPr/>
      </dsp:nvSpPr>
      <dsp:spPr>
        <a:xfrm>
          <a:off x="6704766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DD6A6B4-EC96-44F3-BDB4-38788D41F88B}">
      <dsp:nvSpPr>
        <dsp:cNvPr id="0" name=""/>
        <dsp:cNvSpPr/>
      </dsp:nvSpPr>
      <dsp:spPr>
        <a:xfrm>
          <a:off x="6907827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400" b="1" i="0" kern="1200" dirty="0"/>
            <a:t>OWASP</a:t>
          </a:r>
          <a:endParaRPr lang="en-US" sz="2400" kern="1200" dirty="0"/>
        </a:p>
      </dsp:txBody>
      <dsp:txXfrm>
        <a:off x="6941817" y="1368566"/>
        <a:ext cx="1759569" cy="1092514"/>
      </dsp:txXfrm>
    </dsp:sp>
    <dsp:sp modelId="{69BDA2C1-BF2D-4DBF-944E-44B1028474DF}">
      <dsp:nvSpPr>
        <dsp:cNvPr id="0" name=""/>
        <dsp:cNvSpPr/>
      </dsp:nvSpPr>
      <dsp:spPr>
        <a:xfrm>
          <a:off x="8938438" y="1141668"/>
          <a:ext cx="1827549" cy="116049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A9C50DB-3AA8-4FF7-85EA-5DC917DFD0D1}">
      <dsp:nvSpPr>
        <dsp:cNvPr id="0" name=""/>
        <dsp:cNvSpPr/>
      </dsp:nvSpPr>
      <dsp:spPr>
        <a:xfrm>
          <a:off x="9141499" y="1334576"/>
          <a:ext cx="1827549" cy="116049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ORM</a:t>
          </a:r>
        </a:p>
      </dsp:txBody>
      <dsp:txXfrm>
        <a:off x="9175489" y="1368566"/>
        <a:ext cx="1759569" cy="1092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E7829D4B-412A-499A-8D4F-B904ADB5D0BE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E2C230DF-5933-439D-898F-38E9AC9BA688}" type="slidenum">
              <a:rPr lang="fr-FR" smtClean="0"/>
              <a:t>‹N°›</a:t>
            </a:fld>
            <a:endParaRPr lang="fr-FR" dirty="0"/>
          </a:p>
        </p:txBody>
      </p:sp>
      <p:sp>
        <p:nvSpPr>
          <p:cNvPr id="7" name="Espace réservé du pied de page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8" name="Espace réservé de l’en-tête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fr-FR" sz="1200"/>
            </a:lvl1pPr>
          </a:lstStyle>
          <a:p>
            <a:pPr rtl="0"/>
            <a:fld id="{CCE360E1-1F2F-4ECC-8A8D-37670FD54F5F}" type="datetime1">
              <a:rPr lang="fr-FR" smtClean="0"/>
              <a:t>03/07/2025</a:t>
            </a:fld>
            <a:endParaRPr lang="fr-FR" dirty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fr-FR" sz="1200"/>
            </a:lvl1pPr>
          </a:lstStyle>
          <a:p>
            <a:pPr rtl="0"/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fr-FR" sz="1200"/>
            </a:lvl1pPr>
          </a:lstStyle>
          <a:p>
            <a:pPr rtl="0"/>
            <a:fld id="{A89C7E07-3C67-C64C-8DA0-0404F6303970}" type="slidenum">
              <a:rPr lang="fr-FR" smtClean="0"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fr-F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56F1F-8B47-512D-C00E-CA98D1745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3579235-3561-887C-16F0-546878256C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AC3A3637-FACC-8FA1-1063-560D991529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3646D34-F221-989D-0001-E0DEFB909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58454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5F0BC-6C74-3D93-65B7-384FD1A3F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F5EC60B1-25E4-1FB8-5470-3CBB1BD763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4765945E-80B0-3F62-D278-6A9B5678CB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01CBF9D-C2A4-9BBC-943D-45A9BD32E2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5736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283FF-091D-E067-703C-FA1EDA9C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7CB06E84-CE04-D6BD-6250-391D6A9FA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05D133E6-588C-0A16-E851-9A07013B4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4EFFB3B-BE88-AAE3-083E-5D7F583E07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633090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A54931-66E0-5F44-0EB8-2847F93225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026BC975-E588-C416-0498-160EDD82D6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FBBC2C9C-C816-0368-17D4-5E408100FD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FE236F8-C340-7288-23D9-A9486C8B0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36558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7FED78-100E-F5A5-3DB4-DFA845385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>
            <a:extLst>
              <a:ext uri="{FF2B5EF4-FFF2-40B4-BE49-F238E27FC236}">
                <a16:creationId xmlns:a16="http://schemas.microsoft.com/office/drawing/2014/main" id="{41D8EF3A-45CE-D809-2D62-DD60E8C1ED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>
            <a:extLst>
              <a:ext uri="{FF2B5EF4-FFF2-40B4-BE49-F238E27FC236}">
                <a16:creationId xmlns:a16="http://schemas.microsoft.com/office/drawing/2014/main" id="{81730C89-5DE2-97F7-4A54-1C0B0CB3B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8DCCA6-6D01-45D7-1ABD-D6C7B55F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499787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A89C7E07-3C67-C64C-8DA0-0404F6303970}" type="slidenum">
              <a:rPr lang="fr-FR" smtClean="0"/>
              <a:t>18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tableau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e lib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5" name="Forme lib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7" name="Forme libre 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457200" indent="0">
              <a:spcBef>
                <a:spcPts val="1800"/>
              </a:spcBef>
              <a:buNone/>
              <a:defRPr lang="fr-FR" sz="2000"/>
            </a:lvl2pPr>
            <a:lvl3pPr marL="914400" indent="0">
              <a:spcBef>
                <a:spcPts val="1800"/>
              </a:spcBef>
              <a:buNone/>
              <a:defRPr lang="fr-FR" sz="2000"/>
            </a:lvl3pPr>
            <a:lvl4pPr marL="1371600" indent="0">
              <a:spcBef>
                <a:spcPts val="1800"/>
              </a:spcBef>
              <a:buNone/>
              <a:defRPr lang="fr-FR" sz="2000"/>
            </a:lvl4pPr>
            <a:lvl5pPr marL="1828800" indent="0">
              <a:spcBef>
                <a:spcPts val="1800"/>
              </a:spcBef>
              <a:buNone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fr-FR" sz="2000"/>
            </a:lvl1pPr>
            <a:lvl2pPr>
              <a:spcBef>
                <a:spcPts val="6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>
              <a:spcBef>
                <a:spcPts val="1800"/>
              </a:spcBef>
              <a:defRPr lang="fr-FR" sz="2000"/>
            </a:lvl2pPr>
            <a:lvl3pPr>
              <a:spcBef>
                <a:spcPts val="1800"/>
              </a:spcBef>
              <a:defRPr lang="fr-FR" sz="2000"/>
            </a:lvl3pPr>
            <a:lvl4pPr>
              <a:spcBef>
                <a:spcPts val="1800"/>
              </a:spcBef>
              <a:defRPr lang="fr-FR" sz="2000"/>
            </a:lvl4pPr>
            <a:lvl5pPr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au 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9" name="Espace réservé du tableau 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fr-FR"/>
            </a:lvl1pPr>
          </a:lstStyle>
          <a:p>
            <a:pPr rtl="0"/>
            <a:r>
              <a:rPr lang="fr-FR"/>
              <a:t>Cliquez sur l'icône pour ajouter un tableau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dre du jou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Forme automatiqu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8" name="Forme lib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9" name="Forme lib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2" name="Titr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 spc="50" baseline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fr-F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43" name="Espace réservé du numéro de diapositiv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42" name="Espace réservé de la date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de la sectio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ce réservé d’image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fr-F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8" name="Titr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fr-FR"/>
            </a:defPPr>
          </a:lstStyle>
          <a:p>
            <a:pPr algn="ctr" rt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6" name="Espace réservé d’image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/>
            </a:lvl1pPr>
          </a:lstStyle>
          <a:p>
            <a:pPr rtl="0"/>
            <a:r>
              <a:rPr lang="fr-FR" dirty="0"/>
              <a:t>Cliquez sur l’icône pour ajouter une image</a:t>
            </a:r>
          </a:p>
        </p:txBody>
      </p: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umé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e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e libre 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32" name="Titr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8" name="Espace réservé du numéro de diapositiv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fr-F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grpSp>
        <p:nvGrpSpPr>
          <p:cNvPr id="9" name="Groupe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e lib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1" name="Forme libre 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2" name="Forme libre 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ce réservé du texte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fr-F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fr-FR" sz="4000"/>
            </a:lvl2pPr>
            <a:lvl3pPr>
              <a:defRPr lang="fr-FR" sz="4000"/>
            </a:lvl3pPr>
            <a:lvl4pPr>
              <a:defRPr lang="fr-FR" sz="4000"/>
            </a:lvl4pPr>
            <a:lvl5pPr>
              <a:defRPr lang="fr-FR" sz="4000"/>
            </a:lvl5pPr>
          </a:lstStyle>
          <a:p>
            <a:pPr lvl="0" rtl="0"/>
            <a:r>
              <a:rPr lang="fr-FR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deux contenu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e lib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 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9436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e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Forme automatiqu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3" name="Forme lib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4" name="Forme lib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8" name="Forme lib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  <p:sp>
          <p:nvSpPr>
            <p:cNvPr id="19" name="Forme libre 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fr-FR"/>
              </a:defPPr>
            </a:lstStyle>
            <a:p>
              <a:pPr rtl="0"/>
              <a:endParaRPr lang="fr-FR" dirty="0"/>
            </a:p>
          </p:txBody>
        </p:sp>
      </p:grpSp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ce réservé du contenu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fr-F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fr-F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fr-F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fr-F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endParaRPr lang="fr-FR" dirty="0"/>
          </a:p>
        </p:txBody>
      </p:sp>
      <p:sp>
        <p:nvSpPr>
          <p:cNvPr id="2" name="Espace réservé du contenu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marL="283464" indent="-283464">
              <a:spcBef>
                <a:spcPts val="1800"/>
              </a:spcBef>
              <a:defRPr lang="fr-FR" sz="2000"/>
            </a:lvl2pPr>
            <a:lvl3pPr marL="548640" indent="-283464">
              <a:spcBef>
                <a:spcPts val="1800"/>
              </a:spcBef>
              <a:defRPr lang="fr-FR" sz="2000"/>
            </a:lvl3pPr>
            <a:lvl4pPr marL="822960" indent="-283464">
              <a:spcBef>
                <a:spcPts val="1800"/>
              </a:spcBef>
              <a:defRPr lang="fr-FR" sz="2000"/>
            </a:lvl4pPr>
            <a:lvl5pPr marL="1005840"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, contenu et imag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r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fr-F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fr-FR"/>
              <a:t>Cliquez pour ajouter un titre </a:t>
            </a:r>
          </a:p>
        </p:txBody>
      </p:sp>
      <p:sp>
        <p:nvSpPr>
          <p:cNvPr id="3" name="Espace réservé du contenu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fr-FR" sz="2000"/>
            </a:lvl1pPr>
            <a:lvl2pPr indent="-283464">
              <a:spcBef>
                <a:spcPts val="1800"/>
              </a:spcBef>
              <a:defRPr lang="fr-FR" sz="2000"/>
            </a:lvl2pPr>
            <a:lvl3pPr indent="-283464">
              <a:spcBef>
                <a:spcPts val="1800"/>
              </a:spcBef>
              <a:defRPr lang="fr-FR" sz="2000"/>
            </a:lvl3pPr>
            <a:lvl4pPr indent="-283464">
              <a:spcBef>
                <a:spcPts val="1800"/>
              </a:spcBef>
              <a:defRPr lang="fr-FR" sz="2000"/>
            </a:lvl4pPr>
            <a:lvl5pPr indent="-283464">
              <a:spcBef>
                <a:spcPts val="1800"/>
              </a:spcBef>
              <a:defRPr lang="fr-FR" sz="2000"/>
            </a:lvl5pPr>
          </a:lstStyle>
          <a:p>
            <a:pPr lvl="0" rtl="0"/>
            <a:r>
              <a:rPr lang="fr-FR"/>
              <a:t>Cliquer pour ajouter du contenu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ce réservé d’image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fr-F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fr-FR"/>
              <a:t>Cliquez sur l'icône pour ajouter une image</a:t>
            </a:r>
          </a:p>
        </p:txBody>
      </p:sp>
      <p:sp>
        <p:nvSpPr>
          <p:cNvPr id="10" name="Espace réservé du numéro de diapositiv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>
              <a:latin typeface="+mn-lt"/>
            </a:endParaRPr>
          </a:p>
        </p:txBody>
      </p:sp>
      <p:sp>
        <p:nvSpPr>
          <p:cNvPr id="8" name="Espace réservé de la date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fr-FR"/>
            </a:defPPr>
          </a:lstStyle>
          <a:p>
            <a:pPr rtl="0"/>
            <a:endParaRPr lang="fr-F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fr-FR"/>
            </a:defPPr>
          </a:lstStyle>
          <a:p>
            <a:pPr lvl="0" rtl="0"/>
            <a:r>
              <a:rPr lang="fr-FR"/>
              <a:t>Modifiez les styles du texte</a:t>
            </a:r>
          </a:p>
          <a:p>
            <a:pPr lvl="1" rtl="0"/>
            <a:r>
              <a:rPr lang="fr-FR"/>
              <a:t>Deuxième niveau</a:t>
            </a:r>
          </a:p>
          <a:p>
            <a:pPr lvl="2" rtl="0"/>
            <a:r>
              <a:rPr lang="fr-FR"/>
              <a:t>Troisième niveau</a:t>
            </a:r>
          </a:p>
          <a:p>
            <a:pPr lvl="3" rtl="0"/>
            <a:r>
              <a:rPr lang="fr-FR"/>
              <a:t>Quatrième niveau</a:t>
            </a:r>
          </a:p>
          <a:p>
            <a:pPr lvl="4" rtl="0"/>
            <a:r>
              <a:rPr lang="fr-FR"/>
              <a:t>Cinquième niveau</a:t>
            </a:r>
          </a:p>
        </p:txBody>
      </p:sp>
      <p:sp>
        <p:nvSpPr>
          <p:cNvPr id="12" name="Espace réservé du titre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/>
              <a:t>Modifiez le style du titre</a:t>
            </a:r>
          </a:p>
        </p:txBody>
      </p:sp>
      <p:sp>
        <p:nvSpPr>
          <p:cNvPr id="30" name="Espace réservé de la date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fr-FR" dirty="0">
              <a:latin typeface="+mn-lt"/>
            </a:endParaRPr>
          </a:p>
        </p:txBody>
      </p:sp>
      <p:sp>
        <p:nvSpPr>
          <p:cNvPr id="32" name="Espace réservé du numéro de diapositiv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fr-F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fr-F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fr-FR">
          <a:solidFill>
            <a:schemeClr val="tx2"/>
          </a:solidFill>
        </a:defRPr>
      </a:lvl2pPr>
      <a:lvl3pPr eaLnBrk="1" hangingPunct="1">
        <a:defRPr lang="fr-FR">
          <a:solidFill>
            <a:schemeClr val="tx2"/>
          </a:solidFill>
        </a:defRPr>
      </a:lvl3pPr>
      <a:lvl4pPr eaLnBrk="1" hangingPunct="1">
        <a:defRPr lang="fr-FR">
          <a:solidFill>
            <a:schemeClr val="tx2"/>
          </a:solidFill>
        </a:defRPr>
      </a:lvl4pPr>
      <a:lvl5pPr eaLnBrk="1" hangingPunct="1">
        <a:defRPr lang="fr-FR">
          <a:solidFill>
            <a:schemeClr val="tx2"/>
          </a:solidFill>
        </a:defRPr>
      </a:lvl5pPr>
      <a:lvl6pPr eaLnBrk="1" hangingPunct="1">
        <a:defRPr lang="fr-FR">
          <a:solidFill>
            <a:schemeClr val="tx2"/>
          </a:solidFill>
        </a:defRPr>
      </a:lvl6pPr>
      <a:lvl7pPr eaLnBrk="1" hangingPunct="1">
        <a:defRPr lang="fr-FR">
          <a:solidFill>
            <a:schemeClr val="tx2"/>
          </a:solidFill>
        </a:defRPr>
      </a:lvl7pPr>
      <a:lvl8pPr eaLnBrk="1" hangingPunct="1">
        <a:defRPr lang="fr-FR">
          <a:solidFill>
            <a:schemeClr val="tx2"/>
          </a:solidFill>
        </a:defRPr>
      </a:lvl8pPr>
      <a:lvl9pPr eaLnBrk="1" hangingPunct="1">
        <a:defRPr lang="fr-F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fr-F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fr-F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0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17512" y="411479"/>
            <a:ext cx="6078792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 err="1"/>
              <a:t>CESIZen</a:t>
            </a:r>
            <a:br>
              <a:rPr lang="fr-FR" dirty="0"/>
            </a:br>
            <a:br>
              <a:rPr lang="fr-FR" dirty="0"/>
            </a:br>
            <a:r>
              <a:rPr lang="fr-FR" dirty="0"/>
              <a:t>Romain MURIER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F4CEEB20-B828-B89F-4C01-38C61426F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A8E97A56-DCBD-5226-417B-4D4CE53FA0B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1973429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1662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ableau 2">
            <a:extLst>
              <a:ext uri="{FF2B5EF4-FFF2-40B4-BE49-F238E27FC236}">
                <a16:creationId xmlns:a16="http://schemas.microsoft.com/office/drawing/2014/main" id="{67082CD5-952C-8E2F-C3F0-8A2CBA6397CE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19439" y="0"/>
            <a:ext cx="10972800" cy="3636740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fr-FR" dirty="0"/>
              <a:t>Issues intégrées à GitHub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 tags</a:t>
            </a:r>
          </a:p>
          <a:p>
            <a:pPr marL="457200" indent="-457200">
              <a:buFontTx/>
              <a:buChar char="-"/>
            </a:pPr>
            <a:r>
              <a:rPr lang="fr-FR" dirty="0"/>
              <a:t>Partage des tâches</a:t>
            </a:r>
          </a:p>
          <a:p>
            <a:pPr marL="457200" indent="-457200">
              <a:buFontTx/>
              <a:buChar char="-"/>
            </a:pPr>
            <a:r>
              <a:rPr lang="fr-FR" dirty="0"/>
              <a:t>Utilisation des projets pour chaque version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397A0F19-B397-16E5-63A2-6B985C07D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18" y="3226071"/>
            <a:ext cx="4629796" cy="352474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6A7DFECC-5CF5-7BD2-D343-E2181B0765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0499" y="4162049"/>
            <a:ext cx="5077534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1804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851-CC0B-4A8A-500F-BF2790032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F2305F57-B820-D486-5EEA-22B3B066B9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00" y="1006702"/>
            <a:ext cx="5486400" cy="2564634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en-US" dirty="0" err="1"/>
              <a:t>Déploiement</a:t>
            </a:r>
            <a:br>
              <a:rPr lang="en-US" dirty="0"/>
            </a:br>
            <a:r>
              <a:rPr lang="en-US" dirty="0"/>
              <a:t>Tests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07370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D638541-233C-2427-6E3B-3A6C84C87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6685E1E2-3ABF-7722-D225-96BFF82A413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7197948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8" name="Image 17">
            <a:extLst>
              <a:ext uri="{FF2B5EF4-FFF2-40B4-BE49-F238E27FC236}">
                <a16:creationId xmlns:a16="http://schemas.microsoft.com/office/drawing/2014/main" id="{91A8205A-1134-FE58-5695-080CDF45E7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64340" y="3976576"/>
            <a:ext cx="4616476" cy="188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A68911-4B1F-FF11-6A38-18C65740F8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anchor="b">
            <a:normAutofit/>
          </a:bodyPr>
          <a:lstStyle/>
          <a:p>
            <a:pPr>
              <a:buFontTx/>
              <a:buChar char="-"/>
            </a:pPr>
            <a:r>
              <a:rPr lang="fr-FR" sz="4200" dirty="0"/>
              <a:t>Utilisation de </a:t>
            </a:r>
            <a:r>
              <a:rPr lang="fr-FR" sz="4200" dirty="0" err="1"/>
              <a:t>Jest</a:t>
            </a:r>
            <a:endParaRPr lang="fr-FR" sz="4200" dirty="0"/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Facile d’utilisation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Maintenu par META</a:t>
            </a:r>
          </a:p>
          <a:p>
            <a:pPr lvl="1" algn="l">
              <a:buFontTx/>
              <a:buChar char="-"/>
            </a:pPr>
            <a:r>
              <a:rPr lang="fr-FR" sz="4200" dirty="0" err="1">
                <a:solidFill>
                  <a:schemeClr val="bg1"/>
                </a:solidFill>
              </a:rPr>
              <a:t>Mock</a:t>
            </a:r>
            <a:r>
              <a:rPr lang="fr-FR" sz="4200" dirty="0">
                <a:solidFill>
                  <a:schemeClr val="bg1"/>
                </a:solidFill>
              </a:rPr>
              <a:t> des données</a:t>
            </a:r>
          </a:p>
          <a:p>
            <a:pPr lvl="1" algn="l">
              <a:buFontTx/>
              <a:buChar char="-"/>
            </a:pPr>
            <a:r>
              <a:rPr lang="fr-FR" sz="4200" dirty="0">
                <a:solidFill>
                  <a:schemeClr val="bg1"/>
                </a:solidFill>
              </a:rPr>
              <a:t>Compatible CI/CD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4211424F-792B-489D-8466-B1E350C61C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233" y="519159"/>
            <a:ext cx="3153215" cy="91452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F6F0963D-1527-5A80-4167-F68A6FE74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7233" y="2332073"/>
            <a:ext cx="3816734" cy="385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3873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5C4A9-C5F1-93E0-B845-72128F3B16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65AA9C72-419B-B07F-25E7-1C50C987E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sz="6000" dirty="0" err="1"/>
              <a:t>Sécurité</a:t>
            </a:r>
            <a:endParaRPr lang="fr-FR" sz="6000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F49F37CD-2B76-412D-6B80-93CDA466B2E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4359" y="2281918"/>
            <a:ext cx="6787747" cy="370851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329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41567B-1C9E-14C2-3B19-8EAD2A2E2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Infrastructure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ECBF75B7-7E10-A322-930B-525D21DEC39E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771326518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5579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BF3849-4B86-4FF1-A380-F4B08C678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 anchor="b">
            <a:normAutofit/>
          </a:bodyPr>
          <a:lstStyle/>
          <a:p>
            <a:r>
              <a:rPr lang="fr-FR" dirty="0"/>
              <a:t>Applicatif</a:t>
            </a:r>
          </a:p>
        </p:txBody>
      </p:sp>
      <p:graphicFrame>
        <p:nvGraphicFramePr>
          <p:cNvPr id="5" name="Espace réservé du contenu 2">
            <a:extLst>
              <a:ext uri="{FF2B5EF4-FFF2-40B4-BE49-F238E27FC236}">
                <a16:creationId xmlns:a16="http://schemas.microsoft.com/office/drawing/2014/main" id="{DB78FEDC-297B-00E6-EA31-4396D3C40221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3275673363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338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Merci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pPr rtl="0"/>
            <a:r>
              <a:rPr lang="fr-FR" dirty="0"/>
              <a:t>Programme</a:t>
            </a:r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76BB4FD2-6CA6-42E4-4E35-64D6D7C97FAA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256809269"/>
              </p:ext>
            </p:extLst>
          </p:nvPr>
        </p:nvGraphicFramePr>
        <p:xfrm>
          <a:off x="594359" y="2281918"/>
          <a:ext cx="6787747" cy="37085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050823" cy="3291840"/>
          </a:xfrm>
        </p:spPr>
        <p:txBody>
          <a:bodyPr rtlCol="0"/>
          <a:lstStyle>
            <a:defPPr>
              <a:defRPr lang="fr-FR"/>
            </a:defPPr>
          </a:lstStyle>
          <a:p>
            <a:pPr rtl="0"/>
            <a:r>
              <a:rPr lang="fr-FR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Espace réservé du texte 2">
            <a:extLst>
              <a:ext uri="{FF2B5EF4-FFF2-40B4-BE49-F238E27FC236}">
                <a16:creationId xmlns:a16="http://schemas.microsoft.com/office/drawing/2014/main" id="{1BFA8742-BBA0-76B9-5104-CB5AD0C4883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6749736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20205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093D70-6426-D4FB-A760-131DD396AD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20D35FBD-63CC-7113-5ED4-E084250C1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fr-FR" dirty="0"/>
              <a:t>Choix technologiques</a:t>
            </a:r>
            <a:br>
              <a:rPr lang="en-US" dirty="0"/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4982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4AC0490-C276-7F3A-6243-834CFDE89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</p:spPr>
        <p:txBody>
          <a:bodyPr/>
          <a:lstStyle/>
          <a:p>
            <a:endParaRPr lang="en-US"/>
          </a:p>
        </p:txBody>
      </p:sp>
      <p:graphicFrame>
        <p:nvGraphicFramePr>
          <p:cNvPr id="5" name="Espace réservé du texte 2">
            <a:extLst>
              <a:ext uri="{FF2B5EF4-FFF2-40B4-BE49-F238E27FC236}">
                <a16:creationId xmlns:a16="http://schemas.microsoft.com/office/drawing/2014/main" id="{96B2E4B7-F615-4984-2D3A-1C447A0D60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70204467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86959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CBB7C-D913-9795-CCBB-85A04B850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DD19C0E2-F72A-D99E-FECE-1064737A73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4328" y="411479"/>
            <a:ext cx="5486400" cy="3291840"/>
          </a:xfrm>
        </p:spPr>
        <p:txBody>
          <a:bodyPr rtlCol="0"/>
          <a:lstStyle>
            <a:defPPr>
              <a:defRPr lang="fr-FR"/>
            </a:defPPr>
          </a:lstStyle>
          <a:p>
            <a:r>
              <a:rPr lang="fr-FR" dirty="0"/>
              <a:t>Infrastructure</a:t>
            </a:r>
          </a:p>
        </p:txBody>
      </p:sp>
    </p:spTree>
    <p:extLst>
      <p:ext uri="{BB962C8B-B14F-4D97-AF65-F5344CB8AC3E}">
        <p14:creationId xmlns:p14="http://schemas.microsoft.com/office/powerpoint/2010/main" val="104974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ED660D-FCEF-990A-A513-3BBE5619F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pPr marL="342900" indent="-342900">
              <a:buFontTx/>
              <a:buChar char="-"/>
            </a:pPr>
            <a:r>
              <a:rPr lang="en-US" sz="3400" err="1"/>
              <a:t>Utilisation</a:t>
            </a:r>
            <a:r>
              <a:rPr lang="en-US" sz="3400"/>
              <a:t> du Security Group</a:t>
            </a:r>
          </a:p>
          <a:p>
            <a:pPr marL="342900" indent="-342900">
              <a:buFontTx/>
              <a:buChar char="-"/>
            </a:pPr>
            <a:r>
              <a:rPr lang="en-US" sz="3400" err="1"/>
              <a:t>Environnements</a:t>
            </a:r>
            <a:r>
              <a:rPr lang="en-US" sz="3400"/>
              <a:t> </a:t>
            </a:r>
            <a:r>
              <a:rPr lang="en-US" sz="3400" err="1"/>
              <a:t>conteneurisés</a:t>
            </a:r>
            <a:endParaRPr lang="en-US" sz="3400"/>
          </a:p>
          <a:p>
            <a:pPr marL="342900" indent="-342900">
              <a:buFontTx/>
              <a:buChar char="-"/>
            </a:pPr>
            <a:r>
              <a:rPr lang="en-US" sz="3400"/>
              <a:t>Restriction des ports</a:t>
            </a:r>
          </a:p>
        </p:txBody>
      </p:sp>
      <p:pic>
        <p:nvPicPr>
          <p:cNvPr id="5" name="Image 4" descr="Une image contenant capture d’écran, diagramme, conception&#10;&#10;Le contenu généré par l’IA peut être incorrect.">
            <a:extLst>
              <a:ext uri="{FF2B5EF4-FFF2-40B4-BE49-F238E27FC236}">
                <a16:creationId xmlns:a16="http://schemas.microsoft.com/office/drawing/2014/main" id="{3C1C1F1B-C798-D1CD-BBE6-D0F723779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9" y="2863474"/>
            <a:ext cx="6787747" cy="254540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6566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0753E-CC0F-D452-7C7C-35FFC7142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>
            <a:extLst>
              <a:ext uri="{FF2B5EF4-FFF2-40B4-BE49-F238E27FC236}">
                <a16:creationId xmlns:a16="http://schemas.microsoft.com/office/drawing/2014/main" id="{E0D8E9CF-FD1B-543D-98B4-F3725E2F8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 anchor="b">
            <a:normAutofit/>
          </a:bodyPr>
          <a:lstStyle>
            <a:defPPr>
              <a:defRPr lang="fr-FR"/>
            </a:defPPr>
          </a:lstStyle>
          <a:p>
            <a:r>
              <a:rPr lang="en-US" dirty="0" err="1"/>
              <a:t>Versionning</a:t>
            </a:r>
            <a:r>
              <a:rPr lang="en-US" dirty="0"/>
              <a:t> Ticketing</a:t>
            </a:r>
            <a:br>
              <a:rPr lang="en-US" dirty="0"/>
            </a:br>
            <a:endParaRPr lang="fr-FR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9967AB5D-A77E-A112-4D32-A300503B54E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97369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nalisé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92_TF78853419_Win32" id="{E939D1AD-245E-4113-B88E-E20D599B2C52}" vid="{B269D645-ADA9-4C84-B6E4-2BDC65D07C90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{70651F97-6B5F-45AA-A292-1B89FFF76BB7}tf78853419_win32</Template>
  <TotalTime>64</TotalTime>
  <Words>194</Words>
  <Application>Microsoft Office PowerPoint</Application>
  <PresentationFormat>Grand écran</PresentationFormat>
  <Paragraphs>78</Paragraphs>
  <Slides>18</Slides>
  <Notes>9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3" baseType="lpstr">
      <vt:lpstr>Arial</vt:lpstr>
      <vt:lpstr>Calibri</vt:lpstr>
      <vt:lpstr>Franklin Gothic Book</vt:lpstr>
      <vt:lpstr>Franklin Gothic Demi</vt:lpstr>
      <vt:lpstr>Personnalisé</vt:lpstr>
      <vt:lpstr>CESIZen  Romain MURIER</vt:lpstr>
      <vt:lpstr>Programme</vt:lpstr>
      <vt:lpstr>Introduction</vt:lpstr>
      <vt:lpstr>Présentation PowerPoint</vt:lpstr>
      <vt:lpstr>Choix technologiques </vt:lpstr>
      <vt:lpstr>Présentation PowerPoint</vt:lpstr>
      <vt:lpstr>Infrastructure</vt:lpstr>
      <vt:lpstr>Utilisation du Security Group Environnements conteneurisés Restriction des ports</vt:lpstr>
      <vt:lpstr>Versionning Ticketing </vt:lpstr>
      <vt:lpstr>Présentation PowerPoint</vt:lpstr>
      <vt:lpstr>Présentation PowerPoint</vt:lpstr>
      <vt:lpstr>Déploiement Tests</vt:lpstr>
      <vt:lpstr>Présentation PowerPoint</vt:lpstr>
      <vt:lpstr>Utilisation de Jest Facile d’utilisation Maintenu par META Mock des données Compatible CI/CD</vt:lpstr>
      <vt:lpstr>Sécurité</vt:lpstr>
      <vt:lpstr>Infrastructure</vt:lpstr>
      <vt:lpstr>Applicatif</vt:lpstr>
      <vt:lpstr>Merci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Romain MURIER</dc:creator>
  <cp:lastModifiedBy>Romain MURIER</cp:lastModifiedBy>
  <cp:revision>15</cp:revision>
  <dcterms:created xsi:type="dcterms:W3CDTF">2025-07-03T12:17:58Z</dcterms:created>
  <dcterms:modified xsi:type="dcterms:W3CDTF">2025-07-03T16:31:55Z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