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5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6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7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8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0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796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100" dirty="0" smtClean="0"/>
            <a:t>Autocracy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Political Reforms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100" dirty="0" smtClean="0"/>
            <a:t>Economic Reforms</a:t>
          </a:r>
          <a:endParaRPr lang="he-IL" sz="11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AC25EA30-A224-411D-A972-9F244CBD66D1}">
      <dgm:prSet custT="1"/>
      <dgm:spPr/>
      <dgm:t>
        <a:bodyPr/>
        <a:lstStyle/>
        <a:p>
          <a:pPr rtl="0"/>
          <a:r>
            <a:rPr lang="en-US" sz="1100" dirty="0" smtClean="0"/>
            <a:t>Subdue the courts</a:t>
          </a:r>
          <a:endParaRPr lang="he-IL" sz="1100" dirty="0"/>
        </a:p>
      </dgm:t>
    </dgm:pt>
    <dgm:pt modelId="{24BF5488-A859-4B0E-8E5C-BFCBEEB256A3}" type="parTrans" cxnId="{DD867BE3-5732-4D8A-BE88-93611D9D8F85}">
      <dgm:prSet/>
      <dgm:spPr/>
      <dgm:t>
        <a:bodyPr/>
        <a:lstStyle/>
        <a:p>
          <a:pPr rtl="0"/>
          <a:endParaRPr lang="he-IL" sz="1100"/>
        </a:p>
      </dgm:t>
    </dgm:pt>
    <dgm:pt modelId="{1B0CF6D6-A56F-4D01-BDB4-D61904BA4CD3}" type="sibTrans" cxnId="{DD867BE3-5732-4D8A-BE88-93611D9D8F85}">
      <dgm:prSet/>
      <dgm:spPr/>
      <dgm:t>
        <a:bodyPr/>
        <a:lstStyle/>
        <a:p>
          <a:pPr rtl="0"/>
          <a:endParaRPr lang="he-IL" sz="1100"/>
        </a:p>
      </dgm:t>
    </dgm:pt>
    <dgm:pt modelId="{0CED1809-FB95-4AFA-B681-206B7E43E292}">
      <dgm:prSet custT="1"/>
      <dgm:spPr/>
      <dgm:t>
        <a:bodyPr/>
        <a:lstStyle/>
        <a:p>
          <a:pPr rtl="0"/>
          <a:r>
            <a:rPr lang="en-US" sz="1100" dirty="0" smtClean="0"/>
            <a:t>Priority Production</a:t>
          </a:r>
          <a:endParaRPr lang="he-IL" sz="1100" dirty="0"/>
        </a:p>
      </dgm:t>
    </dgm:pt>
    <dgm:pt modelId="{D475EAA8-2628-4ED7-8CE8-A507F4C1A9AE}" type="parTrans" cxnId="{0E6CF497-6D3D-46CC-A421-316BD322D480}">
      <dgm:prSet/>
      <dgm:spPr/>
      <dgm:t>
        <a:bodyPr/>
        <a:lstStyle/>
        <a:p>
          <a:pPr rtl="0"/>
          <a:endParaRPr lang="he-IL" sz="1100"/>
        </a:p>
      </dgm:t>
    </dgm:pt>
    <dgm:pt modelId="{D9AF7178-D559-4A3B-8017-93CCB47815FE}" type="sibTrans" cxnId="{0E6CF497-6D3D-46CC-A421-316BD322D480}">
      <dgm:prSet/>
      <dgm:spPr/>
      <dgm:t>
        <a:bodyPr/>
        <a:lstStyle/>
        <a:p>
          <a:pPr rtl="0"/>
          <a:endParaRPr lang="he-IL" sz="1100"/>
        </a:p>
      </dgm:t>
    </dgm:pt>
    <dgm:pt modelId="{BB6B4F29-467A-4670-8D6A-501BC961E4D8}">
      <dgm:prSet custT="1"/>
      <dgm:spPr/>
      <dgm:t>
        <a:bodyPr/>
        <a:lstStyle/>
        <a:p>
          <a:pPr rtl="0"/>
          <a:r>
            <a:rPr lang="en-US" sz="1100" dirty="0" smtClean="0"/>
            <a:t>Ban Opposition</a:t>
          </a:r>
          <a:endParaRPr lang="he-IL" sz="1100" dirty="0"/>
        </a:p>
      </dgm:t>
    </dgm:pt>
    <dgm:pt modelId="{C3C56DFB-1A05-47C9-84B7-F2AF732F4B4D}" type="parTrans" cxnId="{EFEE6FE4-E10A-4125-8C71-6A7CB6BE5726}">
      <dgm:prSet/>
      <dgm:spPr/>
      <dgm:t>
        <a:bodyPr/>
        <a:lstStyle/>
        <a:p>
          <a:pPr rtl="1"/>
          <a:endParaRPr lang="he-IL" sz="1100"/>
        </a:p>
      </dgm:t>
    </dgm:pt>
    <dgm:pt modelId="{CCF0127C-46FB-461E-80F1-5C74E0BD9154}" type="sibTrans" cxnId="{EFEE6FE4-E10A-4125-8C71-6A7CB6BE5726}">
      <dgm:prSet/>
      <dgm:spPr/>
      <dgm:t>
        <a:bodyPr/>
        <a:lstStyle/>
        <a:p>
          <a:pPr rtl="1"/>
          <a:endParaRPr lang="he-IL" sz="1100"/>
        </a:p>
      </dgm:t>
    </dgm:pt>
    <dgm:pt modelId="{0529104C-15BA-437D-9961-B3CA7B573420}">
      <dgm:prSet custT="1"/>
      <dgm:spPr/>
      <dgm:t>
        <a:bodyPr/>
        <a:lstStyle/>
        <a:p>
          <a:pPr rtl="0"/>
          <a:r>
            <a:rPr lang="en-US" sz="1100" dirty="0" smtClean="0"/>
            <a:t>Imprison political opponents</a:t>
          </a:r>
          <a:endParaRPr lang="he-IL" sz="1100" dirty="0"/>
        </a:p>
      </dgm:t>
    </dgm:pt>
    <dgm:pt modelId="{1EEAE5AF-09AC-44D8-A681-7EB8DB123246}" type="parTrans" cxnId="{76458662-1F95-4C52-B6C0-B2AA32C1144E}">
      <dgm:prSet/>
      <dgm:spPr/>
      <dgm:t>
        <a:bodyPr/>
        <a:lstStyle/>
        <a:p>
          <a:pPr rtl="1"/>
          <a:endParaRPr lang="he-IL" sz="1100"/>
        </a:p>
      </dgm:t>
    </dgm:pt>
    <dgm:pt modelId="{768283C6-67B5-4894-8545-B9282F0526C2}" type="sibTrans" cxnId="{76458662-1F95-4C52-B6C0-B2AA32C1144E}">
      <dgm:prSet/>
      <dgm:spPr/>
      <dgm:t>
        <a:bodyPr/>
        <a:lstStyle/>
        <a:p>
          <a:pPr rtl="1"/>
          <a:endParaRPr lang="he-IL" sz="1100"/>
        </a:p>
      </dgm:t>
    </dgm:pt>
    <dgm:pt modelId="{760BC386-E53D-4D2B-9679-75C846002E8D}">
      <dgm:prSet custT="1"/>
      <dgm:spPr/>
      <dgm:t>
        <a:bodyPr/>
        <a:lstStyle/>
        <a:p>
          <a:pPr rtl="0"/>
          <a:r>
            <a:rPr lang="en-US" sz="1100" dirty="0" smtClean="0"/>
            <a:t>Dissolve </a:t>
          </a:r>
          <a:r>
            <a:rPr lang="en-US" sz="1100" b="0" i="0" dirty="0" smtClean="0"/>
            <a:t>Legislature</a:t>
          </a:r>
          <a:endParaRPr lang="he-IL" sz="1100" b="0" dirty="0"/>
        </a:p>
      </dgm:t>
    </dgm:pt>
    <dgm:pt modelId="{9E4B97E3-C42C-428A-8157-42B82D1B7478}" type="parTrans" cxnId="{62AA9C6D-0AF2-4DE2-AFDC-3C343A3EF9B8}">
      <dgm:prSet/>
      <dgm:spPr/>
      <dgm:t>
        <a:bodyPr/>
        <a:lstStyle/>
        <a:p>
          <a:pPr rtl="1"/>
          <a:endParaRPr lang="he-IL" sz="1100"/>
        </a:p>
      </dgm:t>
    </dgm:pt>
    <dgm:pt modelId="{760F666B-2CAB-436C-80B1-5A9C5B11E55A}" type="sibTrans" cxnId="{62AA9C6D-0AF2-4DE2-AFDC-3C343A3EF9B8}">
      <dgm:prSet/>
      <dgm:spPr/>
      <dgm:t>
        <a:bodyPr/>
        <a:lstStyle/>
        <a:p>
          <a:pPr rtl="1"/>
          <a:endParaRPr lang="he-IL" sz="1100"/>
        </a:p>
      </dgm:t>
    </dgm:pt>
    <dgm:pt modelId="{42FF786A-CFEB-4EF8-8B16-9191DE5098D9}">
      <dgm:prSet custT="1"/>
      <dgm:spPr/>
      <dgm:t>
        <a:bodyPr/>
        <a:lstStyle/>
        <a:p>
          <a:pPr algn="ctr" rtl="1"/>
          <a:r>
            <a:rPr lang="en-US" sz="1100" dirty="0" smtClean="0"/>
            <a:t>Nationalize  Industry</a:t>
          </a:r>
          <a:endParaRPr lang="he-IL" sz="1100" dirty="0"/>
        </a:p>
      </dgm:t>
    </dgm:pt>
    <dgm:pt modelId="{E974103D-B952-43F3-9F2B-7B4DC8A8405A}" type="parTrans" cxnId="{C0284C1B-3F3F-4C9F-B305-1A253B0B3898}">
      <dgm:prSet/>
      <dgm:spPr/>
      <dgm:t>
        <a:bodyPr/>
        <a:lstStyle/>
        <a:p>
          <a:pPr rtl="1"/>
          <a:endParaRPr lang="he-IL" sz="1100"/>
        </a:p>
      </dgm:t>
    </dgm:pt>
    <dgm:pt modelId="{B656ED16-4299-4F6C-8A59-EE64BF3CB215}" type="sibTrans" cxnId="{C0284C1B-3F3F-4C9F-B305-1A253B0B3898}">
      <dgm:prSet/>
      <dgm:spPr/>
      <dgm:t>
        <a:bodyPr/>
        <a:lstStyle/>
        <a:p>
          <a:pPr rtl="1"/>
          <a:endParaRPr lang="he-IL" sz="1100"/>
        </a:p>
      </dgm:t>
    </dgm:pt>
    <dgm:pt modelId="{25525004-ABCC-451B-AAD2-1DC4DCD98B7C}">
      <dgm:prSet custT="1"/>
      <dgm:spPr/>
      <dgm:t>
        <a:bodyPr/>
        <a:lstStyle/>
        <a:p>
          <a:pPr rtl="1"/>
          <a:r>
            <a:rPr lang="en-US" sz="1100" dirty="0" smtClean="0"/>
            <a:t>Strict Regulation</a:t>
          </a:r>
          <a:endParaRPr lang="he-IL" sz="1100" dirty="0"/>
        </a:p>
      </dgm:t>
    </dgm:pt>
    <dgm:pt modelId="{44FA85B9-FEE6-4CAE-9753-20DCDDA22FB5}" type="parTrans" cxnId="{87CB0FFA-FB0B-4A5F-9DCC-33099D427B9F}">
      <dgm:prSet/>
      <dgm:spPr/>
      <dgm:t>
        <a:bodyPr/>
        <a:lstStyle/>
        <a:p>
          <a:pPr rtl="1"/>
          <a:endParaRPr lang="he-IL" sz="1100"/>
        </a:p>
      </dgm:t>
    </dgm:pt>
    <dgm:pt modelId="{3EFBD93A-E7D3-496B-AADA-801AA98E0650}" type="sibTrans" cxnId="{87CB0FFA-FB0B-4A5F-9DCC-33099D427B9F}">
      <dgm:prSet/>
      <dgm:spPr/>
      <dgm:t>
        <a:bodyPr/>
        <a:lstStyle/>
        <a:p>
          <a:pPr rtl="1"/>
          <a:endParaRPr lang="he-IL" sz="1100"/>
        </a:p>
      </dgm:t>
    </dgm:pt>
    <dgm:pt modelId="{A30D4BD0-B039-40DD-80FE-DE5BD85C91B5}" type="asst">
      <dgm:prSet custT="1"/>
      <dgm:spPr/>
      <dgm:t>
        <a:bodyPr/>
        <a:lstStyle/>
        <a:p>
          <a:r>
            <a:rPr lang="en-GB" sz="1100" dirty="0" smtClean="0"/>
            <a:t>Return to glory</a:t>
          </a:r>
          <a:endParaRPr lang="en-GB" sz="1100" dirty="0"/>
        </a:p>
      </dgm:t>
    </dgm:pt>
    <dgm:pt modelId="{11F4C5F9-CD48-4309-9FC6-4E3B79676B50}" type="parTrans" cxnId="{71BB356B-E21C-4539-88C1-424129D70A28}">
      <dgm:prSet/>
      <dgm:spPr/>
      <dgm:t>
        <a:bodyPr/>
        <a:lstStyle/>
        <a:p>
          <a:endParaRPr lang="en-GB" sz="1100"/>
        </a:p>
      </dgm:t>
    </dgm:pt>
    <dgm:pt modelId="{16144592-F308-4AFC-98F5-E9B7085488EE}" type="sibTrans" cxnId="{71BB356B-E21C-4539-88C1-424129D70A28}">
      <dgm:prSet/>
      <dgm:spPr/>
      <dgm:t>
        <a:bodyPr/>
        <a:lstStyle/>
        <a:p>
          <a:endParaRPr lang="en-GB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110000" custLinFactNeighborX="-391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 custScaleX="149774" custLinFactNeighborX="-3367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E7BAD63E-11CE-4704-90C0-C4661D90C2C1}" type="pres">
      <dgm:prSet presAssocID="{24BF5488-A859-4B0E-8E5C-BFCBEEB256A3}" presName="Name37" presStyleLbl="parChTrans1D3" presStyleIdx="0" presStyleCnt="7"/>
      <dgm:spPr/>
      <dgm:t>
        <a:bodyPr/>
        <a:lstStyle/>
        <a:p>
          <a:pPr rtl="1"/>
          <a:endParaRPr lang="he-IL"/>
        </a:p>
      </dgm:t>
    </dgm:pt>
    <dgm:pt modelId="{481C80E5-D638-4C44-B8E2-9F6B4E2FD844}" type="pres">
      <dgm:prSet presAssocID="{AC25EA30-A224-411D-A972-9F244CBD66D1}" presName="hierRoot2" presStyleCnt="0">
        <dgm:presLayoutVars>
          <dgm:hierBranch val="init"/>
        </dgm:presLayoutVars>
      </dgm:prSet>
      <dgm:spPr/>
    </dgm:pt>
    <dgm:pt modelId="{B3F8B01D-8579-46EA-80DB-708DFD6BF409}" type="pres">
      <dgm:prSet presAssocID="{AC25EA30-A224-411D-A972-9F244CBD66D1}" presName="rootComposite" presStyleCnt="0"/>
      <dgm:spPr/>
    </dgm:pt>
    <dgm:pt modelId="{A82DB0A9-B415-4687-8231-0B770E0C0518}" type="pres">
      <dgm:prSet presAssocID="{AC25EA30-A224-411D-A972-9F244CBD66D1}" presName="rootText" presStyleLbl="node3" presStyleIdx="0" presStyleCnt="7" custLinFactNeighborX="-302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D827DB-F3D4-434E-9D26-4A7A687CFAC6}" type="pres">
      <dgm:prSet presAssocID="{AC25EA30-A224-411D-A972-9F244CBD66D1}" presName="rootConnector" presStyleLbl="node3" presStyleIdx="0" presStyleCnt="7"/>
      <dgm:spPr/>
      <dgm:t>
        <a:bodyPr/>
        <a:lstStyle/>
        <a:p>
          <a:pPr rtl="1"/>
          <a:endParaRPr lang="he-IL"/>
        </a:p>
      </dgm:t>
    </dgm:pt>
    <dgm:pt modelId="{62AC1EF2-8E38-410E-95A9-3BBC63AD91B9}" type="pres">
      <dgm:prSet presAssocID="{AC25EA30-A224-411D-A972-9F244CBD66D1}" presName="hierChild4" presStyleCnt="0"/>
      <dgm:spPr/>
    </dgm:pt>
    <dgm:pt modelId="{C9C5C61D-C105-4303-B159-0DB60CEF3A1D}" type="pres">
      <dgm:prSet presAssocID="{AC25EA30-A224-411D-A972-9F244CBD66D1}" presName="hierChild5" presStyleCnt="0"/>
      <dgm:spPr/>
    </dgm:pt>
    <dgm:pt modelId="{06321335-34BA-4D0B-A47D-6C767564432B}" type="pres">
      <dgm:prSet presAssocID="{C3C56DFB-1A05-47C9-84B7-F2AF732F4B4D}" presName="Name37" presStyleLbl="parChTrans1D3" presStyleIdx="1" presStyleCnt="7"/>
      <dgm:spPr/>
      <dgm:t>
        <a:bodyPr/>
        <a:lstStyle/>
        <a:p>
          <a:pPr rtl="1"/>
          <a:endParaRPr lang="he-IL"/>
        </a:p>
      </dgm:t>
    </dgm:pt>
    <dgm:pt modelId="{745EB224-3B43-43FD-AED5-86C212438ED5}" type="pres">
      <dgm:prSet presAssocID="{BB6B4F29-467A-4670-8D6A-501BC961E4D8}" presName="hierRoot2" presStyleCnt="0">
        <dgm:presLayoutVars>
          <dgm:hierBranch val="init"/>
        </dgm:presLayoutVars>
      </dgm:prSet>
      <dgm:spPr/>
    </dgm:pt>
    <dgm:pt modelId="{3FDD9714-DB49-45C2-BE83-499277981D75}" type="pres">
      <dgm:prSet presAssocID="{BB6B4F29-467A-4670-8D6A-501BC961E4D8}" presName="rootComposite" presStyleCnt="0"/>
      <dgm:spPr/>
    </dgm:pt>
    <dgm:pt modelId="{4E505E44-A169-47FC-9C32-740563244E02}" type="pres">
      <dgm:prSet presAssocID="{BB6B4F29-467A-4670-8D6A-501BC961E4D8}" presName="rootText" presStyleLbl="node3" presStyleIdx="1" presStyleCnt="7" custLinFactNeighborX="-3084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CC854B-9380-489C-BA4B-F07D627E03F8}" type="pres">
      <dgm:prSet presAssocID="{BB6B4F29-467A-4670-8D6A-501BC961E4D8}" presName="rootConnector" presStyleLbl="node3" presStyleIdx="1" presStyleCnt="7"/>
      <dgm:spPr/>
      <dgm:t>
        <a:bodyPr/>
        <a:lstStyle/>
        <a:p>
          <a:pPr rtl="1"/>
          <a:endParaRPr lang="he-IL"/>
        </a:p>
      </dgm:t>
    </dgm:pt>
    <dgm:pt modelId="{DADB420E-36A4-45A5-AF91-83B762AED726}" type="pres">
      <dgm:prSet presAssocID="{BB6B4F29-467A-4670-8D6A-501BC961E4D8}" presName="hierChild4" presStyleCnt="0"/>
      <dgm:spPr/>
    </dgm:pt>
    <dgm:pt modelId="{AA446286-5072-433A-A224-B8C98467D141}" type="pres">
      <dgm:prSet presAssocID="{BB6B4F29-467A-4670-8D6A-501BC961E4D8}" presName="hierChild5" presStyleCnt="0"/>
      <dgm:spPr/>
    </dgm:pt>
    <dgm:pt modelId="{E6CBF1AF-76B8-4482-8364-58429769F90A}" type="pres">
      <dgm:prSet presAssocID="{1EEAE5AF-09AC-44D8-A681-7EB8DB123246}" presName="Name37" presStyleLbl="parChTrans1D3" presStyleIdx="2" presStyleCnt="7"/>
      <dgm:spPr/>
      <dgm:t>
        <a:bodyPr/>
        <a:lstStyle/>
        <a:p>
          <a:pPr rtl="1"/>
          <a:endParaRPr lang="he-IL"/>
        </a:p>
      </dgm:t>
    </dgm:pt>
    <dgm:pt modelId="{6346985E-6410-4FFA-9756-A0226BDCA466}" type="pres">
      <dgm:prSet presAssocID="{0529104C-15BA-437D-9961-B3CA7B573420}" presName="hierRoot2" presStyleCnt="0">
        <dgm:presLayoutVars>
          <dgm:hierBranch val="init"/>
        </dgm:presLayoutVars>
      </dgm:prSet>
      <dgm:spPr/>
    </dgm:pt>
    <dgm:pt modelId="{B7600D5C-117C-45C3-B2B0-0151BA3CFAC9}" type="pres">
      <dgm:prSet presAssocID="{0529104C-15BA-437D-9961-B3CA7B573420}" presName="rootComposite" presStyleCnt="0"/>
      <dgm:spPr/>
    </dgm:pt>
    <dgm:pt modelId="{79D28E7C-0377-4A0C-84A1-09D5AC16B1C1}" type="pres">
      <dgm:prSet presAssocID="{0529104C-15BA-437D-9961-B3CA7B573420}" presName="rootText" presStyleLbl="node3" presStyleIdx="2" presStyleCnt="7" custScaleX="185344" custLinFactNeighborX="-322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5D2B9B8-10C5-4B51-A3A0-470FAB1FCDCE}" type="pres">
      <dgm:prSet presAssocID="{0529104C-15BA-437D-9961-B3CA7B573420}" presName="rootConnector" presStyleLbl="node3" presStyleIdx="2" presStyleCnt="7"/>
      <dgm:spPr/>
      <dgm:t>
        <a:bodyPr/>
        <a:lstStyle/>
        <a:p>
          <a:pPr rtl="1"/>
          <a:endParaRPr lang="he-IL"/>
        </a:p>
      </dgm:t>
    </dgm:pt>
    <dgm:pt modelId="{BAB33941-5228-4B1C-BD23-781DF8A3C3E2}" type="pres">
      <dgm:prSet presAssocID="{0529104C-15BA-437D-9961-B3CA7B573420}" presName="hierChild4" presStyleCnt="0"/>
      <dgm:spPr/>
    </dgm:pt>
    <dgm:pt modelId="{E8243875-8125-456F-8C31-FC30A3922A0D}" type="pres">
      <dgm:prSet presAssocID="{0529104C-15BA-437D-9961-B3CA7B573420}" presName="hierChild5" presStyleCnt="0"/>
      <dgm:spPr/>
    </dgm:pt>
    <dgm:pt modelId="{C32EC627-A981-4951-BCF4-122CA19121D0}" type="pres">
      <dgm:prSet presAssocID="{9E4B97E3-C42C-428A-8157-42B82D1B7478}" presName="Name37" presStyleLbl="parChTrans1D3" presStyleIdx="3" presStyleCnt="7"/>
      <dgm:spPr/>
      <dgm:t>
        <a:bodyPr/>
        <a:lstStyle/>
        <a:p>
          <a:pPr rtl="1"/>
          <a:endParaRPr lang="he-IL"/>
        </a:p>
      </dgm:t>
    </dgm:pt>
    <dgm:pt modelId="{681E53E6-E617-4368-811B-0D9C671C7D53}" type="pres">
      <dgm:prSet presAssocID="{760BC386-E53D-4D2B-9679-75C846002E8D}" presName="hierRoot2" presStyleCnt="0">
        <dgm:presLayoutVars>
          <dgm:hierBranch val="init"/>
        </dgm:presLayoutVars>
      </dgm:prSet>
      <dgm:spPr/>
    </dgm:pt>
    <dgm:pt modelId="{6CF03A47-2E1A-4A8C-BAED-E7037941B1AF}" type="pres">
      <dgm:prSet presAssocID="{760BC386-E53D-4D2B-9679-75C846002E8D}" presName="rootComposite" presStyleCnt="0"/>
      <dgm:spPr/>
    </dgm:pt>
    <dgm:pt modelId="{BC25DF42-4620-4A73-81F8-7CA9D10707DD}" type="pres">
      <dgm:prSet presAssocID="{760BC386-E53D-4D2B-9679-75C846002E8D}" presName="rootText" presStyleLbl="node3" presStyleIdx="3" presStyleCnt="7" custLinFactNeighborX="-395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86747B2-FFC2-4793-B8B0-3E16A5FAFD80}" type="pres">
      <dgm:prSet presAssocID="{760BC386-E53D-4D2B-9679-75C846002E8D}" presName="rootConnector" presStyleLbl="node3" presStyleIdx="3" presStyleCnt="7"/>
      <dgm:spPr/>
      <dgm:t>
        <a:bodyPr/>
        <a:lstStyle/>
        <a:p>
          <a:pPr rtl="1"/>
          <a:endParaRPr lang="he-IL"/>
        </a:p>
      </dgm:t>
    </dgm:pt>
    <dgm:pt modelId="{CD5A40E2-CFDF-4260-9800-93A10E849124}" type="pres">
      <dgm:prSet presAssocID="{760BC386-E53D-4D2B-9679-75C846002E8D}" presName="hierChild4" presStyleCnt="0"/>
      <dgm:spPr/>
    </dgm:pt>
    <dgm:pt modelId="{CCF1A798-456A-48D6-8EBE-DC9FC1B2E908}" type="pres">
      <dgm:prSet presAssocID="{760BC386-E53D-4D2B-9679-75C846002E8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ScaleX="135822" custLinFactNeighborX="3103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F8982D54-B627-4D80-A793-777A38B10600}" type="pres">
      <dgm:prSet presAssocID="{D475EAA8-2628-4ED7-8CE8-A507F4C1A9AE}" presName="Name37" presStyleLbl="parChTrans1D3" presStyleIdx="4" presStyleCnt="7"/>
      <dgm:spPr/>
      <dgm:t>
        <a:bodyPr/>
        <a:lstStyle/>
        <a:p>
          <a:pPr rtl="1"/>
          <a:endParaRPr lang="he-IL"/>
        </a:p>
      </dgm:t>
    </dgm:pt>
    <dgm:pt modelId="{A8B4506A-F273-4FD3-B704-5814507F7A16}" type="pres">
      <dgm:prSet presAssocID="{0CED1809-FB95-4AFA-B681-206B7E43E292}" presName="hierRoot2" presStyleCnt="0">
        <dgm:presLayoutVars>
          <dgm:hierBranch val="init"/>
        </dgm:presLayoutVars>
      </dgm:prSet>
      <dgm:spPr/>
    </dgm:pt>
    <dgm:pt modelId="{F2F2E9DF-2F7B-4535-852A-205B670D1E67}" type="pres">
      <dgm:prSet presAssocID="{0CED1809-FB95-4AFA-B681-206B7E43E292}" presName="rootComposite" presStyleCnt="0"/>
      <dgm:spPr/>
    </dgm:pt>
    <dgm:pt modelId="{C8FECD49-3B08-407B-BBD3-51EE9A2E2DF9}" type="pres">
      <dgm:prSet presAssocID="{0CED1809-FB95-4AFA-B681-206B7E43E292}" presName="rootText" presStyleLbl="node3" presStyleIdx="4" presStyleCnt="7" custLinFactNeighborX="32897" custLinFactNeighborY="-802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AEF18AB-DD7C-468B-B52A-B86BE12C04A7}" type="pres">
      <dgm:prSet presAssocID="{0CED1809-FB95-4AFA-B681-206B7E43E292}" presName="rootConnector" presStyleLbl="node3" presStyleIdx="4" presStyleCnt="7"/>
      <dgm:spPr/>
      <dgm:t>
        <a:bodyPr/>
        <a:lstStyle/>
        <a:p>
          <a:pPr rtl="1"/>
          <a:endParaRPr lang="he-IL"/>
        </a:p>
      </dgm:t>
    </dgm:pt>
    <dgm:pt modelId="{9F4EBDD5-660B-41F9-B98F-25EFB16F1606}" type="pres">
      <dgm:prSet presAssocID="{0CED1809-FB95-4AFA-B681-206B7E43E292}" presName="hierChild4" presStyleCnt="0"/>
      <dgm:spPr/>
    </dgm:pt>
    <dgm:pt modelId="{449D0842-DDDE-413F-9C8B-4044086CEDB1}" type="pres">
      <dgm:prSet presAssocID="{0CED1809-FB95-4AFA-B681-206B7E43E292}" presName="hierChild5" presStyleCnt="0"/>
      <dgm:spPr/>
    </dgm:pt>
    <dgm:pt modelId="{286CCDC9-C667-4E7E-8CB2-65EFC087DE88}" type="pres">
      <dgm:prSet presAssocID="{E974103D-B952-43F3-9F2B-7B4DC8A8405A}" presName="Name37" presStyleLbl="parChTrans1D3" presStyleIdx="5" presStyleCnt="7"/>
      <dgm:spPr/>
      <dgm:t>
        <a:bodyPr/>
        <a:lstStyle/>
        <a:p>
          <a:pPr rtl="1"/>
          <a:endParaRPr lang="he-IL"/>
        </a:p>
      </dgm:t>
    </dgm:pt>
    <dgm:pt modelId="{106D4394-B878-4351-ABAC-AD844B958D3E}" type="pres">
      <dgm:prSet presAssocID="{42FF786A-CFEB-4EF8-8B16-9191DE5098D9}" presName="hierRoot2" presStyleCnt="0">
        <dgm:presLayoutVars>
          <dgm:hierBranch val="init"/>
        </dgm:presLayoutVars>
      </dgm:prSet>
      <dgm:spPr/>
    </dgm:pt>
    <dgm:pt modelId="{E31D62FD-26CB-44BC-9F65-D059B0019441}" type="pres">
      <dgm:prSet presAssocID="{42FF786A-CFEB-4EF8-8B16-9191DE5098D9}" presName="rootComposite" presStyleCnt="0"/>
      <dgm:spPr/>
    </dgm:pt>
    <dgm:pt modelId="{54153A2A-DD78-4E2A-BD17-244BDE2C5CD2}" type="pres">
      <dgm:prSet presAssocID="{42FF786A-CFEB-4EF8-8B16-9191DE5098D9}" presName="rootText" presStyleLbl="node3" presStyleIdx="5" presStyleCnt="7" custLinFactNeighborX="32897" custLinFactNeighborY="1586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2B915BD-BEB4-4ED9-82AF-90C924FE49FD}" type="pres">
      <dgm:prSet presAssocID="{42FF786A-CFEB-4EF8-8B16-9191DE5098D9}" presName="rootConnector" presStyleLbl="node3" presStyleIdx="5" presStyleCnt="7"/>
      <dgm:spPr/>
      <dgm:t>
        <a:bodyPr/>
        <a:lstStyle/>
        <a:p>
          <a:pPr rtl="1"/>
          <a:endParaRPr lang="he-IL"/>
        </a:p>
      </dgm:t>
    </dgm:pt>
    <dgm:pt modelId="{DB9A7686-CF2B-4A16-8060-199E4DFB7F25}" type="pres">
      <dgm:prSet presAssocID="{42FF786A-CFEB-4EF8-8B16-9191DE5098D9}" presName="hierChild4" presStyleCnt="0"/>
      <dgm:spPr/>
    </dgm:pt>
    <dgm:pt modelId="{085D1094-D350-49B8-9678-54FDDA36DA5F}" type="pres">
      <dgm:prSet presAssocID="{42FF786A-CFEB-4EF8-8B16-9191DE5098D9}" presName="hierChild5" presStyleCnt="0"/>
      <dgm:spPr/>
    </dgm:pt>
    <dgm:pt modelId="{4DC57767-78B1-451A-B5EC-92F76CA82898}" type="pres">
      <dgm:prSet presAssocID="{44FA85B9-FEE6-4CAE-9753-20DCDDA22FB5}" presName="Name37" presStyleLbl="parChTrans1D3" presStyleIdx="6" presStyleCnt="7"/>
      <dgm:spPr/>
      <dgm:t>
        <a:bodyPr/>
        <a:lstStyle/>
        <a:p>
          <a:pPr rtl="1"/>
          <a:endParaRPr lang="he-IL"/>
        </a:p>
      </dgm:t>
    </dgm:pt>
    <dgm:pt modelId="{F68E58E8-49C6-419D-97AC-A12A99518EA5}" type="pres">
      <dgm:prSet presAssocID="{25525004-ABCC-451B-AAD2-1DC4DCD98B7C}" presName="hierRoot2" presStyleCnt="0">
        <dgm:presLayoutVars>
          <dgm:hierBranch val="init"/>
        </dgm:presLayoutVars>
      </dgm:prSet>
      <dgm:spPr/>
    </dgm:pt>
    <dgm:pt modelId="{A18C8D9A-AB9C-4DE4-9D8B-A44CC8272C1A}" type="pres">
      <dgm:prSet presAssocID="{25525004-ABCC-451B-AAD2-1DC4DCD98B7C}" presName="rootComposite" presStyleCnt="0"/>
      <dgm:spPr/>
    </dgm:pt>
    <dgm:pt modelId="{861D67C3-FF89-490A-AC08-3FAFF5A77C5F}" type="pres">
      <dgm:prSet presAssocID="{25525004-ABCC-451B-AAD2-1DC4DCD98B7C}" presName="rootText" presStyleLbl="node3" presStyleIdx="6" presStyleCnt="7" custLinFactNeighborX="59165" custLinFactNeighborY="3976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4F1047B-940E-4FDE-9D41-1B33CE361C06}" type="pres">
      <dgm:prSet presAssocID="{25525004-ABCC-451B-AAD2-1DC4DCD98B7C}" presName="rootConnector" presStyleLbl="node3" presStyleIdx="6" presStyleCnt="7"/>
      <dgm:spPr/>
      <dgm:t>
        <a:bodyPr/>
        <a:lstStyle/>
        <a:p>
          <a:pPr rtl="1"/>
          <a:endParaRPr lang="he-IL"/>
        </a:p>
      </dgm:t>
    </dgm:pt>
    <dgm:pt modelId="{B70062B6-F5D5-473C-9FB0-EC89A4CEDAAD}" type="pres">
      <dgm:prSet presAssocID="{25525004-ABCC-451B-AAD2-1DC4DCD98B7C}" presName="hierChild4" presStyleCnt="0"/>
      <dgm:spPr/>
    </dgm:pt>
    <dgm:pt modelId="{A65680FF-2E4F-4FD6-B46A-BE01830FA58A}" type="pres">
      <dgm:prSet presAssocID="{25525004-ABCC-451B-AAD2-1DC4DCD98B7C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  <dgm:pt modelId="{2FC88756-9937-4F1C-8EFB-7AC487F74A5E}" type="pres">
      <dgm:prSet presAssocID="{11F4C5F9-CD48-4309-9FC6-4E3B79676B50}" presName="Name111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26D1702A-1F8B-4251-AA6D-A9A1159251E4}" type="pres">
      <dgm:prSet presAssocID="{A30D4BD0-B039-40DD-80FE-DE5BD85C91B5}" presName="hierRoot3" presStyleCnt="0">
        <dgm:presLayoutVars>
          <dgm:hierBranch val="init"/>
        </dgm:presLayoutVars>
      </dgm:prSet>
      <dgm:spPr/>
    </dgm:pt>
    <dgm:pt modelId="{11EE7850-3E46-4DDF-9F41-C9C1AF44ADCD}" type="pres">
      <dgm:prSet presAssocID="{A30D4BD0-B039-40DD-80FE-DE5BD85C91B5}" presName="rootComposite3" presStyleCnt="0"/>
      <dgm:spPr/>
    </dgm:pt>
    <dgm:pt modelId="{08FE6E46-A074-43F7-93FB-9DE90AD5D167}" type="pres">
      <dgm:prSet presAssocID="{A30D4BD0-B039-40DD-80FE-DE5BD85C91B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4765EB-38CB-40BA-99E2-AB7BD2D4B40D}" type="pres">
      <dgm:prSet presAssocID="{A30D4BD0-B039-40DD-80FE-DE5BD85C91B5}" presName="rootConnector3" presStyleLbl="asst1" presStyleIdx="0" presStyleCnt="1"/>
      <dgm:spPr/>
      <dgm:t>
        <a:bodyPr/>
        <a:lstStyle/>
        <a:p>
          <a:pPr rtl="1"/>
          <a:endParaRPr lang="he-IL"/>
        </a:p>
      </dgm:t>
    </dgm:pt>
    <dgm:pt modelId="{5416AFA9-9730-4039-9770-9D61678D1161}" type="pres">
      <dgm:prSet presAssocID="{A30D4BD0-B039-40DD-80FE-DE5BD85C91B5}" presName="hierChild6" presStyleCnt="0"/>
      <dgm:spPr/>
    </dgm:pt>
    <dgm:pt modelId="{0215B24A-7DA7-4EF2-AB71-8BA0ABD817CB}" type="pres">
      <dgm:prSet presAssocID="{A30D4BD0-B039-40DD-80FE-DE5BD85C91B5}" presName="hierChild7" presStyleCnt="0"/>
      <dgm:spPr/>
    </dgm:pt>
  </dgm:ptLst>
  <dgm:cxnLst>
    <dgm:cxn modelId="{A51B0E45-128D-4710-85FA-4E39F6BA618F}" type="presOf" srcId="{42FF786A-CFEB-4EF8-8B16-9191DE5098D9}" destId="{22B915BD-BEB4-4ED9-82AF-90C924FE49FD}" srcOrd="1" destOrd="0" presId="urn:microsoft.com/office/officeart/2005/8/layout/orgChart1"/>
    <dgm:cxn modelId="{0C4C7208-2EE8-4094-93A3-C4FB7436D0EE}" type="presOf" srcId="{41D27E45-ABE2-4D73-976D-9BF0CC60DA57}" destId="{6A24464E-1717-4518-8F11-C35926C90B6B}" srcOrd="0" destOrd="0" presId="urn:microsoft.com/office/officeart/2005/8/layout/orgChart1"/>
    <dgm:cxn modelId="{29F55A24-C4CB-4448-9F16-3352131817CF}" type="presOf" srcId="{0529104C-15BA-437D-9961-B3CA7B573420}" destId="{79D28E7C-0377-4A0C-84A1-09D5AC16B1C1}" srcOrd="0" destOrd="0" presId="urn:microsoft.com/office/officeart/2005/8/layout/orgChart1"/>
    <dgm:cxn modelId="{17840DC7-CE94-4C4F-AB74-258D18D7E6AA}" type="presOf" srcId="{0ED11228-06A8-4ACD-9F50-9519392C51EB}" destId="{404337A5-EAD6-4553-BD89-C1BE5AC02670}" srcOrd="0" destOrd="0" presId="urn:microsoft.com/office/officeart/2005/8/layout/orgChart1"/>
    <dgm:cxn modelId="{2DAF5E7E-72B7-4555-8888-94B535C4188B}" type="presOf" srcId="{0ED11228-06A8-4ACD-9F50-9519392C51EB}" destId="{86091639-A7E2-4F2E-A668-F8B9C7B037EF}" srcOrd="1" destOrd="0" presId="urn:microsoft.com/office/officeart/2005/8/layout/orgChart1"/>
    <dgm:cxn modelId="{94F96D1B-7059-4B75-8320-87C7E5F350C9}" type="presOf" srcId="{25525004-ABCC-451B-AAD2-1DC4DCD98B7C}" destId="{861D67C3-FF89-490A-AC08-3FAFF5A77C5F}" srcOrd="0" destOrd="0" presId="urn:microsoft.com/office/officeart/2005/8/layout/orgChart1"/>
    <dgm:cxn modelId="{15925F8C-5055-46E0-90EF-D5E6B08B2B79}" type="presOf" srcId="{0529104C-15BA-437D-9961-B3CA7B573420}" destId="{B5D2B9B8-10C5-4B51-A3A0-470FAB1FCDCE}" srcOrd="1" destOrd="0" presId="urn:microsoft.com/office/officeart/2005/8/layout/orgChart1"/>
    <dgm:cxn modelId="{DD867BE3-5732-4D8A-BE88-93611D9D8F85}" srcId="{3DDFBD1B-621C-40D8-8BFC-D2C367EF3C43}" destId="{AC25EA30-A224-411D-A972-9F244CBD66D1}" srcOrd="0" destOrd="0" parTransId="{24BF5488-A859-4B0E-8E5C-BFCBEEB256A3}" sibTransId="{1B0CF6D6-A56F-4D01-BDB4-D61904BA4CD3}"/>
    <dgm:cxn modelId="{71BB356B-E21C-4539-88C1-424129D70A28}" srcId="{433A5B41-EDEC-4779-B029-087872C6890C}" destId="{A30D4BD0-B039-40DD-80FE-DE5BD85C91B5}" srcOrd="2" destOrd="0" parTransId="{11F4C5F9-CD48-4309-9FC6-4E3B79676B50}" sibTransId="{16144592-F308-4AFC-98F5-E9B7085488EE}"/>
    <dgm:cxn modelId="{4E53C010-6E4C-413F-A506-31E248561028}" type="presOf" srcId="{3DDFBD1B-621C-40D8-8BFC-D2C367EF3C43}" destId="{1E1DA542-9FEA-4191-94BD-1398E0FEECD5}" srcOrd="0" destOrd="0" presId="urn:microsoft.com/office/officeart/2005/8/layout/orgChart1"/>
    <dgm:cxn modelId="{B9470BC9-8E21-4A76-9ED1-D26D05A37E80}" type="presOf" srcId="{BB6B4F29-467A-4670-8D6A-501BC961E4D8}" destId="{4E505E44-A169-47FC-9C32-740563244E02}" srcOrd="0" destOrd="0" presId="urn:microsoft.com/office/officeart/2005/8/layout/orgChart1"/>
    <dgm:cxn modelId="{EFEE6FE4-E10A-4125-8C71-6A7CB6BE5726}" srcId="{3DDFBD1B-621C-40D8-8BFC-D2C367EF3C43}" destId="{BB6B4F29-467A-4670-8D6A-501BC961E4D8}" srcOrd="1" destOrd="0" parTransId="{C3C56DFB-1A05-47C9-84B7-F2AF732F4B4D}" sibTransId="{CCF0127C-46FB-461E-80F1-5C74E0BD9154}"/>
    <dgm:cxn modelId="{586A0A4B-807C-4B49-8E68-5DCE0292E0BA}" type="presOf" srcId="{11F4C5F9-CD48-4309-9FC6-4E3B79676B50}" destId="{2FC88756-9937-4F1C-8EFB-7AC487F74A5E}" srcOrd="0" destOrd="0" presId="urn:microsoft.com/office/officeart/2005/8/layout/orgChart1"/>
    <dgm:cxn modelId="{C0373855-199A-41B1-8F30-2D12E367CFF8}" type="presOf" srcId="{0CED1809-FB95-4AFA-B681-206B7E43E292}" destId="{AAEF18AB-DD7C-468B-B52A-B86BE12C04A7}" srcOrd="1" destOrd="0" presId="urn:microsoft.com/office/officeart/2005/8/layout/orgChart1"/>
    <dgm:cxn modelId="{588FE577-E96E-46DC-80EF-9A454E5E6E6D}" type="presOf" srcId="{AC25EA30-A224-411D-A972-9F244CBD66D1}" destId="{A82DB0A9-B415-4687-8231-0B770E0C0518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BF978F2C-11CC-472D-BED0-E84070D02F7E}" type="presOf" srcId="{A30D4BD0-B039-40DD-80FE-DE5BD85C91B5}" destId="{F24765EB-38CB-40BA-99E2-AB7BD2D4B40D}" srcOrd="1" destOrd="0" presId="urn:microsoft.com/office/officeart/2005/8/layout/orgChart1"/>
    <dgm:cxn modelId="{867D63E8-5A90-4EAC-953F-E42AB7964F0B}" type="presOf" srcId="{D475EAA8-2628-4ED7-8CE8-A507F4C1A9AE}" destId="{F8982D54-B627-4D80-A793-777A38B10600}" srcOrd="0" destOrd="0" presId="urn:microsoft.com/office/officeart/2005/8/layout/orgChart1"/>
    <dgm:cxn modelId="{CE73CE18-A65C-4930-A980-FEF2A591003D}" type="presOf" srcId="{AC25EA30-A224-411D-A972-9F244CBD66D1}" destId="{C7D827DB-F3D4-434E-9D26-4A7A687CFAC6}" srcOrd="1" destOrd="0" presId="urn:microsoft.com/office/officeart/2005/8/layout/orgChart1"/>
    <dgm:cxn modelId="{87CB0FFA-FB0B-4A5F-9DCC-33099D427B9F}" srcId="{0ED11228-06A8-4ACD-9F50-9519392C51EB}" destId="{25525004-ABCC-451B-AAD2-1DC4DCD98B7C}" srcOrd="2" destOrd="0" parTransId="{44FA85B9-FEE6-4CAE-9753-20DCDDA22FB5}" sibTransId="{3EFBD93A-E7D3-496B-AADA-801AA98E0650}"/>
    <dgm:cxn modelId="{5B797D47-2421-4716-90C4-C914AE02BAF9}" type="presOf" srcId="{A30D4BD0-B039-40DD-80FE-DE5BD85C91B5}" destId="{08FE6E46-A074-43F7-93FB-9DE90AD5D167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E6CF497-6D3D-46CC-A421-316BD322D480}" srcId="{0ED11228-06A8-4ACD-9F50-9519392C51EB}" destId="{0CED1809-FB95-4AFA-B681-206B7E43E292}" srcOrd="0" destOrd="0" parTransId="{D475EAA8-2628-4ED7-8CE8-A507F4C1A9AE}" sibTransId="{D9AF7178-D559-4A3B-8017-93CCB47815FE}"/>
    <dgm:cxn modelId="{C0284C1B-3F3F-4C9F-B305-1A253B0B3898}" srcId="{0ED11228-06A8-4ACD-9F50-9519392C51EB}" destId="{42FF786A-CFEB-4EF8-8B16-9191DE5098D9}" srcOrd="1" destOrd="0" parTransId="{E974103D-B952-43F3-9F2B-7B4DC8A8405A}" sibTransId="{B656ED16-4299-4F6C-8A59-EE64BF3CB215}"/>
    <dgm:cxn modelId="{16A9019F-A8FD-4A74-8C3B-077EE3F76706}" type="presOf" srcId="{1EEAE5AF-09AC-44D8-A681-7EB8DB123246}" destId="{E6CBF1AF-76B8-4482-8364-58429769F90A}" srcOrd="0" destOrd="0" presId="urn:microsoft.com/office/officeart/2005/8/layout/orgChart1"/>
    <dgm:cxn modelId="{8CC9100E-00D5-4D3F-872B-B9336D88FB32}" type="presOf" srcId="{C3C56DFB-1A05-47C9-84B7-F2AF732F4B4D}" destId="{06321335-34BA-4D0B-A47D-6C767564432B}" srcOrd="0" destOrd="0" presId="urn:microsoft.com/office/officeart/2005/8/layout/orgChart1"/>
    <dgm:cxn modelId="{BC511381-8AEB-4BC6-B380-E3199BC58408}" type="presOf" srcId="{60D929C7-C84A-46D2-AEBA-1236BC23E2F5}" destId="{4043CE0C-FBD2-4B80-B723-412C360FF28E}" srcOrd="0" destOrd="0" presId="urn:microsoft.com/office/officeart/2005/8/layout/orgChart1"/>
    <dgm:cxn modelId="{C4E844FB-09FD-4801-A2BC-501971D7C0B9}" type="presOf" srcId="{24BF5488-A859-4B0E-8E5C-BFCBEEB256A3}" destId="{E7BAD63E-11CE-4704-90C0-C4661D90C2C1}" srcOrd="0" destOrd="0" presId="urn:microsoft.com/office/officeart/2005/8/layout/orgChart1"/>
    <dgm:cxn modelId="{C9A401B6-E56B-4D84-8DEC-1C42E0CFABC2}" type="presOf" srcId="{433A5B41-EDEC-4779-B029-087872C6890C}" destId="{EB174355-53AF-4528-9635-2EB6CAB61AF8}" srcOrd="0" destOrd="0" presId="urn:microsoft.com/office/officeart/2005/8/layout/orgChart1"/>
    <dgm:cxn modelId="{DE1930AF-2F65-47C4-9C2A-BB255B5E43E4}" type="presOf" srcId="{42FF786A-CFEB-4EF8-8B16-9191DE5098D9}" destId="{54153A2A-DD78-4E2A-BD17-244BDE2C5CD2}" srcOrd="0" destOrd="0" presId="urn:microsoft.com/office/officeart/2005/8/layout/orgChart1"/>
    <dgm:cxn modelId="{20363BCF-65F8-4D4D-833B-070B3DA25762}" type="presOf" srcId="{9E4B97E3-C42C-428A-8157-42B82D1B7478}" destId="{C32EC627-A981-4951-BCF4-122CA19121D0}" srcOrd="0" destOrd="0" presId="urn:microsoft.com/office/officeart/2005/8/layout/orgChart1"/>
    <dgm:cxn modelId="{D114CDAF-42CA-4750-BD34-4CFB3434415E}" type="presOf" srcId="{3DDFBD1B-621C-40D8-8BFC-D2C367EF3C43}" destId="{627D74C1-8835-4694-A952-46D875B7493B}" srcOrd="1" destOrd="0" presId="urn:microsoft.com/office/officeart/2005/8/layout/orgChart1"/>
    <dgm:cxn modelId="{69BB715A-D2CD-45E2-95EC-E6F3128846B9}" type="presOf" srcId="{760BC386-E53D-4D2B-9679-75C846002E8D}" destId="{BC25DF42-4620-4A73-81F8-7CA9D10707DD}" srcOrd="0" destOrd="0" presId="urn:microsoft.com/office/officeart/2005/8/layout/orgChart1"/>
    <dgm:cxn modelId="{3CD73424-4F36-4B5F-B9CC-4192568A44CF}" type="presOf" srcId="{25525004-ABCC-451B-AAD2-1DC4DCD98B7C}" destId="{54F1047B-940E-4FDE-9D41-1B33CE361C06}" srcOrd="1" destOrd="0" presId="urn:microsoft.com/office/officeart/2005/8/layout/orgChart1"/>
    <dgm:cxn modelId="{4EB90BAC-4E6E-41C6-B1C4-3B4FE72F2315}" type="presOf" srcId="{BB6B4F29-467A-4670-8D6A-501BC961E4D8}" destId="{6DCC854B-9380-489C-BA4B-F07D627E03F8}" srcOrd="1" destOrd="0" presId="urn:microsoft.com/office/officeart/2005/8/layout/orgChart1"/>
    <dgm:cxn modelId="{62AA9C6D-0AF2-4DE2-AFDC-3C343A3EF9B8}" srcId="{3DDFBD1B-621C-40D8-8BFC-D2C367EF3C43}" destId="{760BC386-E53D-4D2B-9679-75C846002E8D}" srcOrd="3" destOrd="0" parTransId="{9E4B97E3-C42C-428A-8157-42B82D1B7478}" sibTransId="{760F666B-2CAB-436C-80B1-5A9C5B11E55A}"/>
    <dgm:cxn modelId="{AB89A701-2546-4582-A567-2AB046E8A5A4}" type="presOf" srcId="{E974103D-B952-43F3-9F2B-7B4DC8A8405A}" destId="{286CCDC9-C667-4E7E-8CB2-65EFC087DE88}" srcOrd="0" destOrd="0" presId="urn:microsoft.com/office/officeart/2005/8/layout/orgChart1"/>
    <dgm:cxn modelId="{C490CE0A-2919-44E5-B6AA-853DF5FC71C5}" type="presOf" srcId="{44FA85B9-FEE6-4CAE-9753-20DCDDA22FB5}" destId="{4DC57767-78B1-451A-B5EC-92F76CA82898}" srcOrd="0" destOrd="0" presId="urn:microsoft.com/office/officeart/2005/8/layout/orgChart1"/>
    <dgm:cxn modelId="{76458662-1F95-4C52-B6C0-B2AA32C1144E}" srcId="{3DDFBD1B-621C-40D8-8BFC-D2C367EF3C43}" destId="{0529104C-15BA-437D-9961-B3CA7B573420}" srcOrd="2" destOrd="0" parTransId="{1EEAE5AF-09AC-44D8-A681-7EB8DB123246}" sibTransId="{768283C6-67B5-4894-8545-B9282F0526C2}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627901C7-24E2-40DE-BDEC-781E58C30FB7}" type="presOf" srcId="{433A5B41-EDEC-4779-B029-087872C6890C}" destId="{04A7CDEA-F711-4A9A-BD0C-15BF08E3DE44}" srcOrd="1" destOrd="0" presId="urn:microsoft.com/office/officeart/2005/8/layout/orgChart1"/>
    <dgm:cxn modelId="{B8994F0C-7ECF-47AE-A891-0B3CAE894D0A}" type="presOf" srcId="{0CED1809-FB95-4AFA-B681-206B7E43E292}" destId="{C8FECD49-3B08-407B-BBD3-51EE9A2E2DF9}" srcOrd="0" destOrd="0" presId="urn:microsoft.com/office/officeart/2005/8/layout/orgChart1"/>
    <dgm:cxn modelId="{26181CC4-F833-45D7-A116-2D0118FDE94D}" type="presOf" srcId="{760BC386-E53D-4D2B-9679-75C846002E8D}" destId="{486747B2-FFC2-4793-B8B0-3E16A5FAFD80}" srcOrd="1" destOrd="0" presId="urn:microsoft.com/office/officeart/2005/8/layout/orgChart1"/>
    <dgm:cxn modelId="{7A82E5CE-37F7-4A2A-B875-9982CBE36B4B}" type="presOf" srcId="{19E666AB-32BB-40BC-96C1-CB75AE60C771}" destId="{ACAB94CF-FAE8-4B4B-9684-1DB855446F20}" srcOrd="0" destOrd="0" presId="urn:microsoft.com/office/officeart/2005/8/layout/orgChart1"/>
    <dgm:cxn modelId="{ABEFED72-CB99-42C1-9150-449DB592ADE2}" type="presParOf" srcId="{6A24464E-1717-4518-8F11-C35926C90B6B}" destId="{4B5C0379-15C7-43E5-A8F1-6056DDF506C0}" srcOrd="0" destOrd="0" presId="urn:microsoft.com/office/officeart/2005/8/layout/orgChart1"/>
    <dgm:cxn modelId="{03755B3F-AB10-4EB9-8986-0FACD946DCA0}" type="presParOf" srcId="{4B5C0379-15C7-43E5-A8F1-6056DDF506C0}" destId="{45DF590B-6131-45C1-AA7D-CA4206256AEF}" srcOrd="0" destOrd="0" presId="urn:microsoft.com/office/officeart/2005/8/layout/orgChart1"/>
    <dgm:cxn modelId="{8B1626D4-9331-48C9-959C-333D1B8FC413}" type="presParOf" srcId="{45DF590B-6131-45C1-AA7D-CA4206256AEF}" destId="{EB174355-53AF-4528-9635-2EB6CAB61AF8}" srcOrd="0" destOrd="0" presId="urn:microsoft.com/office/officeart/2005/8/layout/orgChart1"/>
    <dgm:cxn modelId="{87416324-181A-4423-A7CE-EF4BC250428B}" type="presParOf" srcId="{45DF590B-6131-45C1-AA7D-CA4206256AEF}" destId="{04A7CDEA-F711-4A9A-BD0C-15BF08E3DE44}" srcOrd="1" destOrd="0" presId="urn:microsoft.com/office/officeart/2005/8/layout/orgChart1"/>
    <dgm:cxn modelId="{3270E625-2C70-4E60-8C7A-D2329B80C5C3}" type="presParOf" srcId="{4B5C0379-15C7-43E5-A8F1-6056DDF506C0}" destId="{1BD6620F-B1E0-44ED-828C-C9CBCB69A03E}" srcOrd="1" destOrd="0" presId="urn:microsoft.com/office/officeart/2005/8/layout/orgChart1"/>
    <dgm:cxn modelId="{42E8885B-56A4-4CE5-908E-1E66295F7979}" type="presParOf" srcId="{1BD6620F-B1E0-44ED-828C-C9CBCB69A03E}" destId="{4043CE0C-FBD2-4B80-B723-412C360FF28E}" srcOrd="0" destOrd="0" presId="urn:microsoft.com/office/officeart/2005/8/layout/orgChart1"/>
    <dgm:cxn modelId="{8E3832AB-A4D5-4E6D-8428-60F592E7C7F7}" type="presParOf" srcId="{1BD6620F-B1E0-44ED-828C-C9CBCB69A03E}" destId="{1DBFD1D9-EDFF-47B8-A996-2C81962953DF}" srcOrd="1" destOrd="0" presId="urn:microsoft.com/office/officeart/2005/8/layout/orgChart1"/>
    <dgm:cxn modelId="{BD88F01E-AE0C-498D-9027-B2DE0E8A9F1A}" type="presParOf" srcId="{1DBFD1D9-EDFF-47B8-A996-2C81962953DF}" destId="{A7CD40BC-E483-45C2-B590-4FD4EF5AA43F}" srcOrd="0" destOrd="0" presId="urn:microsoft.com/office/officeart/2005/8/layout/orgChart1"/>
    <dgm:cxn modelId="{F2385570-DEED-4905-8A27-90A9BB7EC983}" type="presParOf" srcId="{A7CD40BC-E483-45C2-B590-4FD4EF5AA43F}" destId="{1E1DA542-9FEA-4191-94BD-1398E0FEECD5}" srcOrd="0" destOrd="0" presId="urn:microsoft.com/office/officeart/2005/8/layout/orgChart1"/>
    <dgm:cxn modelId="{F81BF364-60FF-476B-9689-DCFCCDC3DAA9}" type="presParOf" srcId="{A7CD40BC-E483-45C2-B590-4FD4EF5AA43F}" destId="{627D74C1-8835-4694-A952-46D875B7493B}" srcOrd="1" destOrd="0" presId="urn:microsoft.com/office/officeart/2005/8/layout/orgChart1"/>
    <dgm:cxn modelId="{B84BA5A6-0F77-440C-9729-7E20BD4AB0DC}" type="presParOf" srcId="{1DBFD1D9-EDFF-47B8-A996-2C81962953DF}" destId="{D69E7C8E-C13F-4CFC-B062-DC9457DC6A36}" srcOrd="1" destOrd="0" presId="urn:microsoft.com/office/officeart/2005/8/layout/orgChart1"/>
    <dgm:cxn modelId="{5C76F46B-8AF2-4C91-8CB9-F4F6692A26FA}" type="presParOf" srcId="{D69E7C8E-C13F-4CFC-B062-DC9457DC6A36}" destId="{E7BAD63E-11CE-4704-90C0-C4661D90C2C1}" srcOrd="0" destOrd="0" presId="urn:microsoft.com/office/officeart/2005/8/layout/orgChart1"/>
    <dgm:cxn modelId="{FDACA60B-A38F-4C8E-BC61-D756FBA2D462}" type="presParOf" srcId="{D69E7C8E-C13F-4CFC-B062-DC9457DC6A36}" destId="{481C80E5-D638-4C44-B8E2-9F6B4E2FD844}" srcOrd="1" destOrd="0" presId="urn:microsoft.com/office/officeart/2005/8/layout/orgChart1"/>
    <dgm:cxn modelId="{CC873A38-F00C-41FE-A30C-016196AC8E46}" type="presParOf" srcId="{481C80E5-D638-4C44-B8E2-9F6B4E2FD844}" destId="{B3F8B01D-8579-46EA-80DB-708DFD6BF409}" srcOrd="0" destOrd="0" presId="urn:microsoft.com/office/officeart/2005/8/layout/orgChart1"/>
    <dgm:cxn modelId="{728FE867-D74B-4286-AAD2-A5F9D2420ADC}" type="presParOf" srcId="{B3F8B01D-8579-46EA-80DB-708DFD6BF409}" destId="{A82DB0A9-B415-4687-8231-0B770E0C0518}" srcOrd="0" destOrd="0" presId="urn:microsoft.com/office/officeart/2005/8/layout/orgChart1"/>
    <dgm:cxn modelId="{55EF9B53-7E56-41E6-A862-8C8B2FD15C6A}" type="presParOf" srcId="{B3F8B01D-8579-46EA-80DB-708DFD6BF409}" destId="{C7D827DB-F3D4-434E-9D26-4A7A687CFAC6}" srcOrd="1" destOrd="0" presId="urn:microsoft.com/office/officeart/2005/8/layout/orgChart1"/>
    <dgm:cxn modelId="{AA0CD7BC-D705-4C7C-8F71-5581B4ADF18F}" type="presParOf" srcId="{481C80E5-D638-4C44-B8E2-9F6B4E2FD844}" destId="{62AC1EF2-8E38-410E-95A9-3BBC63AD91B9}" srcOrd="1" destOrd="0" presId="urn:microsoft.com/office/officeart/2005/8/layout/orgChart1"/>
    <dgm:cxn modelId="{6D91A76F-8FC1-4061-9D55-760A82020B61}" type="presParOf" srcId="{481C80E5-D638-4C44-B8E2-9F6B4E2FD844}" destId="{C9C5C61D-C105-4303-B159-0DB60CEF3A1D}" srcOrd="2" destOrd="0" presId="urn:microsoft.com/office/officeart/2005/8/layout/orgChart1"/>
    <dgm:cxn modelId="{F3FFDC94-DB95-4A33-AA0D-2AD7C5F3D39B}" type="presParOf" srcId="{D69E7C8E-C13F-4CFC-B062-DC9457DC6A36}" destId="{06321335-34BA-4D0B-A47D-6C767564432B}" srcOrd="2" destOrd="0" presId="urn:microsoft.com/office/officeart/2005/8/layout/orgChart1"/>
    <dgm:cxn modelId="{A69FF99E-752A-4C73-9B5D-E06F941E5890}" type="presParOf" srcId="{D69E7C8E-C13F-4CFC-B062-DC9457DC6A36}" destId="{745EB224-3B43-43FD-AED5-86C212438ED5}" srcOrd="3" destOrd="0" presId="urn:microsoft.com/office/officeart/2005/8/layout/orgChart1"/>
    <dgm:cxn modelId="{C903F7DB-428D-427F-A204-0A9582492535}" type="presParOf" srcId="{745EB224-3B43-43FD-AED5-86C212438ED5}" destId="{3FDD9714-DB49-45C2-BE83-499277981D75}" srcOrd="0" destOrd="0" presId="urn:microsoft.com/office/officeart/2005/8/layout/orgChart1"/>
    <dgm:cxn modelId="{132CDB09-3AC4-4C7A-9817-230DADD07D43}" type="presParOf" srcId="{3FDD9714-DB49-45C2-BE83-499277981D75}" destId="{4E505E44-A169-47FC-9C32-740563244E02}" srcOrd="0" destOrd="0" presId="urn:microsoft.com/office/officeart/2005/8/layout/orgChart1"/>
    <dgm:cxn modelId="{B62B30B0-8884-4F95-91E1-79B704C63791}" type="presParOf" srcId="{3FDD9714-DB49-45C2-BE83-499277981D75}" destId="{6DCC854B-9380-489C-BA4B-F07D627E03F8}" srcOrd="1" destOrd="0" presId="urn:microsoft.com/office/officeart/2005/8/layout/orgChart1"/>
    <dgm:cxn modelId="{998A0E43-60B7-4045-82F3-20369F1969B7}" type="presParOf" srcId="{745EB224-3B43-43FD-AED5-86C212438ED5}" destId="{DADB420E-36A4-45A5-AF91-83B762AED726}" srcOrd="1" destOrd="0" presId="urn:microsoft.com/office/officeart/2005/8/layout/orgChart1"/>
    <dgm:cxn modelId="{A1F11F69-67D7-40CD-9858-D0AE68A5E293}" type="presParOf" srcId="{745EB224-3B43-43FD-AED5-86C212438ED5}" destId="{AA446286-5072-433A-A224-B8C98467D141}" srcOrd="2" destOrd="0" presId="urn:microsoft.com/office/officeart/2005/8/layout/orgChart1"/>
    <dgm:cxn modelId="{2F388751-A4E2-4295-9A93-AACD6C8AA95F}" type="presParOf" srcId="{D69E7C8E-C13F-4CFC-B062-DC9457DC6A36}" destId="{E6CBF1AF-76B8-4482-8364-58429769F90A}" srcOrd="4" destOrd="0" presId="urn:microsoft.com/office/officeart/2005/8/layout/orgChart1"/>
    <dgm:cxn modelId="{5FFBAA22-07AD-4879-9F2D-B5E9DC636617}" type="presParOf" srcId="{D69E7C8E-C13F-4CFC-B062-DC9457DC6A36}" destId="{6346985E-6410-4FFA-9756-A0226BDCA466}" srcOrd="5" destOrd="0" presId="urn:microsoft.com/office/officeart/2005/8/layout/orgChart1"/>
    <dgm:cxn modelId="{4E032883-26EA-4077-96D4-27D23BC01240}" type="presParOf" srcId="{6346985E-6410-4FFA-9756-A0226BDCA466}" destId="{B7600D5C-117C-45C3-B2B0-0151BA3CFAC9}" srcOrd="0" destOrd="0" presId="urn:microsoft.com/office/officeart/2005/8/layout/orgChart1"/>
    <dgm:cxn modelId="{16BA3503-C039-48BE-8410-48F88F51CF2A}" type="presParOf" srcId="{B7600D5C-117C-45C3-B2B0-0151BA3CFAC9}" destId="{79D28E7C-0377-4A0C-84A1-09D5AC16B1C1}" srcOrd="0" destOrd="0" presId="urn:microsoft.com/office/officeart/2005/8/layout/orgChart1"/>
    <dgm:cxn modelId="{8E9D2F5B-8288-460F-9A9B-8750CD1E9F3F}" type="presParOf" srcId="{B7600D5C-117C-45C3-B2B0-0151BA3CFAC9}" destId="{B5D2B9B8-10C5-4B51-A3A0-470FAB1FCDCE}" srcOrd="1" destOrd="0" presId="urn:microsoft.com/office/officeart/2005/8/layout/orgChart1"/>
    <dgm:cxn modelId="{713D0499-DEBB-4E0C-B9E1-9AA889C71F88}" type="presParOf" srcId="{6346985E-6410-4FFA-9756-A0226BDCA466}" destId="{BAB33941-5228-4B1C-BD23-781DF8A3C3E2}" srcOrd="1" destOrd="0" presId="urn:microsoft.com/office/officeart/2005/8/layout/orgChart1"/>
    <dgm:cxn modelId="{66AAEFFF-A8C7-4D11-B271-3B170193F72E}" type="presParOf" srcId="{6346985E-6410-4FFA-9756-A0226BDCA466}" destId="{E8243875-8125-456F-8C31-FC30A3922A0D}" srcOrd="2" destOrd="0" presId="urn:microsoft.com/office/officeart/2005/8/layout/orgChart1"/>
    <dgm:cxn modelId="{397B10FB-08B4-4D2F-9572-BA97673CD3C5}" type="presParOf" srcId="{D69E7C8E-C13F-4CFC-B062-DC9457DC6A36}" destId="{C32EC627-A981-4951-BCF4-122CA19121D0}" srcOrd="6" destOrd="0" presId="urn:microsoft.com/office/officeart/2005/8/layout/orgChart1"/>
    <dgm:cxn modelId="{AE163059-034C-4DE9-A83B-315E9548D62A}" type="presParOf" srcId="{D69E7C8E-C13F-4CFC-B062-DC9457DC6A36}" destId="{681E53E6-E617-4368-811B-0D9C671C7D53}" srcOrd="7" destOrd="0" presId="urn:microsoft.com/office/officeart/2005/8/layout/orgChart1"/>
    <dgm:cxn modelId="{9A047F68-C08A-4D52-A159-DF2BF7F8EF48}" type="presParOf" srcId="{681E53E6-E617-4368-811B-0D9C671C7D53}" destId="{6CF03A47-2E1A-4A8C-BAED-E7037941B1AF}" srcOrd="0" destOrd="0" presId="urn:microsoft.com/office/officeart/2005/8/layout/orgChart1"/>
    <dgm:cxn modelId="{5C95ED91-4538-45FA-8F1F-235A7EDDF04E}" type="presParOf" srcId="{6CF03A47-2E1A-4A8C-BAED-E7037941B1AF}" destId="{BC25DF42-4620-4A73-81F8-7CA9D10707DD}" srcOrd="0" destOrd="0" presId="urn:microsoft.com/office/officeart/2005/8/layout/orgChart1"/>
    <dgm:cxn modelId="{419841D2-0F67-4888-857D-1AC12DBB8AA0}" type="presParOf" srcId="{6CF03A47-2E1A-4A8C-BAED-E7037941B1AF}" destId="{486747B2-FFC2-4793-B8B0-3E16A5FAFD80}" srcOrd="1" destOrd="0" presId="urn:microsoft.com/office/officeart/2005/8/layout/orgChart1"/>
    <dgm:cxn modelId="{43CF6FE8-70FF-4A6B-AC26-56AA6A5010B1}" type="presParOf" srcId="{681E53E6-E617-4368-811B-0D9C671C7D53}" destId="{CD5A40E2-CFDF-4260-9800-93A10E849124}" srcOrd="1" destOrd="0" presId="urn:microsoft.com/office/officeart/2005/8/layout/orgChart1"/>
    <dgm:cxn modelId="{EED792D4-0494-4DAD-A5CD-41D4D01F3D6D}" type="presParOf" srcId="{681E53E6-E617-4368-811B-0D9C671C7D53}" destId="{CCF1A798-456A-48D6-8EBE-DC9FC1B2E908}" srcOrd="2" destOrd="0" presId="urn:microsoft.com/office/officeart/2005/8/layout/orgChart1"/>
    <dgm:cxn modelId="{72D73D7A-F641-4564-B2B4-D7698D920502}" type="presParOf" srcId="{1DBFD1D9-EDFF-47B8-A996-2C81962953DF}" destId="{CE0F6D47-F370-4796-9324-0D628C70B4D7}" srcOrd="2" destOrd="0" presId="urn:microsoft.com/office/officeart/2005/8/layout/orgChart1"/>
    <dgm:cxn modelId="{6F00A907-2356-4BB5-B3C3-99B561A889D7}" type="presParOf" srcId="{1BD6620F-B1E0-44ED-828C-C9CBCB69A03E}" destId="{ACAB94CF-FAE8-4B4B-9684-1DB855446F20}" srcOrd="2" destOrd="0" presId="urn:microsoft.com/office/officeart/2005/8/layout/orgChart1"/>
    <dgm:cxn modelId="{14AAACCD-9BBA-4DA0-8D19-33099F8199FC}" type="presParOf" srcId="{1BD6620F-B1E0-44ED-828C-C9CBCB69A03E}" destId="{70FB26DB-5FD2-4E7E-87A0-58B5889198A8}" srcOrd="3" destOrd="0" presId="urn:microsoft.com/office/officeart/2005/8/layout/orgChart1"/>
    <dgm:cxn modelId="{A6048184-2377-4A71-A988-E4F578823DC2}" type="presParOf" srcId="{70FB26DB-5FD2-4E7E-87A0-58B5889198A8}" destId="{D14A623A-4500-4032-9815-40A0CA9D7257}" srcOrd="0" destOrd="0" presId="urn:microsoft.com/office/officeart/2005/8/layout/orgChart1"/>
    <dgm:cxn modelId="{E4A8ABC8-898D-475B-98A9-4EEFF8F26683}" type="presParOf" srcId="{D14A623A-4500-4032-9815-40A0CA9D7257}" destId="{404337A5-EAD6-4553-BD89-C1BE5AC02670}" srcOrd="0" destOrd="0" presId="urn:microsoft.com/office/officeart/2005/8/layout/orgChart1"/>
    <dgm:cxn modelId="{A9E0C98D-ED16-4822-A1B1-EB69ED540CE3}" type="presParOf" srcId="{D14A623A-4500-4032-9815-40A0CA9D7257}" destId="{86091639-A7E2-4F2E-A668-F8B9C7B037EF}" srcOrd="1" destOrd="0" presId="urn:microsoft.com/office/officeart/2005/8/layout/orgChart1"/>
    <dgm:cxn modelId="{90048C7B-8E3B-440F-8691-3D625A39C2AB}" type="presParOf" srcId="{70FB26DB-5FD2-4E7E-87A0-58B5889198A8}" destId="{219B1BFE-4DCC-4DDC-B22D-8E1419BC19A0}" srcOrd="1" destOrd="0" presId="urn:microsoft.com/office/officeart/2005/8/layout/orgChart1"/>
    <dgm:cxn modelId="{5EA0B6A1-ABA8-44C0-B656-4374F2C54C1A}" type="presParOf" srcId="{219B1BFE-4DCC-4DDC-B22D-8E1419BC19A0}" destId="{F8982D54-B627-4D80-A793-777A38B10600}" srcOrd="0" destOrd="0" presId="urn:microsoft.com/office/officeart/2005/8/layout/orgChart1"/>
    <dgm:cxn modelId="{BBA5CADE-A28F-42FE-99ED-14CF3B05154E}" type="presParOf" srcId="{219B1BFE-4DCC-4DDC-B22D-8E1419BC19A0}" destId="{A8B4506A-F273-4FD3-B704-5814507F7A16}" srcOrd="1" destOrd="0" presId="urn:microsoft.com/office/officeart/2005/8/layout/orgChart1"/>
    <dgm:cxn modelId="{9A07A691-7616-48A2-967B-AD58AA6343C2}" type="presParOf" srcId="{A8B4506A-F273-4FD3-B704-5814507F7A16}" destId="{F2F2E9DF-2F7B-4535-852A-205B670D1E67}" srcOrd="0" destOrd="0" presId="urn:microsoft.com/office/officeart/2005/8/layout/orgChart1"/>
    <dgm:cxn modelId="{5932FD0B-4742-4DB6-9B5D-A2E1A71D9110}" type="presParOf" srcId="{F2F2E9DF-2F7B-4535-852A-205B670D1E67}" destId="{C8FECD49-3B08-407B-BBD3-51EE9A2E2DF9}" srcOrd="0" destOrd="0" presId="urn:microsoft.com/office/officeart/2005/8/layout/orgChart1"/>
    <dgm:cxn modelId="{9CF2C9A3-FE19-4CE9-A087-AD449E13B1D1}" type="presParOf" srcId="{F2F2E9DF-2F7B-4535-852A-205B670D1E67}" destId="{AAEF18AB-DD7C-468B-B52A-B86BE12C04A7}" srcOrd="1" destOrd="0" presId="urn:microsoft.com/office/officeart/2005/8/layout/orgChart1"/>
    <dgm:cxn modelId="{965AE312-3876-49B7-905C-77CD345FA8C1}" type="presParOf" srcId="{A8B4506A-F273-4FD3-B704-5814507F7A16}" destId="{9F4EBDD5-660B-41F9-B98F-25EFB16F1606}" srcOrd="1" destOrd="0" presId="urn:microsoft.com/office/officeart/2005/8/layout/orgChart1"/>
    <dgm:cxn modelId="{C93E49EE-D8DD-4A82-8B2D-93CCC7E19094}" type="presParOf" srcId="{A8B4506A-F273-4FD3-B704-5814507F7A16}" destId="{449D0842-DDDE-413F-9C8B-4044086CEDB1}" srcOrd="2" destOrd="0" presId="urn:microsoft.com/office/officeart/2005/8/layout/orgChart1"/>
    <dgm:cxn modelId="{8A33C4AD-E723-4C30-B6CB-09CBCFE7288B}" type="presParOf" srcId="{219B1BFE-4DCC-4DDC-B22D-8E1419BC19A0}" destId="{286CCDC9-C667-4E7E-8CB2-65EFC087DE88}" srcOrd="2" destOrd="0" presId="urn:microsoft.com/office/officeart/2005/8/layout/orgChart1"/>
    <dgm:cxn modelId="{CA0FD88A-D8F8-4DE6-B07A-751E78753120}" type="presParOf" srcId="{219B1BFE-4DCC-4DDC-B22D-8E1419BC19A0}" destId="{106D4394-B878-4351-ABAC-AD844B958D3E}" srcOrd="3" destOrd="0" presId="urn:microsoft.com/office/officeart/2005/8/layout/orgChart1"/>
    <dgm:cxn modelId="{72C0139D-4E29-4B4F-ABF4-92395410B9A5}" type="presParOf" srcId="{106D4394-B878-4351-ABAC-AD844B958D3E}" destId="{E31D62FD-26CB-44BC-9F65-D059B0019441}" srcOrd="0" destOrd="0" presId="urn:microsoft.com/office/officeart/2005/8/layout/orgChart1"/>
    <dgm:cxn modelId="{BFF456B0-19AE-4521-8C3D-EE9552B3DBD9}" type="presParOf" srcId="{E31D62FD-26CB-44BC-9F65-D059B0019441}" destId="{54153A2A-DD78-4E2A-BD17-244BDE2C5CD2}" srcOrd="0" destOrd="0" presId="urn:microsoft.com/office/officeart/2005/8/layout/orgChart1"/>
    <dgm:cxn modelId="{C32F6960-59DA-4287-BFF7-99791B4687C1}" type="presParOf" srcId="{E31D62FD-26CB-44BC-9F65-D059B0019441}" destId="{22B915BD-BEB4-4ED9-82AF-90C924FE49FD}" srcOrd="1" destOrd="0" presId="urn:microsoft.com/office/officeart/2005/8/layout/orgChart1"/>
    <dgm:cxn modelId="{448780BB-31C8-4819-B5CF-C792399D1333}" type="presParOf" srcId="{106D4394-B878-4351-ABAC-AD844B958D3E}" destId="{DB9A7686-CF2B-4A16-8060-199E4DFB7F25}" srcOrd="1" destOrd="0" presId="urn:microsoft.com/office/officeart/2005/8/layout/orgChart1"/>
    <dgm:cxn modelId="{619B652B-118C-48B3-B741-6300EE854771}" type="presParOf" srcId="{106D4394-B878-4351-ABAC-AD844B958D3E}" destId="{085D1094-D350-49B8-9678-54FDDA36DA5F}" srcOrd="2" destOrd="0" presId="urn:microsoft.com/office/officeart/2005/8/layout/orgChart1"/>
    <dgm:cxn modelId="{5B5BAA3E-4F65-4C9D-BD1E-0324EF0A1F1B}" type="presParOf" srcId="{219B1BFE-4DCC-4DDC-B22D-8E1419BC19A0}" destId="{4DC57767-78B1-451A-B5EC-92F76CA82898}" srcOrd="4" destOrd="0" presId="urn:microsoft.com/office/officeart/2005/8/layout/orgChart1"/>
    <dgm:cxn modelId="{DC3D3A81-A642-43B9-9665-CDCAD20475DA}" type="presParOf" srcId="{219B1BFE-4DCC-4DDC-B22D-8E1419BC19A0}" destId="{F68E58E8-49C6-419D-97AC-A12A99518EA5}" srcOrd="5" destOrd="0" presId="urn:microsoft.com/office/officeart/2005/8/layout/orgChart1"/>
    <dgm:cxn modelId="{FA01790E-7F44-44C8-A8E4-ADEB7B558D6F}" type="presParOf" srcId="{F68E58E8-49C6-419D-97AC-A12A99518EA5}" destId="{A18C8D9A-AB9C-4DE4-9D8B-A44CC8272C1A}" srcOrd="0" destOrd="0" presId="urn:microsoft.com/office/officeart/2005/8/layout/orgChart1"/>
    <dgm:cxn modelId="{2D7439DC-7F0C-4BFE-90B6-EEA3DE394087}" type="presParOf" srcId="{A18C8D9A-AB9C-4DE4-9D8B-A44CC8272C1A}" destId="{861D67C3-FF89-490A-AC08-3FAFF5A77C5F}" srcOrd="0" destOrd="0" presId="urn:microsoft.com/office/officeart/2005/8/layout/orgChart1"/>
    <dgm:cxn modelId="{9319869F-273A-4E57-9DD9-6A4A8F429E68}" type="presParOf" srcId="{A18C8D9A-AB9C-4DE4-9D8B-A44CC8272C1A}" destId="{54F1047B-940E-4FDE-9D41-1B33CE361C06}" srcOrd="1" destOrd="0" presId="urn:microsoft.com/office/officeart/2005/8/layout/orgChart1"/>
    <dgm:cxn modelId="{F861C865-D283-49CE-8577-22FA04A2D599}" type="presParOf" srcId="{F68E58E8-49C6-419D-97AC-A12A99518EA5}" destId="{B70062B6-F5D5-473C-9FB0-EC89A4CEDAAD}" srcOrd="1" destOrd="0" presId="urn:microsoft.com/office/officeart/2005/8/layout/orgChart1"/>
    <dgm:cxn modelId="{95BFDE65-13EC-46A5-B1BA-346D29CA4C0E}" type="presParOf" srcId="{F68E58E8-49C6-419D-97AC-A12A99518EA5}" destId="{A65680FF-2E4F-4FD6-B46A-BE01830FA58A}" srcOrd="2" destOrd="0" presId="urn:microsoft.com/office/officeart/2005/8/layout/orgChart1"/>
    <dgm:cxn modelId="{7C1A16DA-DF1F-482B-80EB-6553191C533C}" type="presParOf" srcId="{70FB26DB-5FD2-4E7E-87A0-58B5889198A8}" destId="{E2A22AC2-E5D0-4DD1-8A05-CBDC60AFA781}" srcOrd="2" destOrd="0" presId="urn:microsoft.com/office/officeart/2005/8/layout/orgChart1"/>
    <dgm:cxn modelId="{654A51DD-2057-43FE-9048-7624F2B15C70}" type="presParOf" srcId="{4B5C0379-15C7-43E5-A8F1-6056DDF506C0}" destId="{6FFE7348-6705-4A47-9F4C-EBEA4EF764AC}" srcOrd="2" destOrd="0" presId="urn:microsoft.com/office/officeart/2005/8/layout/orgChart1"/>
    <dgm:cxn modelId="{84188FBA-7137-4534-A562-A91603D6E3EF}" type="presParOf" srcId="{6FFE7348-6705-4A47-9F4C-EBEA4EF764AC}" destId="{2FC88756-9937-4F1C-8EFB-7AC487F74A5E}" srcOrd="0" destOrd="0" presId="urn:microsoft.com/office/officeart/2005/8/layout/orgChart1"/>
    <dgm:cxn modelId="{132F1866-7D40-4891-A703-C9117FB5BD77}" type="presParOf" srcId="{6FFE7348-6705-4A47-9F4C-EBEA4EF764AC}" destId="{26D1702A-1F8B-4251-AA6D-A9A1159251E4}" srcOrd="1" destOrd="0" presId="urn:microsoft.com/office/officeart/2005/8/layout/orgChart1"/>
    <dgm:cxn modelId="{425BC4FF-B2A7-4122-A4E7-B54770F7257E}" type="presParOf" srcId="{26D1702A-1F8B-4251-AA6D-A9A1159251E4}" destId="{11EE7850-3E46-4DDF-9F41-C9C1AF44ADCD}" srcOrd="0" destOrd="0" presId="urn:microsoft.com/office/officeart/2005/8/layout/orgChart1"/>
    <dgm:cxn modelId="{C530F3F3-BD35-463A-88BF-35ADB068B543}" type="presParOf" srcId="{11EE7850-3E46-4DDF-9F41-C9C1AF44ADCD}" destId="{08FE6E46-A074-43F7-93FB-9DE90AD5D167}" srcOrd="0" destOrd="0" presId="urn:microsoft.com/office/officeart/2005/8/layout/orgChart1"/>
    <dgm:cxn modelId="{483A0405-6892-44F5-830A-5878019F4A55}" type="presParOf" srcId="{11EE7850-3E46-4DDF-9F41-C9C1AF44ADCD}" destId="{F24765EB-38CB-40BA-99E2-AB7BD2D4B40D}" srcOrd="1" destOrd="0" presId="urn:microsoft.com/office/officeart/2005/8/layout/orgChart1"/>
    <dgm:cxn modelId="{5EFA1F07-B530-49A8-807B-7DEBD27E273E}" type="presParOf" srcId="{26D1702A-1F8B-4251-AA6D-A9A1159251E4}" destId="{5416AFA9-9730-4039-9770-9D61678D1161}" srcOrd="1" destOrd="0" presId="urn:microsoft.com/office/officeart/2005/8/layout/orgChart1"/>
    <dgm:cxn modelId="{AE753ED5-15F8-46BE-AE3C-BC45CDD3FD82}" type="presParOf" srcId="{26D1702A-1F8B-4251-AA6D-A9A1159251E4}" destId="{0215B24A-7DA7-4EF2-AB71-8BA0ABD817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050" dirty="0" smtClean="0"/>
            <a:t>European Integration</a:t>
          </a:r>
        </a:p>
        <a:p>
          <a:pPr rtl="0"/>
          <a:r>
            <a:rPr lang="en-US" sz="1050" dirty="0" smtClean="0"/>
            <a:t>(Copenhagen Criteria)</a:t>
          </a:r>
          <a:endParaRPr lang="he-IL" sz="105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Political Reforms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100" dirty="0" smtClean="0"/>
            <a:t>Economic Reforms</a:t>
          </a:r>
          <a:endParaRPr lang="he-IL" sz="11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Currency Reform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82372002-2E82-40AB-A0A5-54BC50308D91}">
      <dgm:prSet custT="1"/>
      <dgm:spPr/>
      <dgm:t>
        <a:bodyPr/>
        <a:lstStyle/>
        <a:p>
          <a:pPr rtl="0"/>
          <a:r>
            <a:rPr lang="en-US" sz="1100" dirty="0" smtClean="0"/>
            <a:t>Strengthen Democratic Parties</a:t>
          </a:r>
          <a:endParaRPr lang="he-IL" sz="1100" dirty="0" smtClean="0"/>
        </a:p>
      </dgm:t>
    </dgm:pt>
    <dgm:pt modelId="{B60C1780-A155-44F5-8C57-2192915E6A24}" type="parTrans" cxnId="{FF0C69C8-C90D-4497-8615-3E3E4B891606}">
      <dgm:prSet/>
      <dgm:spPr/>
      <dgm:t>
        <a:bodyPr/>
        <a:lstStyle/>
        <a:p>
          <a:pPr rtl="0"/>
          <a:endParaRPr lang="he-IL" sz="1100"/>
        </a:p>
      </dgm:t>
    </dgm:pt>
    <dgm:pt modelId="{39A8B150-CB2B-43E9-8F3A-004CE8C02BB5}" type="sibTrans" cxnId="{FF0C69C8-C90D-4497-8615-3E3E4B891606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6BB52049-F4FA-4F93-BBC2-6290E8C3402C}" type="pres">
      <dgm:prSet presAssocID="{B60C1780-A155-44F5-8C57-2192915E6A24}" presName="Name37" presStyleLbl="parChTrans1D3" presStyleIdx="0" presStyleCnt="2"/>
      <dgm:spPr/>
      <dgm:t>
        <a:bodyPr/>
        <a:lstStyle/>
        <a:p>
          <a:pPr rtl="1"/>
          <a:endParaRPr lang="he-IL"/>
        </a:p>
      </dgm:t>
    </dgm:pt>
    <dgm:pt modelId="{FB834DC6-7FBC-4C26-AFCC-663740CECE74}" type="pres">
      <dgm:prSet presAssocID="{82372002-2E82-40AB-A0A5-54BC50308D91}" presName="hierRoot2" presStyleCnt="0">
        <dgm:presLayoutVars>
          <dgm:hierBranch val="init"/>
        </dgm:presLayoutVars>
      </dgm:prSet>
      <dgm:spPr/>
    </dgm:pt>
    <dgm:pt modelId="{244A9949-10A3-4E6E-B45C-57E20D8216B6}" type="pres">
      <dgm:prSet presAssocID="{82372002-2E82-40AB-A0A5-54BC50308D91}" presName="rootComposite" presStyleCnt="0"/>
      <dgm:spPr/>
    </dgm:pt>
    <dgm:pt modelId="{1B2BFC1E-6580-4AC7-B409-24B61BDC659B}" type="pres">
      <dgm:prSet presAssocID="{82372002-2E82-40AB-A0A5-54BC50308D9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82ED30F-8B9A-44A7-A8DE-47128F8E13B6}" type="pres">
      <dgm:prSet presAssocID="{82372002-2E82-40AB-A0A5-54BC50308D91}" presName="rootConnector" presStyleLbl="node3" presStyleIdx="0" presStyleCnt="2"/>
      <dgm:spPr/>
      <dgm:t>
        <a:bodyPr/>
        <a:lstStyle/>
        <a:p>
          <a:pPr rtl="1"/>
          <a:endParaRPr lang="he-IL"/>
        </a:p>
      </dgm:t>
    </dgm:pt>
    <dgm:pt modelId="{2E03803B-2A9D-46A5-AD70-19B984F2071C}" type="pres">
      <dgm:prSet presAssocID="{82372002-2E82-40AB-A0A5-54BC50308D91}" presName="hierChild4" presStyleCnt="0"/>
      <dgm:spPr/>
    </dgm:pt>
    <dgm:pt modelId="{A6815841-8022-4E95-801B-CF44A3E6ED5E}" type="pres">
      <dgm:prSet presAssocID="{82372002-2E82-40AB-A0A5-54BC50308D91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LinFactNeighborX="107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F0D5120-8911-4806-BF20-BA69E85295FF}" type="pres">
      <dgm:prSet presAssocID="{D2ED4238-028B-4C3A-BE6E-9F180F032DD9}" presName="Name37" presStyleLbl="parChTrans1D3" presStyleIdx="1" presStyleCnt="2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3" presStyleIdx="1" presStyleCnt="2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83036039-B881-4B5A-B22B-F7B5296425A3}" srcId="{0ED11228-06A8-4ACD-9F50-9519392C51EB}" destId="{58EEB8B8-AB84-4520-943C-585A6A2B86B8}" srcOrd="0" destOrd="0" parTransId="{D2ED4238-028B-4C3A-BE6E-9F180F032DD9}" sibTransId="{C44696CC-8EFA-4B94-AB1D-FC5ADA055E69}"/>
    <dgm:cxn modelId="{FF0C69C8-C90D-4497-8615-3E3E4B891606}" srcId="{3DDFBD1B-621C-40D8-8BFC-D2C367EF3C43}" destId="{82372002-2E82-40AB-A0A5-54BC50308D91}" srcOrd="0" destOrd="0" parTransId="{B60C1780-A155-44F5-8C57-2192915E6A24}" sibTransId="{39A8B150-CB2B-43E9-8F3A-004CE8C02BB5}"/>
    <dgm:cxn modelId="{EE907231-2EB4-44B9-A48F-F2BD0238F53C}" type="presOf" srcId="{19E666AB-32BB-40BC-96C1-CB75AE60C771}" destId="{ACAB94CF-FAE8-4B4B-9684-1DB855446F20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8B0674A3-DEE6-4044-B003-47135BDCC617}" type="presOf" srcId="{82372002-2E82-40AB-A0A5-54BC50308D91}" destId="{1B2BFC1E-6580-4AC7-B409-24B61BDC659B}" srcOrd="0" destOrd="0" presId="urn:microsoft.com/office/officeart/2005/8/layout/orgChart1"/>
    <dgm:cxn modelId="{E69292D0-1833-4791-82A3-DCB5E400AD8D}" type="presOf" srcId="{82372002-2E82-40AB-A0A5-54BC50308D91}" destId="{C82ED30F-8B9A-44A7-A8DE-47128F8E13B6}" srcOrd="1" destOrd="0" presId="urn:microsoft.com/office/officeart/2005/8/layout/orgChart1"/>
    <dgm:cxn modelId="{98DBDE26-A070-4E59-A774-DFE48C82E4CA}" type="presOf" srcId="{3DDFBD1B-621C-40D8-8BFC-D2C367EF3C43}" destId="{627D74C1-8835-4694-A952-46D875B7493B}" srcOrd="1" destOrd="0" presId="urn:microsoft.com/office/officeart/2005/8/layout/orgChart1"/>
    <dgm:cxn modelId="{E6CCC0BE-7531-4F8C-AB58-97230A345D06}" type="presOf" srcId="{433A5B41-EDEC-4779-B029-087872C6890C}" destId="{EB174355-53AF-4528-9635-2EB6CAB61AF8}" srcOrd="0" destOrd="0" presId="urn:microsoft.com/office/officeart/2005/8/layout/orgChart1"/>
    <dgm:cxn modelId="{691AD5BC-AA9D-413D-A66E-D89550A3391E}" type="presOf" srcId="{60D929C7-C84A-46D2-AEBA-1236BC23E2F5}" destId="{4043CE0C-FBD2-4B80-B723-412C360FF28E}" srcOrd="0" destOrd="0" presId="urn:microsoft.com/office/officeart/2005/8/layout/orgChart1"/>
    <dgm:cxn modelId="{D3AFA2C4-838E-4662-B21C-07E7209822CF}" type="presOf" srcId="{433A5B41-EDEC-4779-B029-087872C6890C}" destId="{04A7CDEA-F711-4A9A-BD0C-15BF08E3DE44}" srcOrd="1" destOrd="0" presId="urn:microsoft.com/office/officeart/2005/8/layout/orgChart1"/>
    <dgm:cxn modelId="{B5EDFAA7-B851-45CB-B44A-71E5B92DBEA6}" type="presOf" srcId="{3DDFBD1B-621C-40D8-8BFC-D2C367EF3C43}" destId="{1E1DA542-9FEA-4191-94BD-1398E0FEECD5}" srcOrd="0" destOrd="0" presId="urn:microsoft.com/office/officeart/2005/8/layout/orgChart1"/>
    <dgm:cxn modelId="{37D7130C-5C8C-4C44-9A19-B7F16C2C0DBB}" type="presOf" srcId="{41D27E45-ABE2-4D73-976D-9BF0CC60DA57}" destId="{6A24464E-1717-4518-8F11-C35926C90B6B}" srcOrd="0" destOrd="0" presId="urn:microsoft.com/office/officeart/2005/8/layout/orgChart1"/>
    <dgm:cxn modelId="{2F91F46D-7292-4B7B-8C9E-A60D28C2248A}" type="presOf" srcId="{58EEB8B8-AB84-4520-943C-585A6A2B86B8}" destId="{BAD80CEA-4528-47C2-812D-3FCF285945FA}" srcOrd="1" destOrd="0" presId="urn:microsoft.com/office/officeart/2005/8/layout/orgChart1"/>
    <dgm:cxn modelId="{9782CE58-DC7F-4886-8877-F180384AD929}" type="presOf" srcId="{0ED11228-06A8-4ACD-9F50-9519392C51EB}" destId="{404337A5-EAD6-4553-BD89-C1BE5AC0267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15524F1E-8052-4C58-8C3D-0ACB03896667}" type="presOf" srcId="{58EEB8B8-AB84-4520-943C-585A6A2B86B8}" destId="{6B310F41-0A0F-44EA-AC03-BE045C3AA003}" srcOrd="0" destOrd="0" presId="urn:microsoft.com/office/officeart/2005/8/layout/orgChart1"/>
    <dgm:cxn modelId="{73DEB851-E70B-44CC-8FD8-4C2FF201DF06}" type="presOf" srcId="{0ED11228-06A8-4ACD-9F50-9519392C51EB}" destId="{86091639-A7E2-4F2E-A668-F8B9C7B037EF}" srcOrd="1" destOrd="0" presId="urn:microsoft.com/office/officeart/2005/8/layout/orgChart1"/>
    <dgm:cxn modelId="{CC329D4D-83D4-4C53-90EA-531B28B6C4A0}" type="presOf" srcId="{B60C1780-A155-44F5-8C57-2192915E6A24}" destId="{6BB52049-F4FA-4F93-BBC2-6290E8C3402C}" srcOrd="0" destOrd="0" presId="urn:microsoft.com/office/officeart/2005/8/layout/orgChart1"/>
    <dgm:cxn modelId="{4969263C-555B-48E3-8B78-6C3B37883AAE}" type="presOf" srcId="{D2ED4238-028B-4C3A-BE6E-9F180F032DD9}" destId="{9F0D5120-8911-4806-BF20-BA69E85295FF}" srcOrd="0" destOrd="0" presId="urn:microsoft.com/office/officeart/2005/8/layout/orgChart1"/>
    <dgm:cxn modelId="{1E9A55AD-642C-4ACD-A17A-4CC143D76DAD}" type="presParOf" srcId="{6A24464E-1717-4518-8F11-C35926C90B6B}" destId="{4B5C0379-15C7-43E5-A8F1-6056DDF506C0}" srcOrd="0" destOrd="0" presId="urn:microsoft.com/office/officeart/2005/8/layout/orgChart1"/>
    <dgm:cxn modelId="{5D7757A2-1487-4D2C-BCCA-63D0828924D3}" type="presParOf" srcId="{4B5C0379-15C7-43E5-A8F1-6056DDF506C0}" destId="{45DF590B-6131-45C1-AA7D-CA4206256AEF}" srcOrd="0" destOrd="0" presId="urn:microsoft.com/office/officeart/2005/8/layout/orgChart1"/>
    <dgm:cxn modelId="{677EE623-0308-49AD-9FD1-2F0DD7BDFC3A}" type="presParOf" srcId="{45DF590B-6131-45C1-AA7D-CA4206256AEF}" destId="{EB174355-53AF-4528-9635-2EB6CAB61AF8}" srcOrd="0" destOrd="0" presId="urn:microsoft.com/office/officeart/2005/8/layout/orgChart1"/>
    <dgm:cxn modelId="{6FC0D991-E033-4617-91E6-2EE5BC6E6812}" type="presParOf" srcId="{45DF590B-6131-45C1-AA7D-CA4206256AEF}" destId="{04A7CDEA-F711-4A9A-BD0C-15BF08E3DE44}" srcOrd="1" destOrd="0" presId="urn:microsoft.com/office/officeart/2005/8/layout/orgChart1"/>
    <dgm:cxn modelId="{02549DDF-ACC1-4A9B-BAA3-38ADE798BECF}" type="presParOf" srcId="{4B5C0379-15C7-43E5-A8F1-6056DDF506C0}" destId="{1BD6620F-B1E0-44ED-828C-C9CBCB69A03E}" srcOrd="1" destOrd="0" presId="urn:microsoft.com/office/officeart/2005/8/layout/orgChart1"/>
    <dgm:cxn modelId="{09FBA3E5-15D2-4FFD-8F9C-05A6F652AB02}" type="presParOf" srcId="{1BD6620F-B1E0-44ED-828C-C9CBCB69A03E}" destId="{4043CE0C-FBD2-4B80-B723-412C360FF28E}" srcOrd="0" destOrd="0" presId="urn:microsoft.com/office/officeart/2005/8/layout/orgChart1"/>
    <dgm:cxn modelId="{188320CD-BE37-4BFC-9D88-E8A17AF55637}" type="presParOf" srcId="{1BD6620F-B1E0-44ED-828C-C9CBCB69A03E}" destId="{1DBFD1D9-EDFF-47B8-A996-2C81962953DF}" srcOrd="1" destOrd="0" presId="urn:microsoft.com/office/officeart/2005/8/layout/orgChart1"/>
    <dgm:cxn modelId="{33491166-6230-4E5C-8EE4-697E1EECE390}" type="presParOf" srcId="{1DBFD1D9-EDFF-47B8-A996-2C81962953DF}" destId="{A7CD40BC-E483-45C2-B590-4FD4EF5AA43F}" srcOrd="0" destOrd="0" presId="urn:microsoft.com/office/officeart/2005/8/layout/orgChart1"/>
    <dgm:cxn modelId="{23A119BA-631E-4796-B540-26E01652D75F}" type="presParOf" srcId="{A7CD40BC-E483-45C2-B590-4FD4EF5AA43F}" destId="{1E1DA542-9FEA-4191-94BD-1398E0FEECD5}" srcOrd="0" destOrd="0" presId="urn:microsoft.com/office/officeart/2005/8/layout/orgChart1"/>
    <dgm:cxn modelId="{1E359E89-CCD0-4261-AAE7-79C71FAA15CB}" type="presParOf" srcId="{A7CD40BC-E483-45C2-B590-4FD4EF5AA43F}" destId="{627D74C1-8835-4694-A952-46D875B7493B}" srcOrd="1" destOrd="0" presId="urn:microsoft.com/office/officeart/2005/8/layout/orgChart1"/>
    <dgm:cxn modelId="{E12CF80A-84FD-4E67-8016-9E0B11616FF9}" type="presParOf" srcId="{1DBFD1D9-EDFF-47B8-A996-2C81962953DF}" destId="{D69E7C8E-C13F-4CFC-B062-DC9457DC6A36}" srcOrd="1" destOrd="0" presId="urn:microsoft.com/office/officeart/2005/8/layout/orgChart1"/>
    <dgm:cxn modelId="{BA5AFCB6-01B6-4B1D-A1A3-BED9879376CB}" type="presParOf" srcId="{D69E7C8E-C13F-4CFC-B062-DC9457DC6A36}" destId="{6BB52049-F4FA-4F93-BBC2-6290E8C3402C}" srcOrd="0" destOrd="0" presId="urn:microsoft.com/office/officeart/2005/8/layout/orgChart1"/>
    <dgm:cxn modelId="{F69FD608-459A-488B-B422-68B4F6E42132}" type="presParOf" srcId="{D69E7C8E-C13F-4CFC-B062-DC9457DC6A36}" destId="{FB834DC6-7FBC-4C26-AFCC-663740CECE74}" srcOrd="1" destOrd="0" presId="urn:microsoft.com/office/officeart/2005/8/layout/orgChart1"/>
    <dgm:cxn modelId="{A4E47479-6AA8-4BED-8C3A-81058F669AAC}" type="presParOf" srcId="{FB834DC6-7FBC-4C26-AFCC-663740CECE74}" destId="{244A9949-10A3-4E6E-B45C-57E20D8216B6}" srcOrd="0" destOrd="0" presId="urn:microsoft.com/office/officeart/2005/8/layout/orgChart1"/>
    <dgm:cxn modelId="{09ACCF6E-23DF-4108-B9DA-B6E79B2D0C63}" type="presParOf" srcId="{244A9949-10A3-4E6E-B45C-57E20D8216B6}" destId="{1B2BFC1E-6580-4AC7-B409-24B61BDC659B}" srcOrd="0" destOrd="0" presId="urn:microsoft.com/office/officeart/2005/8/layout/orgChart1"/>
    <dgm:cxn modelId="{9BD6010D-1FEA-4104-9CF7-33840A1D4BA4}" type="presParOf" srcId="{244A9949-10A3-4E6E-B45C-57E20D8216B6}" destId="{C82ED30F-8B9A-44A7-A8DE-47128F8E13B6}" srcOrd="1" destOrd="0" presId="urn:microsoft.com/office/officeart/2005/8/layout/orgChart1"/>
    <dgm:cxn modelId="{FDF47CAE-4A30-4B36-98E0-6502FCACC157}" type="presParOf" srcId="{FB834DC6-7FBC-4C26-AFCC-663740CECE74}" destId="{2E03803B-2A9D-46A5-AD70-19B984F2071C}" srcOrd="1" destOrd="0" presId="urn:microsoft.com/office/officeart/2005/8/layout/orgChart1"/>
    <dgm:cxn modelId="{9278F2A6-280A-4144-8B32-94774A0E25FE}" type="presParOf" srcId="{FB834DC6-7FBC-4C26-AFCC-663740CECE74}" destId="{A6815841-8022-4E95-801B-CF44A3E6ED5E}" srcOrd="2" destOrd="0" presId="urn:microsoft.com/office/officeart/2005/8/layout/orgChart1"/>
    <dgm:cxn modelId="{970F98C9-D5F3-4D01-BD91-C86F1F0C7465}" type="presParOf" srcId="{1DBFD1D9-EDFF-47B8-A996-2C81962953DF}" destId="{CE0F6D47-F370-4796-9324-0D628C70B4D7}" srcOrd="2" destOrd="0" presId="urn:microsoft.com/office/officeart/2005/8/layout/orgChart1"/>
    <dgm:cxn modelId="{325905CC-DD3F-4D88-AB04-45FFD374EE61}" type="presParOf" srcId="{1BD6620F-B1E0-44ED-828C-C9CBCB69A03E}" destId="{ACAB94CF-FAE8-4B4B-9684-1DB855446F20}" srcOrd="2" destOrd="0" presId="urn:microsoft.com/office/officeart/2005/8/layout/orgChart1"/>
    <dgm:cxn modelId="{F0378740-989A-4E33-B8C8-402782F5C2BF}" type="presParOf" srcId="{1BD6620F-B1E0-44ED-828C-C9CBCB69A03E}" destId="{70FB26DB-5FD2-4E7E-87A0-58B5889198A8}" srcOrd="3" destOrd="0" presId="urn:microsoft.com/office/officeart/2005/8/layout/orgChart1"/>
    <dgm:cxn modelId="{CFDFD7EA-CBB3-4F5B-AF17-E28B21F1AAC7}" type="presParOf" srcId="{70FB26DB-5FD2-4E7E-87A0-58B5889198A8}" destId="{D14A623A-4500-4032-9815-40A0CA9D7257}" srcOrd="0" destOrd="0" presId="urn:microsoft.com/office/officeart/2005/8/layout/orgChart1"/>
    <dgm:cxn modelId="{DC011DF4-8993-4BEF-ADE9-E6115DAA1FB0}" type="presParOf" srcId="{D14A623A-4500-4032-9815-40A0CA9D7257}" destId="{404337A5-EAD6-4553-BD89-C1BE5AC02670}" srcOrd="0" destOrd="0" presId="urn:microsoft.com/office/officeart/2005/8/layout/orgChart1"/>
    <dgm:cxn modelId="{F2B9EFE5-09D0-4F36-9C80-C6E7DB4129C7}" type="presParOf" srcId="{D14A623A-4500-4032-9815-40A0CA9D7257}" destId="{86091639-A7E2-4F2E-A668-F8B9C7B037EF}" srcOrd="1" destOrd="0" presId="urn:microsoft.com/office/officeart/2005/8/layout/orgChart1"/>
    <dgm:cxn modelId="{71BD58B5-2319-4ECA-B838-4764A9BCBDD8}" type="presParOf" srcId="{70FB26DB-5FD2-4E7E-87A0-58B5889198A8}" destId="{219B1BFE-4DCC-4DDC-B22D-8E1419BC19A0}" srcOrd="1" destOrd="0" presId="urn:microsoft.com/office/officeart/2005/8/layout/orgChart1"/>
    <dgm:cxn modelId="{3A8ECE96-4432-4A92-AAB7-8BBFCFA0916B}" type="presParOf" srcId="{219B1BFE-4DCC-4DDC-B22D-8E1419BC19A0}" destId="{9F0D5120-8911-4806-BF20-BA69E85295FF}" srcOrd="0" destOrd="0" presId="urn:microsoft.com/office/officeart/2005/8/layout/orgChart1"/>
    <dgm:cxn modelId="{B69F7425-F1CA-47FE-AB43-C44C66FEC682}" type="presParOf" srcId="{219B1BFE-4DCC-4DDC-B22D-8E1419BC19A0}" destId="{037251C3-C87B-465B-8A0A-8BB0426AE84D}" srcOrd="1" destOrd="0" presId="urn:microsoft.com/office/officeart/2005/8/layout/orgChart1"/>
    <dgm:cxn modelId="{1EA12B87-4DBD-4029-8031-6FF5D74B4E97}" type="presParOf" srcId="{037251C3-C87B-465B-8A0A-8BB0426AE84D}" destId="{29715431-9FBB-413D-8067-84B2E07EF3A5}" srcOrd="0" destOrd="0" presId="urn:microsoft.com/office/officeart/2005/8/layout/orgChart1"/>
    <dgm:cxn modelId="{EF9D4361-E21F-4091-99E8-254BB6CA7C81}" type="presParOf" srcId="{29715431-9FBB-413D-8067-84B2E07EF3A5}" destId="{6B310F41-0A0F-44EA-AC03-BE045C3AA003}" srcOrd="0" destOrd="0" presId="urn:microsoft.com/office/officeart/2005/8/layout/orgChart1"/>
    <dgm:cxn modelId="{73903D3B-6E15-4A67-BEDF-29C7B0F7660E}" type="presParOf" srcId="{29715431-9FBB-413D-8067-84B2E07EF3A5}" destId="{BAD80CEA-4528-47C2-812D-3FCF285945FA}" srcOrd="1" destOrd="0" presId="urn:microsoft.com/office/officeart/2005/8/layout/orgChart1"/>
    <dgm:cxn modelId="{87049EBB-C6DF-459C-AFE8-AFCE01A18A45}" type="presParOf" srcId="{037251C3-C87B-465B-8A0A-8BB0426AE84D}" destId="{AA7E4F57-29F6-4492-A46F-922BA90BA29C}" srcOrd="1" destOrd="0" presId="urn:microsoft.com/office/officeart/2005/8/layout/orgChart1"/>
    <dgm:cxn modelId="{DF63E9BF-16CB-46D8-8A4C-26E095CBBC6B}" type="presParOf" srcId="{037251C3-C87B-465B-8A0A-8BB0426AE84D}" destId="{8D9CA397-BC7E-48D4-91D4-C522F8CB97E4}" srcOrd="2" destOrd="0" presId="urn:microsoft.com/office/officeart/2005/8/layout/orgChart1"/>
    <dgm:cxn modelId="{FAAF3800-364F-416C-921C-E98D15C475FA}" type="presParOf" srcId="{70FB26DB-5FD2-4E7E-87A0-58B5889198A8}" destId="{E2A22AC2-E5D0-4DD1-8A05-CBDC60AFA781}" srcOrd="2" destOrd="0" presId="urn:microsoft.com/office/officeart/2005/8/layout/orgChart1"/>
    <dgm:cxn modelId="{766F9FC6-5812-43A8-855B-2732AB53B25C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100" dirty="0" smtClean="0"/>
            <a:t>European Union Treaties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Treaty of Nice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A7CA8054-CB3F-4ED0-8879-D516905EDD0F}">
      <dgm:prSet custT="1"/>
      <dgm:spPr/>
      <dgm:t>
        <a:bodyPr/>
        <a:lstStyle/>
        <a:p>
          <a:pPr rtl="0"/>
          <a:r>
            <a:rPr lang="en-US" sz="1100" dirty="0" smtClean="0"/>
            <a:t>Treaty of Lisbon </a:t>
          </a:r>
          <a:endParaRPr lang="he-IL" sz="1100" dirty="0"/>
        </a:p>
      </dgm:t>
    </dgm:pt>
    <dgm:pt modelId="{856758A9-5B19-4822-BF07-74ECBC88260F}" type="parTrans" cxnId="{9675AD2D-BE58-48E6-ADC8-EC1ED211E5CD}">
      <dgm:prSet/>
      <dgm:spPr/>
      <dgm:t>
        <a:bodyPr/>
        <a:lstStyle/>
        <a:p>
          <a:pPr rtl="0"/>
          <a:endParaRPr lang="he-IL" sz="1100"/>
        </a:p>
      </dgm:t>
    </dgm:pt>
    <dgm:pt modelId="{C321CA1E-489E-42C3-AA1A-8F7DF1EF4262}" type="sibTrans" cxnId="{9675AD2D-BE58-48E6-ADC8-EC1ED211E5CD}">
      <dgm:prSet/>
      <dgm:spPr/>
      <dgm:t>
        <a:bodyPr/>
        <a:lstStyle/>
        <a:p>
          <a:pPr rtl="0"/>
          <a:endParaRPr lang="he-IL" sz="1100"/>
        </a:p>
      </dgm:t>
    </dgm:pt>
    <dgm:pt modelId="{94553349-431F-47E3-9FEA-DF54DA607D4B}">
      <dgm:prSet custT="1"/>
      <dgm:spPr/>
      <dgm:t>
        <a:bodyPr/>
        <a:lstStyle/>
        <a:p>
          <a:pPr rtl="1"/>
          <a:r>
            <a:rPr lang="en-US" sz="1100" b="0" i="0" dirty="0" smtClean="0"/>
            <a:t>Common Foreign and Security Policy</a:t>
          </a:r>
          <a:endParaRPr lang="he-IL" sz="1100" dirty="0"/>
        </a:p>
      </dgm:t>
    </dgm:pt>
    <dgm:pt modelId="{C797D3E7-3D58-4E29-9C7A-45C39DF03494}" type="parTrans" cxnId="{4FD4B549-407B-47FC-A41B-EFEEEE404B14}">
      <dgm:prSet/>
      <dgm:spPr/>
      <dgm:t>
        <a:bodyPr/>
        <a:lstStyle/>
        <a:p>
          <a:pPr rtl="1"/>
          <a:endParaRPr lang="he-IL" sz="1100"/>
        </a:p>
      </dgm:t>
    </dgm:pt>
    <dgm:pt modelId="{17ECBD5A-74B1-4622-A9A5-4AF25593FFDF}" type="sibTrans" cxnId="{4FD4B549-407B-47FC-A41B-EFEEEE404B14}">
      <dgm:prSet/>
      <dgm:spPr/>
      <dgm:t>
        <a:bodyPr/>
        <a:lstStyle/>
        <a:p>
          <a:pPr rtl="1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328192C5-65BD-4153-8A16-0C523BAEB60D}" type="pres">
      <dgm:prSet presAssocID="{856758A9-5B19-4822-BF07-74ECBC88260F}" presName="Name37" presStyleLbl="parChTrans1D3" presStyleIdx="0" presStyleCnt="1"/>
      <dgm:spPr/>
      <dgm:t>
        <a:bodyPr/>
        <a:lstStyle/>
        <a:p>
          <a:pPr rtl="1"/>
          <a:endParaRPr lang="he-IL"/>
        </a:p>
      </dgm:t>
    </dgm:pt>
    <dgm:pt modelId="{1794A699-C669-4A68-8863-F928C110A9EC}" type="pres">
      <dgm:prSet presAssocID="{A7CA8054-CB3F-4ED0-8879-D516905EDD0F}" presName="hierRoot2" presStyleCnt="0">
        <dgm:presLayoutVars>
          <dgm:hierBranch val="init"/>
        </dgm:presLayoutVars>
      </dgm:prSet>
      <dgm:spPr/>
    </dgm:pt>
    <dgm:pt modelId="{931EB344-F854-48BA-A97A-A11B9CB02372}" type="pres">
      <dgm:prSet presAssocID="{A7CA8054-CB3F-4ED0-8879-D516905EDD0F}" presName="rootComposite" presStyleCnt="0"/>
      <dgm:spPr/>
    </dgm:pt>
    <dgm:pt modelId="{A482C0D7-6248-4982-BD70-2432F471F73F}" type="pres">
      <dgm:prSet presAssocID="{A7CA8054-CB3F-4ED0-8879-D516905EDD0F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621A8CB-E094-46AB-B37B-FEEC7840E037}" type="pres">
      <dgm:prSet presAssocID="{A7CA8054-CB3F-4ED0-8879-D516905EDD0F}" presName="rootConnector" presStyleLbl="node3" presStyleIdx="0" presStyleCnt="1"/>
      <dgm:spPr/>
      <dgm:t>
        <a:bodyPr/>
        <a:lstStyle/>
        <a:p>
          <a:pPr rtl="1"/>
          <a:endParaRPr lang="he-IL"/>
        </a:p>
      </dgm:t>
    </dgm:pt>
    <dgm:pt modelId="{0135C9E1-1D43-4DC9-AF52-7172C4E703C8}" type="pres">
      <dgm:prSet presAssocID="{A7CA8054-CB3F-4ED0-8879-D516905EDD0F}" presName="hierChild4" presStyleCnt="0"/>
      <dgm:spPr/>
    </dgm:pt>
    <dgm:pt modelId="{24AFEFC1-9BEB-4978-95BC-233EA315A77E}" type="pres">
      <dgm:prSet presAssocID="{A7CA8054-CB3F-4ED0-8879-D516905EDD0F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3F360CC7-928D-41FA-9FCF-EBA3A186E8F9}" type="pres">
      <dgm:prSet presAssocID="{C797D3E7-3D58-4E29-9C7A-45C39DF03494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09D96E3E-3D1D-4744-9CEA-AC30DFA64497}" type="pres">
      <dgm:prSet presAssocID="{94553349-431F-47E3-9FEA-DF54DA607D4B}" presName="hierRoot2" presStyleCnt="0">
        <dgm:presLayoutVars>
          <dgm:hierBranch val="init"/>
        </dgm:presLayoutVars>
      </dgm:prSet>
      <dgm:spPr/>
    </dgm:pt>
    <dgm:pt modelId="{679A57F2-BDD9-4902-BAED-CCD226F8C947}" type="pres">
      <dgm:prSet presAssocID="{94553349-431F-47E3-9FEA-DF54DA607D4B}" presName="rootComposite" presStyleCnt="0"/>
      <dgm:spPr/>
    </dgm:pt>
    <dgm:pt modelId="{1D14A4EB-AC2A-4DDC-B5C7-7D8982163BA9}" type="pres">
      <dgm:prSet presAssocID="{94553349-431F-47E3-9FEA-DF54DA607D4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1C497B0-AC7D-4F91-861D-6765501773F8}" type="pres">
      <dgm:prSet presAssocID="{94553349-431F-47E3-9FEA-DF54DA607D4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3C0F1958-CF3F-435E-98B9-C98696823555}" type="pres">
      <dgm:prSet presAssocID="{94553349-431F-47E3-9FEA-DF54DA607D4B}" presName="hierChild4" presStyleCnt="0"/>
      <dgm:spPr/>
    </dgm:pt>
    <dgm:pt modelId="{1096E871-4C85-4EB4-9370-92977C113531}" type="pres">
      <dgm:prSet presAssocID="{94553349-431F-47E3-9FEA-DF54DA607D4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DF1F0180-B690-4E77-AD09-BC9876939A81}" type="presOf" srcId="{3DDFBD1B-621C-40D8-8BFC-D2C367EF3C43}" destId="{1E1DA542-9FEA-4191-94BD-1398E0FEECD5}" srcOrd="0" destOrd="0" presId="urn:microsoft.com/office/officeart/2005/8/layout/orgChart1"/>
    <dgm:cxn modelId="{F47398AF-AB77-41B7-B245-21D1FE010CB4}" type="presOf" srcId="{41D27E45-ABE2-4D73-976D-9BF0CC60DA57}" destId="{6A24464E-1717-4518-8F11-C35926C90B6B}" srcOrd="0" destOrd="0" presId="urn:microsoft.com/office/officeart/2005/8/layout/orgChart1"/>
    <dgm:cxn modelId="{ECA3F153-DDC3-4754-BFC2-7318045BE832}" type="presOf" srcId="{C797D3E7-3D58-4E29-9C7A-45C39DF03494}" destId="{3F360CC7-928D-41FA-9FCF-EBA3A186E8F9}" srcOrd="0" destOrd="0" presId="urn:microsoft.com/office/officeart/2005/8/layout/orgChart1"/>
    <dgm:cxn modelId="{CFF9DAC3-DCB4-4D81-9BD7-F7A7669A5A77}" type="presOf" srcId="{94553349-431F-47E3-9FEA-DF54DA607D4B}" destId="{1D14A4EB-AC2A-4DDC-B5C7-7D8982163BA9}" srcOrd="0" destOrd="0" presId="urn:microsoft.com/office/officeart/2005/8/layout/orgChart1"/>
    <dgm:cxn modelId="{EC7CB2C8-F18A-4628-A794-F8B22C631559}" type="presOf" srcId="{60D929C7-C84A-46D2-AEBA-1236BC23E2F5}" destId="{4043CE0C-FBD2-4B80-B723-412C360FF28E}" srcOrd="0" destOrd="0" presId="urn:microsoft.com/office/officeart/2005/8/layout/orgChart1"/>
    <dgm:cxn modelId="{4FD4B549-407B-47FC-A41B-EFEEEE404B14}" srcId="{433A5B41-EDEC-4779-B029-087872C6890C}" destId="{94553349-431F-47E3-9FEA-DF54DA607D4B}" srcOrd="1" destOrd="0" parTransId="{C797D3E7-3D58-4E29-9C7A-45C39DF03494}" sibTransId="{17ECBD5A-74B1-4622-A9A5-4AF25593FFDF}"/>
    <dgm:cxn modelId="{6A80A570-5FC0-4248-8138-B0753C8554DB}" type="presOf" srcId="{433A5B41-EDEC-4779-B029-087872C6890C}" destId="{04A7CDEA-F711-4A9A-BD0C-15BF08E3DE44}" srcOrd="1" destOrd="0" presId="urn:microsoft.com/office/officeart/2005/8/layout/orgChart1"/>
    <dgm:cxn modelId="{9675AD2D-BE58-48E6-ADC8-EC1ED211E5CD}" srcId="{3DDFBD1B-621C-40D8-8BFC-D2C367EF3C43}" destId="{A7CA8054-CB3F-4ED0-8879-D516905EDD0F}" srcOrd="0" destOrd="0" parTransId="{856758A9-5B19-4822-BF07-74ECBC88260F}" sibTransId="{C321CA1E-489E-42C3-AA1A-8F7DF1EF4262}"/>
    <dgm:cxn modelId="{7BD3456A-B39F-478C-809B-D68666B4D0AD}" type="presOf" srcId="{94553349-431F-47E3-9FEA-DF54DA607D4B}" destId="{A1C497B0-AC7D-4F91-861D-6765501773F8}" srcOrd="1" destOrd="0" presId="urn:microsoft.com/office/officeart/2005/8/layout/orgChart1"/>
    <dgm:cxn modelId="{9CDB0F02-DD5A-40E2-881D-684BA20D4175}" type="presOf" srcId="{3DDFBD1B-621C-40D8-8BFC-D2C367EF3C43}" destId="{627D74C1-8835-4694-A952-46D875B7493B}" srcOrd="1" destOrd="0" presId="urn:microsoft.com/office/officeart/2005/8/layout/orgChart1"/>
    <dgm:cxn modelId="{D4E29716-EB6D-45FE-B6B5-2E413708D303}" type="presOf" srcId="{A7CA8054-CB3F-4ED0-8879-D516905EDD0F}" destId="{E621A8CB-E094-46AB-B37B-FEEC7840E037}" srcOrd="1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C6581453-5D0D-4E2D-97B8-D5682DDA72D3}" type="presOf" srcId="{433A5B41-EDEC-4779-B029-087872C6890C}" destId="{EB174355-53AF-4528-9635-2EB6CAB61AF8}" srcOrd="0" destOrd="0" presId="urn:microsoft.com/office/officeart/2005/8/layout/orgChart1"/>
    <dgm:cxn modelId="{1FC3D4BC-512C-45AE-AC5A-6A95D88DC8AE}" type="presOf" srcId="{856758A9-5B19-4822-BF07-74ECBC88260F}" destId="{328192C5-65BD-4153-8A16-0C523BAEB60D}" srcOrd="0" destOrd="0" presId="urn:microsoft.com/office/officeart/2005/8/layout/orgChart1"/>
    <dgm:cxn modelId="{9AC91D3D-8D89-442C-BA2F-29E92C0287B3}" type="presOf" srcId="{A7CA8054-CB3F-4ED0-8879-D516905EDD0F}" destId="{A482C0D7-6248-4982-BD70-2432F471F73F}" srcOrd="0" destOrd="0" presId="urn:microsoft.com/office/officeart/2005/8/layout/orgChart1"/>
    <dgm:cxn modelId="{1253D807-AEB0-4DFF-9F4E-257BA5D0ABC6}" type="presParOf" srcId="{6A24464E-1717-4518-8F11-C35926C90B6B}" destId="{4B5C0379-15C7-43E5-A8F1-6056DDF506C0}" srcOrd="0" destOrd="0" presId="urn:microsoft.com/office/officeart/2005/8/layout/orgChart1"/>
    <dgm:cxn modelId="{A795C523-16C6-4B81-9317-A50806305AA1}" type="presParOf" srcId="{4B5C0379-15C7-43E5-A8F1-6056DDF506C0}" destId="{45DF590B-6131-45C1-AA7D-CA4206256AEF}" srcOrd="0" destOrd="0" presId="urn:microsoft.com/office/officeart/2005/8/layout/orgChart1"/>
    <dgm:cxn modelId="{BA9AE40A-8266-4093-96A0-FE4A2E849605}" type="presParOf" srcId="{45DF590B-6131-45C1-AA7D-CA4206256AEF}" destId="{EB174355-53AF-4528-9635-2EB6CAB61AF8}" srcOrd="0" destOrd="0" presId="urn:microsoft.com/office/officeart/2005/8/layout/orgChart1"/>
    <dgm:cxn modelId="{20F7E1D2-1DB2-4A89-98C5-87C753C49FEF}" type="presParOf" srcId="{45DF590B-6131-45C1-AA7D-CA4206256AEF}" destId="{04A7CDEA-F711-4A9A-BD0C-15BF08E3DE44}" srcOrd="1" destOrd="0" presId="urn:microsoft.com/office/officeart/2005/8/layout/orgChart1"/>
    <dgm:cxn modelId="{236709ED-B1DA-431B-A44F-AE98AB6C932D}" type="presParOf" srcId="{4B5C0379-15C7-43E5-A8F1-6056DDF506C0}" destId="{1BD6620F-B1E0-44ED-828C-C9CBCB69A03E}" srcOrd="1" destOrd="0" presId="urn:microsoft.com/office/officeart/2005/8/layout/orgChart1"/>
    <dgm:cxn modelId="{66F5B2DE-6CCE-46A2-A0BF-AE4328E85717}" type="presParOf" srcId="{1BD6620F-B1E0-44ED-828C-C9CBCB69A03E}" destId="{4043CE0C-FBD2-4B80-B723-412C360FF28E}" srcOrd="0" destOrd="0" presId="urn:microsoft.com/office/officeart/2005/8/layout/orgChart1"/>
    <dgm:cxn modelId="{C6CE9E35-1980-4D06-A575-4D5381009CF3}" type="presParOf" srcId="{1BD6620F-B1E0-44ED-828C-C9CBCB69A03E}" destId="{1DBFD1D9-EDFF-47B8-A996-2C81962953DF}" srcOrd="1" destOrd="0" presId="urn:microsoft.com/office/officeart/2005/8/layout/orgChart1"/>
    <dgm:cxn modelId="{E66CEC43-03A1-4446-8F50-96279E1A566D}" type="presParOf" srcId="{1DBFD1D9-EDFF-47B8-A996-2C81962953DF}" destId="{A7CD40BC-E483-45C2-B590-4FD4EF5AA43F}" srcOrd="0" destOrd="0" presId="urn:microsoft.com/office/officeart/2005/8/layout/orgChart1"/>
    <dgm:cxn modelId="{2EDCD768-3ED1-4674-87CC-DE96F235B044}" type="presParOf" srcId="{A7CD40BC-E483-45C2-B590-4FD4EF5AA43F}" destId="{1E1DA542-9FEA-4191-94BD-1398E0FEECD5}" srcOrd="0" destOrd="0" presId="urn:microsoft.com/office/officeart/2005/8/layout/orgChart1"/>
    <dgm:cxn modelId="{9D774309-14BE-4D07-8C69-E4B529060ECE}" type="presParOf" srcId="{A7CD40BC-E483-45C2-B590-4FD4EF5AA43F}" destId="{627D74C1-8835-4694-A952-46D875B7493B}" srcOrd="1" destOrd="0" presId="urn:microsoft.com/office/officeart/2005/8/layout/orgChart1"/>
    <dgm:cxn modelId="{B418DB68-B7D1-4EED-86E6-D3076556F3AA}" type="presParOf" srcId="{1DBFD1D9-EDFF-47B8-A996-2C81962953DF}" destId="{D69E7C8E-C13F-4CFC-B062-DC9457DC6A36}" srcOrd="1" destOrd="0" presId="urn:microsoft.com/office/officeart/2005/8/layout/orgChart1"/>
    <dgm:cxn modelId="{D51E6A6E-246C-4BB9-9C75-FDAC7575D60E}" type="presParOf" srcId="{D69E7C8E-C13F-4CFC-B062-DC9457DC6A36}" destId="{328192C5-65BD-4153-8A16-0C523BAEB60D}" srcOrd="0" destOrd="0" presId="urn:microsoft.com/office/officeart/2005/8/layout/orgChart1"/>
    <dgm:cxn modelId="{F496C47B-FE72-4577-9F61-1EE2044E7D07}" type="presParOf" srcId="{D69E7C8E-C13F-4CFC-B062-DC9457DC6A36}" destId="{1794A699-C669-4A68-8863-F928C110A9EC}" srcOrd="1" destOrd="0" presId="urn:microsoft.com/office/officeart/2005/8/layout/orgChart1"/>
    <dgm:cxn modelId="{DD3DFA8A-4EA5-423D-9076-FDC5750D4022}" type="presParOf" srcId="{1794A699-C669-4A68-8863-F928C110A9EC}" destId="{931EB344-F854-48BA-A97A-A11B9CB02372}" srcOrd="0" destOrd="0" presId="urn:microsoft.com/office/officeart/2005/8/layout/orgChart1"/>
    <dgm:cxn modelId="{ED8630A6-9FB4-4F39-81DB-8233A2E18F9C}" type="presParOf" srcId="{931EB344-F854-48BA-A97A-A11B9CB02372}" destId="{A482C0D7-6248-4982-BD70-2432F471F73F}" srcOrd="0" destOrd="0" presId="urn:microsoft.com/office/officeart/2005/8/layout/orgChart1"/>
    <dgm:cxn modelId="{DF00BF22-A8B0-4368-8D2B-57A584E562D8}" type="presParOf" srcId="{931EB344-F854-48BA-A97A-A11B9CB02372}" destId="{E621A8CB-E094-46AB-B37B-FEEC7840E037}" srcOrd="1" destOrd="0" presId="urn:microsoft.com/office/officeart/2005/8/layout/orgChart1"/>
    <dgm:cxn modelId="{D91FB811-EF38-42D1-9994-312536E70314}" type="presParOf" srcId="{1794A699-C669-4A68-8863-F928C110A9EC}" destId="{0135C9E1-1D43-4DC9-AF52-7172C4E703C8}" srcOrd="1" destOrd="0" presId="urn:microsoft.com/office/officeart/2005/8/layout/orgChart1"/>
    <dgm:cxn modelId="{52A5D05D-0033-4C84-B274-9EF91889E231}" type="presParOf" srcId="{1794A699-C669-4A68-8863-F928C110A9EC}" destId="{24AFEFC1-9BEB-4978-95BC-233EA315A77E}" srcOrd="2" destOrd="0" presId="urn:microsoft.com/office/officeart/2005/8/layout/orgChart1"/>
    <dgm:cxn modelId="{B4C24E2C-7A07-4620-964F-0312D25E3BCF}" type="presParOf" srcId="{1DBFD1D9-EDFF-47B8-A996-2C81962953DF}" destId="{CE0F6D47-F370-4796-9324-0D628C70B4D7}" srcOrd="2" destOrd="0" presId="urn:microsoft.com/office/officeart/2005/8/layout/orgChart1"/>
    <dgm:cxn modelId="{CFB120A2-74C0-4312-9889-95B830771C7D}" type="presParOf" srcId="{1BD6620F-B1E0-44ED-828C-C9CBCB69A03E}" destId="{3F360CC7-928D-41FA-9FCF-EBA3A186E8F9}" srcOrd="2" destOrd="0" presId="urn:microsoft.com/office/officeart/2005/8/layout/orgChart1"/>
    <dgm:cxn modelId="{05574E17-A6CA-43DA-AA62-8A71904BE6E7}" type="presParOf" srcId="{1BD6620F-B1E0-44ED-828C-C9CBCB69A03E}" destId="{09D96E3E-3D1D-4744-9CEA-AC30DFA64497}" srcOrd="3" destOrd="0" presId="urn:microsoft.com/office/officeart/2005/8/layout/orgChart1"/>
    <dgm:cxn modelId="{9B6601E1-E7E1-4E96-9C1B-2C5B5C874003}" type="presParOf" srcId="{09D96E3E-3D1D-4744-9CEA-AC30DFA64497}" destId="{679A57F2-BDD9-4902-BAED-CCD226F8C947}" srcOrd="0" destOrd="0" presId="urn:microsoft.com/office/officeart/2005/8/layout/orgChart1"/>
    <dgm:cxn modelId="{254F93F9-CE25-4510-9BC7-F1E48FE44D36}" type="presParOf" srcId="{679A57F2-BDD9-4902-BAED-CCD226F8C947}" destId="{1D14A4EB-AC2A-4DDC-B5C7-7D8982163BA9}" srcOrd="0" destOrd="0" presId="urn:microsoft.com/office/officeart/2005/8/layout/orgChart1"/>
    <dgm:cxn modelId="{E8F18D61-2D56-49CE-97C0-40EC4A761899}" type="presParOf" srcId="{679A57F2-BDD9-4902-BAED-CCD226F8C947}" destId="{A1C497B0-AC7D-4F91-861D-6765501773F8}" srcOrd="1" destOrd="0" presId="urn:microsoft.com/office/officeart/2005/8/layout/orgChart1"/>
    <dgm:cxn modelId="{209595DB-6B5A-4DCB-A78C-A29EFEC9154A}" type="presParOf" srcId="{09D96E3E-3D1D-4744-9CEA-AC30DFA64497}" destId="{3C0F1958-CF3F-435E-98B9-C98696823555}" srcOrd="1" destOrd="0" presId="urn:microsoft.com/office/officeart/2005/8/layout/orgChart1"/>
    <dgm:cxn modelId="{B781C6DF-DA9E-4A9B-B91A-99A015727835}" type="presParOf" srcId="{09D96E3E-3D1D-4744-9CEA-AC30DFA64497}" destId="{1096E871-4C85-4EB4-9370-92977C113531}" srcOrd="2" destOrd="0" presId="urn:microsoft.com/office/officeart/2005/8/layout/orgChart1"/>
    <dgm:cxn modelId="{5AF6AA50-A519-4B6D-B095-198D6FD2F65E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Afghanistan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Post Invasion Afghanistan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41F231D-1C8B-4069-BC77-A2BC2FDFD21B}" type="presOf" srcId="{433A5B41-EDEC-4779-B029-087872C6890C}" destId="{04A7CDEA-F711-4A9A-BD0C-15BF08E3DE44}" srcOrd="1" destOrd="0" presId="urn:microsoft.com/office/officeart/2005/8/layout/orgChart1"/>
    <dgm:cxn modelId="{3966B146-24B3-4F36-9E4F-89CA1DCBDC9C}" type="presOf" srcId="{58EEB8B8-AB84-4520-943C-585A6A2B86B8}" destId="{6B310F41-0A0F-44EA-AC03-BE045C3AA003}" srcOrd="0" destOrd="0" presId="urn:microsoft.com/office/officeart/2005/8/layout/orgChart1"/>
    <dgm:cxn modelId="{EC20915B-0F82-48C4-BBC7-BB6167C18C7D}" type="presOf" srcId="{41D27E45-ABE2-4D73-976D-9BF0CC60DA57}" destId="{6A24464E-1717-4518-8F11-C35926C90B6B}" srcOrd="0" destOrd="0" presId="urn:microsoft.com/office/officeart/2005/8/layout/orgChart1"/>
    <dgm:cxn modelId="{C6C92B25-1FE9-4255-A4B1-FDCA34D3D0A4}" type="presOf" srcId="{D2ED4238-028B-4C3A-BE6E-9F180F032DD9}" destId="{9F0D5120-8911-4806-BF20-BA69E85295FF}" srcOrd="0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30798A7D-45D4-4C0E-88A6-A211866683F9}" type="presOf" srcId="{433A5B41-EDEC-4779-B029-087872C6890C}" destId="{EB174355-53AF-4528-9635-2EB6CAB61AF8}" srcOrd="0" destOrd="0" presId="urn:microsoft.com/office/officeart/2005/8/layout/orgChart1"/>
    <dgm:cxn modelId="{447B657C-ECBA-4D56-8E40-A7564133D19F}" type="presOf" srcId="{58EEB8B8-AB84-4520-943C-585A6A2B86B8}" destId="{BAD80CEA-4528-47C2-812D-3FCF285945FA}" srcOrd="1" destOrd="0" presId="urn:microsoft.com/office/officeart/2005/8/layout/orgChart1"/>
    <dgm:cxn modelId="{7C26D8F6-9F44-4CDD-9959-4BFB048CA698}" type="presParOf" srcId="{6A24464E-1717-4518-8F11-C35926C90B6B}" destId="{4B5C0379-15C7-43E5-A8F1-6056DDF506C0}" srcOrd="0" destOrd="0" presId="urn:microsoft.com/office/officeart/2005/8/layout/orgChart1"/>
    <dgm:cxn modelId="{B81EA9B1-B7C5-4BFB-A23B-D4A9F1F89747}" type="presParOf" srcId="{4B5C0379-15C7-43E5-A8F1-6056DDF506C0}" destId="{45DF590B-6131-45C1-AA7D-CA4206256AEF}" srcOrd="0" destOrd="0" presId="urn:microsoft.com/office/officeart/2005/8/layout/orgChart1"/>
    <dgm:cxn modelId="{565D441F-1671-48CD-8DF7-FCE75B5CD1B6}" type="presParOf" srcId="{45DF590B-6131-45C1-AA7D-CA4206256AEF}" destId="{EB174355-53AF-4528-9635-2EB6CAB61AF8}" srcOrd="0" destOrd="0" presId="urn:microsoft.com/office/officeart/2005/8/layout/orgChart1"/>
    <dgm:cxn modelId="{A2A36DB4-A527-4614-BB56-25FC8F4190E1}" type="presParOf" srcId="{45DF590B-6131-45C1-AA7D-CA4206256AEF}" destId="{04A7CDEA-F711-4A9A-BD0C-15BF08E3DE44}" srcOrd="1" destOrd="0" presId="urn:microsoft.com/office/officeart/2005/8/layout/orgChart1"/>
    <dgm:cxn modelId="{31BC62B4-BC57-4B4C-A18E-35478F9EDA13}" type="presParOf" srcId="{4B5C0379-15C7-43E5-A8F1-6056DDF506C0}" destId="{1BD6620F-B1E0-44ED-828C-C9CBCB69A03E}" srcOrd="1" destOrd="0" presId="urn:microsoft.com/office/officeart/2005/8/layout/orgChart1"/>
    <dgm:cxn modelId="{39EE6F61-45F8-4786-9169-A454D23AC9E5}" type="presParOf" srcId="{1BD6620F-B1E0-44ED-828C-C9CBCB69A03E}" destId="{9F0D5120-8911-4806-BF20-BA69E85295FF}" srcOrd="0" destOrd="0" presId="urn:microsoft.com/office/officeart/2005/8/layout/orgChart1"/>
    <dgm:cxn modelId="{3C78836A-88F5-468B-AA85-934A7B555C61}" type="presParOf" srcId="{1BD6620F-B1E0-44ED-828C-C9CBCB69A03E}" destId="{037251C3-C87B-465B-8A0A-8BB0426AE84D}" srcOrd="1" destOrd="0" presId="urn:microsoft.com/office/officeart/2005/8/layout/orgChart1"/>
    <dgm:cxn modelId="{B464AB9F-F45B-4E61-B40B-30DF96A2B7E2}" type="presParOf" srcId="{037251C3-C87B-465B-8A0A-8BB0426AE84D}" destId="{29715431-9FBB-413D-8067-84B2E07EF3A5}" srcOrd="0" destOrd="0" presId="urn:microsoft.com/office/officeart/2005/8/layout/orgChart1"/>
    <dgm:cxn modelId="{94C2A736-BCA9-494C-A5B4-1442296576A7}" type="presParOf" srcId="{29715431-9FBB-413D-8067-84B2E07EF3A5}" destId="{6B310F41-0A0F-44EA-AC03-BE045C3AA003}" srcOrd="0" destOrd="0" presId="urn:microsoft.com/office/officeart/2005/8/layout/orgChart1"/>
    <dgm:cxn modelId="{D73630CC-501B-4C05-A2F1-4F71081CFE8C}" type="presParOf" srcId="{29715431-9FBB-413D-8067-84B2E07EF3A5}" destId="{BAD80CEA-4528-47C2-812D-3FCF285945FA}" srcOrd="1" destOrd="0" presId="urn:microsoft.com/office/officeart/2005/8/layout/orgChart1"/>
    <dgm:cxn modelId="{DA754637-6FEF-447B-8508-45A4E9A363FC}" type="presParOf" srcId="{037251C3-C87B-465B-8A0A-8BB0426AE84D}" destId="{AA7E4F57-29F6-4492-A46F-922BA90BA29C}" srcOrd="1" destOrd="0" presId="urn:microsoft.com/office/officeart/2005/8/layout/orgChart1"/>
    <dgm:cxn modelId="{01056E5E-92C5-4C63-BD60-26FCF55B72F4}" type="presParOf" srcId="{037251C3-C87B-465B-8A0A-8BB0426AE84D}" destId="{8D9CA397-BC7E-48D4-91D4-C522F8CB97E4}" srcOrd="2" destOrd="0" presId="urn:microsoft.com/office/officeart/2005/8/layout/orgChart1"/>
    <dgm:cxn modelId="{413356C2-B5A0-4B8A-B315-CBE0D843B4AB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Iraq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Post Invasion Iraq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5D66D9D4-B24F-46B3-9F75-A6ABFBF3B4D6}" type="presOf" srcId="{58EEB8B8-AB84-4520-943C-585A6A2B86B8}" destId="{BAD80CEA-4528-47C2-812D-3FCF285945FA}" srcOrd="1" destOrd="0" presId="urn:microsoft.com/office/officeart/2005/8/layout/orgChart1"/>
    <dgm:cxn modelId="{50BFEDE3-2C48-40F8-8D4B-01AF2D971001}" type="presOf" srcId="{433A5B41-EDEC-4779-B029-087872C6890C}" destId="{04A7CDEA-F711-4A9A-BD0C-15BF08E3DE44}" srcOrd="1" destOrd="0" presId="urn:microsoft.com/office/officeart/2005/8/layout/orgChart1"/>
    <dgm:cxn modelId="{4F7D0C53-B626-447C-97B6-09FC0D79F851}" type="presOf" srcId="{D2ED4238-028B-4C3A-BE6E-9F180F032DD9}" destId="{9F0D5120-8911-4806-BF20-BA69E85295FF}" srcOrd="0" destOrd="0" presId="urn:microsoft.com/office/officeart/2005/8/layout/orgChart1"/>
    <dgm:cxn modelId="{17B821AF-17FC-4889-B8DF-533D7177E00A}" type="presOf" srcId="{41D27E45-ABE2-4D73-976D-9BF0CC60DA57}" destId="{6A24464E-1717-4518-8F11-C35926C90B6B}" srcOrd="0" destOrd="0" presId="urn:microsoft.com/office/officeart/2005/8/layout/orgChart1"/>
    <dgm:cxn modelId="{22481A66-99A2-402F-AD53-906B57953447}" type="presOf" srcId="{58EEB8B8-AB84-4520-943C-585A6A2B86B8}" destId="{6B310F41-0A0F-44EA-AC03-BE045C3AA003}" srcOrd="0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2965107C-736D-461F-93F7-7FE90235C6E5}" type="presOf" srcId="{433A5B41-EDEC-4779-B029-087872C6890C}" destId="{EB174355-53AF-4528-9635-2EB6CAB61AF8}" srcOrd="0" destOrd="0" presId="urn:microsoft.com/office/officeart/2005/8/layout/orgChart1"/>
    <dgm:cxn modelId="{E676E29D-4502-44C6-9D34-072CF2423603}" type="presParOf" srcId="{6A24464E-1717-4518-8F11-C35926C90B6B}" destId="{4B5C0379-15C7-43E5-A8F1-6056DDF506C0}" srcOrd="0" destOrd="0" presId="urn:microsoft.com/office/officeart/2005/8/layout/orgChart1"/>
    <dgm:cxn modelId="{94656C95-54B0-4329-A3E9-37088E3E1023}" type="presParOf" srcId="{4B5C0379-15C7-43E5-A8F1-6056DDF506C0}" destId="{45DF590B-6131-45C1-AA7D-CA4206256AEF}" srcOrd="0" destOrd="0" presId="urn:microsoft.com/office/officeart/2005/8/layout/orgChart1"/>
    <dgm:cxn modelId="{3854EE2A-A510-4A7E-8E76-D729E1FCE7A9}" type="presParOf" srcId="{45DF590B-6131-45C1-AA7D-CA4206256AEF}" destId="{EB174355-53AF-4528-9635-2EB6CAB61AF8}" srcOrd="0" destOrd="0" presId="urn:microsoft.com/office/officeart/2005/8/layout/orgChart1"/>
    <dgm:cxn modelId="{4D15AF47-4444-4E89-8C53-7E9925B88FDC}" type="presParOf" srcId="{45DF590B-6131-45C1-AA7D-CA4206256AEF}" destId="{04A7CDEA-F711-4A9A-BD0C-15BF08E3DE44}" srcOrd="1" destOrd="0" presId="urn:microsoft.com/office/officeart/2005/8/layout/orgChart1"/>
    <dgm:cxn modelId="{CEDB03FB-E4D1-4D6C-B923-C8A0520D9C66}" type="presParOf" srcId="{4B5C0379-15C7-43E5-A8F1-6056DDF506C0}" destId="{1BD6620F-B1E0-44ED-828C-C9CBCB69A03E}" srcOrd="1" destOrd="0" presId="urn:microsoft.com/office/officeart/2005/8/layout/orgChart1"/>
    <dgm:cxn modelId="{342E3236-885A-4C9E-B97E-3F2E580B0762}" type="presParOf" srcId="{1BD6620F-B1E0-44ED-828C-C9CBCB69A03E}" destId="{9F0D5120-8911-4806-BF20-BA69E85295FF}" srcOrd="0" destOrd="0" presId="urn:microsoft.com/office/officeart/2005/8/layout/orgChart1"/>
    <dgm:cxn modelId="{1C84571E-0952-42D0-ADE3-E316EBF06CF1}" type="presParOf" srcId="{1BD6620F-B1E0-44ED-828C-C9CBCB69A03E}" destId="{037251C3-C87B-465B-8A0A-8BB0426AE84D}" srcOrd="1" destOrd="0" presId="urn:microsoft.com/office/officeart/2005/8/layout/orgChart1"/>
    <dgm:cxn modelId="{28E7793A-F06D-49DB-B256-DC69F61127AA}" type="presParOf" srcId="{037251C3-C87B-465B-8A0A-8BB0426AE84D}" destId="{29715431-9FBB-413D-8067-84B2E07EF3A5}" srcOrd="0" destOrd="0" presId="urn:microsoft.com/office/officeart/2005/8/layout/orgChart1"/>
    <dgm:cxn modelId="{3978CB38-5C27-41C6-B5BD-E35BC563236D}" type="presParOf" srcId="{29715431-9FBB-413D-8067-84B2E07EF3A5}" destId="{6B310F41-0A0F-44EA-AC03-BE045C3AA003}" srcOrd="0" destOrd="0" presId="urn:microsoft.com/office/officeart/2005/8/layout/orgChart1"/>
    <dgm:cxn modelId="{B7834D3B-793E-436C-8933-B0850A333C2A}" type="presParOf" srcId="{29715431-9FBB-413D-8067-84B2E07EF3A5}" destId="{BAD80CEA-4528-47C2-812D-3FCF285945FA}" srcOrd="1" destOrd="0" presId="urn:microsoft.com/office/officeart/2005/8/layout/orgChart1"/>
    <dgm:cxn modelId="{518562FD-B5BD-481E-808C-78111D5A7F5C}" type="presParOf" srcId="{037251C3-C87B-465B-8A0A-8BB0426AE84D}" destId="{AA7E4F57-29F6-4492-A46F-922BA90BA29C}" srcOrd="1" destOrd="0" presId="urn:microsoft.com/office/officeart/2005/8/layout/orgChart1"/>
    <dgm:cxn modelId="{771FD4DB-4B05-4133-A9EA-73BCCDEE3937}" type="presParOf" srcId="{037251C3-C87B-465B-8A0A-8BB0426AE84D}" destId="{8D9CA397-BC7E-48D4-91D4-C522F8CB97E4}" srcOrd="2" destOrd="0" presId="urn:microsoft.com/office/officeart/2005/8/layout/orgChart1"/>
    <dgm:cxn modelId="{239880E5-C0D4-457A-BAED-07724A5511E0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Western Sahara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The Future of Western Sahara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 custLinFactNeighborX="68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EB17ACB7-B75C-416B-8783-D368D599F2AF}" type="presOf" srcId="{58EEB8B8-AB84-4520-943C-585A6A2B86B8}" destId="{BAD80CEA-4528-47C2-812D-3FCF285945FA}" srcOrd="1" destOrd="0" presId="urn:microsoft.com/office/officeart/2005/8/layout/orgChart1"/>
    <dgm:cxn modelId="{EF4D8804-9982-4093-A235-28BE85F184F3}" type="presOf" srcId="{433A5B41-EDEC-4779-B029-087872C6890C}" destId="{04A7CDEA-F711-4A9A-BD0C-15BF08E3DE44}" srcOrd="1" destOrd="0" presId="urn:microsoft.com/office/officeart/2005/8/layout/orgChart1"/>
    <dgm:cxn modelId="{D6441C90-04EC-4B10-8982-8464CBE075AF}" type="presOf" srcId="{D2ED4238-028B-4C3A-BE6E-9F180F032DD9}" destId="{9F0D5120-8911-4806-BF20-BA69E85295FF}" srcOrd="0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5C8BCC0B-BE0E-424F-9F26-D2EB101380EE}" type="presOf" srcId="{58EEB8B8-AB84-4520-943C-585A6A2B86B8}" destId="{6B310F41-0A0F-44EA-AC03-BE045C3AA003}" srcOrd="0" destOrd="0" presId="urn:microsoft.com/office/officeart/2005/8/layout/orgChart1"/>
    <dgm:cxn modelId="{DD50FD70-AEE5-4E62-AE31-D186623FAD96}" type="presOf" srcId="{433A5B41-EDEC-4779-B029-087872C6890C}" destId="{EB174355-53AF-4528-9635-2EB6CAB61AF8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2B41B207-356F-4AA8-A139-CD1AB411A64F}" type="presOf" srcId="{41D27E45-ABE2-4D73-976D-9BF0CC60DA57}" destId="{6A24464E-1717-4518-8F11-C35926C90B6B}" srcOrd="0" destOrd="0" presId="urn:microsoft.com/office/officeart/2005/8/layout/orgChart1"/>
    <dgm:cxn modelId="{FD00F661-6E3A-443B-83A1-DC53863CDAAC}" type="presParOf" srcId="{6A24464E-1717-4518-8F11-C35926C90B6B}" destId="{4B5C0379-15C7-43E5-A8F1-6056DDF506C0}" srcOrd="0" destOrd="0" presId="urn:microsoft.com/office/officeart/2005/8/layout/orgChart1"/>
    <dgm:cxn modelId="{8A36BADF-2D59-493B-896F-4E77FB3A58E8}" type="presParOf" srcId="{4B5C0379-15C7-43E5-A8F1-6056DDF506C0}" destId="{45DF590B-6131-45C1-AA7D-CA4206256AEF}" srcOrd="0" destOrd="0" presId="urn:microsoft.com/office/officeart/2005/8/layout/orgChart1"/>
    <dgm:cxn modelId="{4D545078-C4A9-4F2B-A374-D9065A93DC22}" type="presParOf" srcId="{45DF590B-6131-45C1-AA7D-CA4206256AEF}" destId="{EB174355-53AF-4528-9635-2EB6CAB61AF8}" srcOrd="0" destOrd="0" presId="urn:microsoft.com/office/officeart/2005/8/layout/orgChart1"/>
    <dgm:cxn modelId="{7C5D65CF-B894-4098-9F7B-A06874D26BB1}" type="presParOf" srcId="{45DF590B-6131-45C1-AA7D-CA4206256AEF}" destId="{04A7CDEA-F711-4A9A-BD0C-15BF08E3DE44}" srcOrd="1" destOrd="0" presId="urn:microsoft.com/office/officeart/2005/8/layout/orgChart1"/>
    <dgm:cxn modelId="{390844D0-49CC-4896-AC7F-12452B61BB20}" type="presParOf" srcId="{4B5C0379-15C7-43E5-A8F1-6056DDF506C0}" destId="{1BD6620F-B1E0-44ED-828C-C9CBCB69A03E}" srcOrd="1" destOrd="0" presId="urn:microsoft.com/office/officeart/2005/8/layout/orgChart1"/>
    <dgm:cxn modelId="{237CBADC-95DF-4A16-854D-FC57E6854CF0}" type="presParOf" srcId="{1BD6620F-B1E0-44ED-828C-C9CBCB69A03E}" destId="{9F0D5120-8911-4806-BF20-BA69E85295FF}" srcOrd="0" destOrd="0" presId="urn:microsoft.com/office/officeart/2005/8/layout/orgChart1"/>
    <dgm:cxn modelId="{053D8319-2F91-471A-8507-C290E11D9F04}" type="presParOf" srcId="{1BD6620F-B1E0-44ED-828C-C9CBCB69A03E}" destId="{037251C3-C87B-465B-8A0A-8BB0426AE84D}" srcOrd="1" destOrd="0" presId="urn:microsoft.com/office/officeart/2005/8/layout/orgChart1"/>
    <dgm:cxn modelId="{8DB14DA7-EF35-499A-A136-42111EFF224D}" type="presParOf" srcId="{037251C3-C87B-465B-8A0A-8BB0426AE84D}" destId="{29715431-9FBB-413D-8067-84B2E07EF3A5}" srcOrd="0" destOrd="0" presId="urn:microsoft.com/office/officeart/2005/8/layout/orgChart1"/>
    <dgm:cxn modelId="{C83DB4EC-3E2F-4D90-8103-AC2B4905A33B}" type="presParOf" srcId="{29715431-9FBB-413D-8067-84B2E07EF3A5}" destId="{6B310F41-0A0F-44EA-AC03-BE045C3AA003}" srcOrd="0" destOrd="0" presId="urn:microsoft.com/office/officeart/2005/8/layout/orgChart1"/>
    <dgm:cxn modelId="{7B224A8F-9DE9-43DE-AE34-23F06AE05ED2}" type="presParOf" srcId="{29715431-9FBB-413D-8067-84B2E07EF3A5}" destId="{BAD80CEA-4528-47C2-812D-3FCF285945FA}" srcOrd="1" destOrd="0" presId="urn:microsoft.com/office/officeart/2005/8/layout/orgChart1"/>
    <dgm:cxn modelId="{540AFEEE-B5DE-4F08-8EDD-ACADBAD15089}" type="presParOf" srcId="{037251C3-C87B-465B-8A0A-8BB0426AE84D}" destId="{AA7E4F57-29F6-4492-A46F-922BA90BA29C}" srcOrd="1" destOrd="0" presId="urn:microsoft.com/office/officeart/2005/8/layout/orgChart1"/>
    <dgm:cxn modelId="{498B88A0-899F-48FB-9FBB-39AC403C21A2}" type="presParOf" srcId="{037251C3-C87B-465B-8A0A-8BB0426AE84D}" destId="{8D9CA397-BC7E-48D4-91D4-C522F8CB97E4}" srcOrd="2" destOrd="0" presId="urn:microsoft.com/office/officeart/2005/8/layout/orgChart1"/>
    <dgm:cxn modelId="{D113FA13-F6C1-401B-8E64-4A4552DECB6B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East Timor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East Timor Independence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8FBD996F-DD68-460E-9575-3D1A0C37B25C}" type="presOf" srcId="{58EEB8B8-AB84-4520-943C-585A6A2B86B8}" destId="{6B310F41-0A0F-44EA-AC03-BE045C3AA003}" srcOrd="0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79F0621A-AF55-4249-9061-08D3B54E7E1B}" type="presOf" srcId="{41D27E45-ABE2-4D73-976D-9BF0CC60DA57}" destId="{6A24464E-1717-4518-8F11-C35926C90B6B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701DBFD2-A78C-4FC0-885C-A4B555CB525C}" type="presOf" srcId="{58EEB8B8-AB84-4520-943C-585A6A2B86B8}" destId="{BAD80CEA-4528-47C2-812D-3FCF285945FA}" srcOrd="1" destOrd="0" presId="urn:microsoft.com/office/officeart/2005/8/layout/orgChart1"/>
    <dgm:cxn modelId="{F15475D2-F639-42F3-93C4-D04F0854E32E}" type="presOf" srcId="{433A5B41-EDEC-4779-B029-087872C6890C}" destId="{04A7CDEA-F711-4A9A-BD0C-15BF08E3DE44}" srcOrd="1" destOrd="0" presId="urn:microsoft.com/office/officeart/2005/8/layout/orgChart1"/>
    <dgm:cxn modelId="{92E96D1E-532D-4831-AD86-605BCB38E790}" type="presOf" srcId="{D2ED4238-028B-4C3A-BE6E-9F180F032DD9}" destId="{9F0D5120-8911-4806-BF20-BA69E85295FF}" srcOrd="0" destOrd="0" presId="urn:microsoft.com/office/officeart/2005/8/layout/orgChart1"/>
    <dgm:cxn modelId="{B91DB04A-FA85-4DD4-8ABC-5787E4A8E9F6}" type="presOf" srcId="{433A5B41-EDEC-4779-B029-087872C6890C}" destId="{EB174355-53AF-4528-9635-2EB6CAB61AF8}" srcOrd="0" destOrd="0" presId="urn:microsoft.com/office/officeart/2005/8/layout/orgChart1"/>
    <dgm:cxn modelId="{82C3672B-461D-45D1-9508-F27CE1EF1DDD}" type="presParOf" srcId="{6A24464E-1717-4518-8F11-C35926C90B6B}" destId="{4B5C0379-15C7-43E5-A8F1-6056DDF506C0}" srcOrd="0" destOrd="0" presId="urn:microsoft.com/office/officeart/2005/8/layout/orgChart1"/>
    <dgm:cxn modelId="{BAD62D6C-7963-43DA-8D45-7E087CF34222}" type="presParOf" srcId="{4B5C0379-15C7-43E5-A8F1-6056DDF506C0}" destId="{45DF590B-6131-45C1-AA7D-CA4206256AEF}" srcOrd="0" destOrd="0" presId="urn:microsoft.com/office/officeart/2005/8/layout/orgChart1"/>
    <dgm:cxn modelId="{72FB6CDC-A194-44F0-A03B-512CE5E30367}" type="presParOf" srcId="{45DF590B-6131-45C1-AA7D-CA4206256AEF}" destId="{EB174355-53AF-4528-9635-2EB6CAB61AF8}" srcOrd="0" destOrd="0" presId="urn:microsoft.com/office/officeart/2005/8/layout/orgChart1"/>
    <dgm:cxn modelId="{540E1F74-3C25-4E56-BDA1-F4A599E970A6}" type="presParOf" srcId="{45DF590B-6131-45C1-AA7D-CA4206256AEF}" destId="{04A7CDEA-F711-4A9A-BD0C-15BF08E3DE44}" srcOrd="1" destOrd="0" presId="urn:microsoft.com/office/officeart/2005/8/layout/orgChart1"/>
    <dgm:cxn modelId="{B1EC463D-282F-4358-A389-063142AAB29B}" type="presParOf" srcId="{4B5C0379-15C7-43E5-A8F1-6056DDF506C0}" destId="{1BD6620F-B1E0-44ED-828C-C9CBCB69A03E}" srcOrd="1" destOrd="0" presId="urn:microsoft.com/office/officeart/2005/8/layout/orgChart1"/>
    <dgm:cxn modelId="{F6A17F38-4DBD-4EA9-A153-3C3553163748}" type="presParOf" srcId="{1BD6620F-B1E0-44ED-828C-C9CBCB69A03E}" destId="{9F0D5120-8911-4806-BF20-BA69E85295FF}" srcOrd="0" destOrd="0" presId="urn:microsoft.com/office/officeart/2005/8/layout/orgChart1"/>
    <dgm:cxn modelId="{FFD0E56F-825A-4E92-9321-6CA99721F3C3}" type="presParOf" srcId="{1BD6620F-B1E0-44ED-828C-C9CBCB69A03E}" destId="{037251C3-C87B-465B-8A0A-8BB0426AE84D}" srcOrd="1" destOrd="0" presId="urn:microsoft.com/office/officeart/2005/8/layout/orgChart1"/>
    <dgm:cxn modelId="{695794E7-37B1-40DE-B8B6-1483CA7EE16D}" type="presParOf" srcId="{037251C3-C87B-465B-8A0A-8BB0426AE84D}" destId="{29715431-9FBB-413D-8067-84B2E07EF3A5}" srcOrd="0" destOrd="0" presId="urn:microsoft.com/office/officeart/2005/8/layout/orgChart1"/>
    <dgm:cxn modelId="{B8D3ACBB-F26D-4004-97A9-A54A53F4040A}" type="presParOf" srcId="{29715431-9FBB-413D-8067-84B2E07EF3A5}" destId="{6B310F41-0A0F-44EA-AC03-BE045C3AA003}" srcOrd="0" destOrd="0" presId="urn:microsoft.com/office/officeart/2005/8/layout/orgChart1"/>
    <dgm:cxn modelId="{B16ABCB1-E54C-405B-B5C9-1BCC3A8B5354}" type="presParOf" srcId="{29715431-9FBB-413D-8067-84B2E07EF3A5}" destId="{BAD80CEA-4528-47C2-812D-3FCF285945FA}" srcOrd="1" destOrd="0" presId="urn:microsoft.com/office/officeart/2005/8/layout/orgChart1"/>
    <dgm:cxn modelId="{E2C10059-16CF-4A09-90E1-B2A8E8677439}" type="presParOf" srcId="{037251C3-C87B-465B-8A0A-8BB0426AE84D}" destId="{AA7E4F57-29F6-4492-A46F-922BA90BA29C}" srcOrd="1" destOrd="0" presId="urn:microsoft.com/office/officeart/2005/8/layout/orgChart1"/>
    <dgm:cxn modelId="{CAD7933B-9F26-4B97-8629-218ADBA72E3B}" type="presParOf" srcId="{037251C3-C87B-465B-8A0A-8BB0426AE84D}" destId="{8D9CA397-BC7E-48D4-91D4-C522F8CB97E4}" srcOrd="2" destOrd="0" presId="urn:microsoft.com/office/officeart/2005/8/layout/orgChart1"/>
    <dgm:cxn modelId="{81ED090F-C7D4-4292-8D5A-733B3AF40E2D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South Sudan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South Sudan Referendum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49D05363-1793-4F35-A7AA-3C05EB5511A5}" type="presOf" srcId="{58EEB8B8-AB84-4520-943C-585A6A2B86B8}" destId="{6B310F41-0A0F-44EA-AC03-BE045C3AA003}" srcOrd="0" destOrd="0" presId="urn:microsoft.com/office/officeart/2005/8/layout/orgChart1"/>
    <dgm:cxn modelId="{71BE9017-67E6-4BBB-BB90-02F541E9754F}" type="presOf" srcId="{58EEB8B8-AB84-4520-943C-585A6A2B86B8}" destId="{BAD80CEA-4528-47C2-812D-3FCF285945FA}" srcOrd="1" destOrd="0" presId="urn:microsoft.com/office/officeart/2005/8/layout/orgChart1"/>
    <dgm:cxn modelId="{C81A80E2-0C3D-4F5C-B6B4-2BE18C904845}" type="presOf" srcId="{433A5B41-EDEC-4779-B029-087872C6890C}" destId="{04A7CDEA-F711-4A9A-BD0C-15BF08E3DE44}" srcOrd="1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29568EB0-404A-44F5-98F5-CC30931E32DD}" type="presOf" srcId="{41D27E45-ABE2-4D73-976D-9BF0CC60DA57}" destId="{6A24464E-1717-4518-8F11-C35926C90B6B}" srcOrd="0" destOrd="0" presId="urn:microsoft.com/office/officeart/2005/8/layout/orgChart1"/>
    <dgm:cxn modelId="{9BDF3DFD-0D88-47F7-B19D-5C91DE8634C7}" type="presOf" srcId="{D2ED4238-028B-4C3A-BE6E-9F180F032DD9}" destId="{9F0D5120-8911-4806-BF20-BA69E85295FF}" srcOrd="0" destOrd="0" presId="urn:microsoft.com/office/officeart/2005/8/layout/orgChart1"/>
    <dgm:cxn modelId="{7F221FFD-804A-4B97-8828-03CCA44C399A}" type="presOf" srcId="{433A5B41-EDEC-4779-B029-087872C6890C}" destId="{EB174355-53AF-4528-9635-2EB6CAB61AF8}" srcOrd="0" destOrd="0" presId="urn:microsoft.com/office/officeart/2005/8/layout/orgChart1"/>
    <dgm:cxn modelId="{5CE18BA6-15D2-4295-82C4-743279BA4EFB}" type="presParOf" srcId="{6A24464E-1717-4518-8F11-C35926C90B6B}" destId="{4B5C0379-15C7-43E5-A8F1-6056DDF506C0}" srcOrd="0" destOrd="0" presId="urn:microsoft.com/office/officeart/2005/8/layout/orgChart1"/>
    <dgm:cxn modelId="{256DE5D5-3474-41AD-BBFF-3BD211E64D59}" type="presParOf" srcId="{4B5C0379-15C7-43E5-A8F1-6056DDF506C0}" destId="{45DF590B-6131-45C1-AA7D-CA4206256AEF}" srcOrd="0" destOrd="0" presId="urn:microsoft.com/office/officeart/2005/8/layout/orgChart1"/>
    <dgm:cxn modelId="{FD69A8BC-8E00-4ABC-9AFF-8BEE4F2AFC1A}" type="presParOf" srcId="{45DF590B-6131-45C1-AA7D-CA4206256AEF}" destId="{EB174355-53AF-4528-9635-2EB6CAB61AF8}" srcOrd="0" destOrd="0" presId="urn:microsoft.com/office/officeart/2005/8/layout/orgChart1"/>
    <dgm:cxn modelId="{DBD130BC-D53F-4555-AA83-F2297DF26938}" type="presParOf" srcId="{45DF590B-6131-45C1-AA7D-CA4206256AEF}" destId="{04A7CDEA-F711-4A9A-BD0C-15BF08E3DE44}" srcOrd="1" destOrd="0" presId="urn:microsoft.com/office/officeart/2005/8/layout/orgChart1"/>
    <dgm:cxn modelId="{D1FD374E-8BCA-4326-9115-3CF8C99F0D82}" type="presParOf" srcId="{4B5C0379-15C7-43E5-A8F1-6056DDF506C0}" destId="{1BD6620F-B1E0-44ED-828C-C9CBCB69A03E}" srcOrd="1" destOrd="0" presId="urn:microsoft.com/office/officeart/2005/8/layout/orgChart1"/>
    <dgm:cxn modelId="{03A4CB5B-9EC9-4197-8CC7-5C2F4697915A}" type="presParOf" srcId="{1BD6620F-B1E0-44ED-828C-C9CBCB69A03E}" destId="{9F0D5120-8911-4806-BF20-BA69E85295FF}" srcOrd="0" destOrd="0" presId="urn:microsoft.com/office/officeart/2005/8/layout/orgChart1"/>
    <dgm:cxn modelId="{4F859C55-7E81-463B-99D5-7F3E358637EF}" type="presParOf" srcId="{1BD6620F-B1E0-44ED-828C-C9CBCB69A03E}" destId="{037251C3-C87B-465B-8A0A-8BB0426AE84D}" srcOrd="1" destOrd="0" presId="urn:microsoft.com/office/officeart/2005/8/layout/orgChart1"/>
    <dgm:cxn modelId="{D8AE3F06-FB32-4235-88B1-F5A0FDF99A3A}" type="presParOf" srcId="{037251C3-C87B-465B-8A0A-8BB0426AE84D}" destId="{29715431-9FBB-413D-8067-84B2E07EF3A5}" srcOrd="0" destOrd="0" presId="urn:microsoft.com/office/officeart/2005/8/layout/orgChart1"/>
    <dgm:cxn modelId="{E570C885-F57B-46C7-8698-0BAA068B50F0}" type="presParOf" srcId="{29715431-9FBB-413D-8067-84B2E07EF3A5}" destId="{6B310F41-0A0F-44EA-AC03-BE045C3AA003}" srcOrd="0" destOrd="0" presId="urn:microsoft.com/office/officeart/2005/8/layout/orgChart1"/>
    <dgm:cxn modelId="{D984A535-9686-45A6-8C22-56F1E6B90F82}" type="presParOf" srcId="{29715431-9FBB-413D-8067-84B2E07EF3A5}" destId="{BAD80CEA-4528-47C2-812D-3FCF285945FA}" srcOrd="1" destOrd="0" presId="urn:microsoft.com/office/officeart/2005/8/layout/orgChart1"/>
    <dgm:cxn modelId="{F2DA1897-14E2-416C-92C1-79AEBEC86DC4}" type="presParOf" srcId="{037251C3-C87B-465B-8A0A-8BB0426AE84D}" destId="{AA7E4F57-29F6-4492-A46F-922BA90BA29C}" srcOrd="1" destOrd="0" presId="urn:microsoft.com/office/officeart/2005/8/layout/orgChart1"/>
    <dgm:cxn modelId="{18529C5D-836C-498C-8AF7-7FD83ED69A8A}" type="presParOf" srcId="{037251C3-C87B-465B-8A0A-8BB0426AE84D}" destId="{8D9CA397-BC7E-48D4-91D4-C522F8CB97E4}" srcOrd="2" destOrd="0" presId="urn:microsoft.com/office/officeart/2005/8/layout/orgChart1"/>
    <dgm:cxn modelId="{76CDE4C8-CFB7-4C00-AD3A-45CDC25C92ED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GB" sz="1100" dirty="0" smtClean="0"/>
            <a:t>Kurdistan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58EEB8B8-AB84-4520-943C-585A6A2B86B8}">
      <dgm:prSet custT="1"/>
      <dgm:spPr/>
      <dgm:t>
        <a:bodyPr/>
        <a:lstStyle/>
        <a:p>
          <a:pPr rtl="0"/>
          <a:r>
            <a:rPr lang="en-US" sz="1100" dirty="0" smtClean="0"/>
            <a:t>An independent Kurdistan</a:t>
          </a:r>
        </a:p>
      </dgm:t>
    </dgm:pt>
    <dgm:pt modelId="{D2ED4238-028B-4C3A-BE6E-9F180F032DD9}" type="par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C44696CC-8EFA-4B94-AB1D-FC5ADA055E69}" type="sibTrans" cxnId="{83036039-B881-4B5A-B22B-F7B5296425A3}">
      <dgm:prSet/>
      <dgm:spPr/>
      <dgm:t>
        <a:bodyPr/>
        <a:lstStyle/>
        <a:p>
          <a:pPr rtl="0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99429" custScaleY="110000" custLinFactNeighborX="68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9F0D5120-8911-4806-BF20-BA69E85295FF}" type="pres">
      <dgm:prSet presAssocID="{D2ED4238-028B-4C3A-BE6E-9F180F032DD9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037251C3-C87B-465B-8A0A-8BB0426AE84D}" type="pres">
      <dgm:prSet presAssocID="{58EEB8B8-AB84-4520-943C-585A6A2B86B8}" presName="hierRoot2" presStyleCnt="0">
        <dgm:presLayoutVars>
          <dgm:hierBranch val="init"/>
        </dgm:presLayoutVars>
      </dgm:prSet>
      <dgm:spPr/>
    </dgm:pt>
    <dgm:pt modelId="{29715431-9FBB-413D-8067-84B2E07EF3A5}" type="pres">
      <dgm:prSet presAssocID="{58EEB8B8-AB84-4520-943C-585A6A2B86B8}" presName="rootComposite" presStyleCnt="0"/>
      <dgm:spPr/>
    </dgm:pt>
    <dgm:pt modelId="{6B310F41-0A0F-44EA-AC03-BE045C3AA003}" type="pres">
      <dgm:prSet presAssocID="{58EEB8B8-AB84-4520-943C-585A6A2B86B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AD80CEA-4528-47C2-812D-3FCF285945FA}" type="pres">
      <dgm:prSet presAssocID="{58EEB8B8-AB84-4520-943C-585A6A2B86B8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A7E4F57-29F6-4492-A46F-922BA90BA29C}" type="pres">
      <dgm:prSet presAssocID="{58EEB8B8-AB84-4520-943C-585A6A2B86B8}" presName="hierChild4" presStyleCnt="0"/>
      <dgm:spPr/>
    </dgm:pt>
    <dgm:pt modelId="{8D9CA397-BC7E-48D4-91D4-C522F8CB97E4}" type="pres">
      <dgm:prSet presAssocID="{58EEB8B8-AB84-4520-943C-585A6A2B86B8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671044D7-5687-4744-ADC7-146B5CB0849B}" type="presOf" srcId="{433A5B41-EDEC-4779-B029-087872C6890C}" destId="{EB174355-53AF-4528-9635-2EB6CAB61AF8}" srcOrd="0" destOrd="0" presId="urn:microsoft.com/office/officeart/2005/8/layout/orgChart1"/>
    <dgm:cxn modelId="{20465775-73D9-4459-881B-0B22FD7802AC}" type="presOf" srcId="{58EEB8B8-AB84-4520-943C-585A6A2B86B8}" destId="{6B310F41-0A0F-44EA-AC03-BE045C3AA003}" srcOrd="0" destOrd="0" presId="urn:microsoft.com/office/officeart/2005/8/layout/orgChart1"/>
    <dgm:cxn modelId="{1A1F637A-5413-4CA6-B622-A0E9E32D0823}" type="presOf" srcId="{D2ED4238-028B-4C3A-BE6E-9F180F032DD9}" destId="{9F0D5120-8911-4806-BF20-BA69E85295FF}" srcOrd="0" destOrd="0" presId="urn:microsoft.com/office/officeart/2005/8/layout/orgChart1"/>
    <dgm:cxn modelId="{1936F6E8-EB94-4D2E-B9C2-1274D0B05DFF}" type="presOf" srcId="{58EEB8B8-AB84-4520-943C-585A6A2B86B8}" destId="{BAD80CEA-4528-47C2-812D-3FCF285945FA}" srcOrd="1" destOrd="0" presId="urn:microsoft.com/office/officeart/2005/8/layout/orgChart1"/>
    <dgm:cxn modelId="{F57569D9-5C02-4B80-99FC-CFCAD9958A43}" type="presOf" srcId="{41D27E45-ABE2-4D73-976D-9BF0CC60DA57}" destId="{6A24464E-1717-4518-8F11-C35926C90B6B}" srcOrd="0" destOrd="0" presId="urn:microsoft.com/office/officeart/2005/8/layout/orgChart1"/>
    <dgm:cxn modelId="{CB34D4EC-9F70-4D6C-B9F7-49B4C5095665}" type="presOf" srcId="{433A5B41-EDEC-4779-B029-087872C6890C}" destId="{04A7CDEA-F711-4A9A-BD0C-15BF08E3DE44}" srcOrd="1" destOrd="0" presId="urn:microsoft.com/office/officeart/2005/8/layout/orgChart1"/>
    <dgm:cxn modelId="{83036039-B881-4B5A-B22B-F7B5296425A3}" srcId="{433A5B41-EDEC-4779-B029-087872C6890C}" destId="{58EEB8B8-AB84-4520-943C-585A6A2B86B8}" srcOrd="0" destOrd="0" parTransId="{D2ED4238-028B-4C3A-BE6E-9F180F032DD9}" sibTransId="{C44696CC-8EFA-4B94-AB1D-FC5ADA055E69}"/>
    <dgm:cxn modelId="{DE250FA3-2700-43EA-997A-DF8AF1C159F2}" type="presParOf" srcId="{6A24464E-1717-4518-8F11-C35926C90B6B}" destId="{4B5C0379-15C7-43E5-A8F1-6056DDF506C0}" srcOrd="0" destOrd="0" presId="urn:microsoft.com/office/officeart/2005/8/layout/orgChart1"/>
    <dgm:cxn modelId="{74C540F8-A473-4CF4-9699-6D93CEF9AD0B}" type="presParOf" srcId="{4B5C0379-15C7-43E5-A8F1-6056DDF506C0}" destId="{45DF590B-6131-45C1-AA7D-CA4206256AEF}" srcOrd="0" destOrd="0" presId="urn:microsoft.com/office/officeart/2005/8/layout/orgChart1"/>
    <dgm:cxn modelId="{DCEFA1F9-2F64-41C0-A727-646D7D838309}" type="presParOf" srcId="{45DF590B-6131-45C1-AA7D-CA4206256AEF}" destId="{EB174355-53AF-4528-9635-2EB6CAB61AF8}" srcOrd="0" destOrd="0" presId="urn:microsoft.com/office/officeart/2005/8/layout/orgChart1"/>
    <dgm:cxn modelId="{9D2393EE-4287-4B63-9D30-18FCB327999C}" type="presParOf" srcId="{45DF590B-6131-45C1-AA7D-CA4206256AEF}" destId="{04A7CDEA-F711-4A9A-BD0C-15BF08E3DE44}" srcOrd="1" destOrd="0" presId="urn:microsoft.com/office/officeart/2005/8/layout/orgChart1"/>
    <dgm:cxn modelId="{A711DB81-8D6D-4D8E-9B3F-6BE02A9A4D69}" type="presParOf" srcId="{4B5C0379-15C7-43E5-A8F1-6056DDF506C0}" destId="{1BD6620F-B1E0-44ED-828C-C9CBCB69A03E}" srcOrd="1" destOrd="0" presId="urn:microsoft.com/office/officeart/2005/8/layout/orgChart1"/>
    <dgm:cxn modelId="{8EC53EFA-887A-4A1A-917B-6E4291286EC3}" type="presParOf" srcId="{1BD6620F-B1E0-44ED-828C-C9CBCB69A03E}" destId="{9F0D5120-8911-4806-BF20-BA69E85295FF}" srcOrd="0" destOrd="0" presId="urn:microsoft.com/office/officeart/2005/8/layout/orgChart1"/>
    <dgm:cxn modelId="{64FCE693-493C-4780-810D-982CE43CA9FC}" type="presParOf" srcId="{1BD6620F-B1E0-44ED-828C-C9CBCB69A03E}" destId="{037251C3-C87B-465B-8A0A-8BB0426AE84D}" srcOrd="1" destOrd="0" presId="urn:microsoft.com/office/officeart/2005/8/layout/orgChart1"/>
    <dgm:cxn modelId="{37CFE724-D5EA-4D78-A27B-7A3D41302E58}" type="presParOf" srcId="{037251C3-C87B-465B-8A0A-8BB0426AE84D}" destId="{29715431-9FBB-413D-8067-84B2E07EF3A5}" srcOrd="0" destOrd="0" presId="urn:microsoft.com/office/officeart/2005/8/layout/orgChart1"/>
    <dgm:cxn modelId="{3487C04D-CAFA-4324-82AB-2B65019B51F5}" type="presParOf" srcId="{29715431-9FBB-413D-8067-84B2E07EF3A5}" destId="{6B310F41-0A0F-44EA-AC03-BE045C3AA003}" srcOrd="0" destOrd="0" presId="urn:microsoft.com/office/officeart/2005/8/layout/orgChart1"/>
    <dgm:cxn modelId="{7AB33EE6-0D9C-410B-866D-59F69CB95B11}" type="presParOf" srcId="{29715431-9FBB-413D-8067-84B2E07EF3A5}" destId="{BAD80CEA-4528-47C2-812D-3FCF285945FA}" srcOrd="1" destOrd="0" presId="urn:microsoft.com/office/officeart/2005/8/layout/orgChart1"/>
    <dgm:cxn modelId="{47C64690-DAE3-457F-82DF-45DF0A56B992}" type="presParOf" srcId="{037251C3-C87B-465B-8A0A-8BB0426AE84D}" destId="{AA7E4F57-29F6-4492-A46F-922BA90BA29C}" srcOrd="1" destOrd="0" presId="urn:microsoft.com/office/officeart/2005/8/layout/orgChart1"/>
    <dgm:cxn modelId="{F1BC57F1-BD13-49A1-9687-F5CBA72B94B0}" type="presParOf" srcId="{037251C3-C87B-465B-8A0A-8BB0426AE84D}" destId="{8D9CA397-BC7E-48D4-91D4-C522F8CB97E4}" srcOrd="2" destOrd="0" presId="urn:microsoft.com/office/officeart/2005/8/layout/orgChart1"/>
    <dgm:cxn modelId="{B54254F4-A19D-430F-B5F9-F7DA32C068F6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North Korea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Diplomatic Solution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Military</a:t>
          </a:r>
        </a:p>
        <a:p>
          <a:pPr rtl="0"/>
          <a:r>
            <a:rPr lang="en-US" sz="10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Military Sanctions I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000" dirty="0" smtClean="0"/>
            <a:t>Military Sanctions II</a:t>
          </a:r>
          <a:endParaRPr lang="he-IL" sz="1000" dirty="0"/>
        </a:p>
      </dgm:t>
    </dgm:pt>
    <dgm:pt modelId="{13F86CD5-C20C-4D8A-8181-E88FBE94B9B4}" type="parTrans" cxnId="{ABA7035E-ED2E-4F84-8246-4737E0B526FC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000" dirty="0" smtClean="0"/>
            <a:t>Economic Sanctions I</a:t>
          </a:r>
          <a:endParaRPr lang="he-IL" sz="1000" dirty="0"/>
        </a:p>
      </dgm:t>
    </dgm:pt>
    <dgm:pt modelId="{D8C73D2E-3201-4910-8122-319A2C9AEE6C}" type="parTrans" cxnId="{66CD0899-48F3-4A40-96FD-13F2CA0984A1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4D6CF576-2834-4060-970B-8B6E226F15C8}">
      <dgm:prSet custT="1"/>
      <dgm:spPr/>
      <dgm:t>
        <a:bodyPr/>
        <a:lstStyle/>
        <a:p>
          <a:pPr rtl="1"/>
          <a:r>
            <a:rPr lang="en-US" sz="1000" dirty="0" smtClean="0"/>
            <a:t>UN Military Sanctions</a:t>
          </a:r>
          <a:endParaRPr lang="he-IL" sz="1000" dirty="0"/>
        </a:p>
      </dgm:t>
    </dgm:pt>
    <dgm:pt modelId="{170AC714-2E73-4216-8891-1E2B7F408916}" type="parTrans" cxnId="{B7950A44-5A34-40D5-AEC5-43F5E045973E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C875DE19-8824-4CF0-985D-AA8B52B21A49}" type="sibTrans" cxnId="{B7950A44-5A34-40D5-AEC5-43F5E045973E}">
      <dgm:prSet/>
      <dgm:spPr/>
      <dgm:t>
        <a:bodyPr/>
        <a:lstStyle/>
        <a:p>
          <a:pPr rtl="1"/>
          <a:endParaRPr lang="he-IL" sz="1000"/>
        </a:p>
      </dgm:t>
    </dgm:pt>
    <dgm:pt modelId="{7D18A1A4-B9CD-4DD1-90C7-BA816D74C3C2}">
      <dgm:prSet/>
      <dgm:spPr/>
      <dgm:t>
        <a:bodyPr/>
        <a:lstStyle/>
        <a:p>
          <a:pPr rtl="1"/>
          <a:r>
            <a:rPr lang="en-US" dirty="0" smtClean="0"/>
            <a:t>No Fly Zone</a:t>
          </a:r>
          <a:endParaRPr lang="he-IL" dirty="0"/>
        </a:p>
      </dgm:t>
    </dgm:pt>
    <dgm:pt modelId="{B5B2F26C-F553-498B-ADCD-A0C4CF44A80F}" type="parTrans" cxnId="{CCE484A8-F9C8-4F79-8897-00CD2D879F6E}">
      <dgm:prSet/>
      <dgm:spPr/>
      <dgm:t>
        <a:bodyPr/>
        <a:lstStyle/>
        <a:p>
          <a:pPr rtl="1"/>
          <a:endParaRPr lang="he-IL"/>
        </a:p>
      </dgm:t>
    </dgm:pt>
    <dgm:pt modelId="{A4824232-7A1E-4A7C-A276-8357A6802934}" type="sibTrans" cxnId="{CCE484A8-F9C8-4F79-8897-00CD2D879F6E}">
      <dgm:prSet/>
      <dgm:spPr/>
      <dgm:t>
        <a:bodyPr/>
        <a:lstStyle/>
        <a:p>
          <a:pPr rtl="1"/>
          <a:endParaRPr lang="he-IL"/>
        </a:p>
      </dgm:t>
    </dgm:pt>
    <dgm:pt modelId="{00DE50F4-8EDB-4092-A935-E93BE8232A32}">
      <dgm:prSet/>
      <dgm:spPr/>
      <dgm:t>
        <a:bodyPr/>
        <a:lstStyle/>
        <a:p>
          <a:pPr rtl="1"/>
          <a:r>
            <a:rPr lang="en-US" dirty="0" smtClean="0"/>
            <a:t>Arm The Opposition</a:t>
          </a:r>
          <a:endParaRPr lang="he-IL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920D6DC8-C33A-47DE-B07E-AB5CD7576D81}">
      <dgm:prSet/>
      <dgm:spPr/>
      <dgm:t>
        <a:bodyPr/>
        <a:lstStyle/>
        <a:p>
          <a:pPr rtl="1"/>
          <a:r>
            <a:rPr lang="en-US" dirty="0" smtClean="0"/>
            <a:t>Regime Change By Force</a:t>
          </a:r>
          <a:endParaRPr lang="he-IL" dirty="0"/>
        </a:p>
      </dgm:t>
    </dgm:pt>
    <dgm:pt modelId="{56E41963-DBB4-4FF0-8708-E9145E32E703}" type="par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D14173C3-9C0F-44F1-A62D-559711C043E5}" type="sib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09400A2E-0A6C-4C83-99E8-0D4C2C7DEE6B}">
      <dgm:prSet/>
      <dgm:spPr/>
      <dgm:t>
        <a:bodyPr/>
        <a:lstStyle/>
        <a:p>
          <a:pPr rtl="1"/>
          <a:r>
            <a:rPr lang="en-US" dirty="0" smtClean="0"/>
            <a:t>UN Economic Sanctions</a:t>
          </a:r>
          <a:endParaRPr lang="he-IL" dirty="0"/>
        </a:p>
      </dgm:t>
    </dgm:pt>
    <dgm:pt modelId="{E50764FA-5D31-4D4C-8BDB-563C4608C956}" type="par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DEDFAC44-2F4A-4B89-A05D-865418A25FC6}" type="sib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000" dirty="0" smtClean="0"/>
            <a:t>Economic Sanctions II</a:t>
          </a:r>
          <a:endParaRPr lang="he-IL" sz="1000" dirty="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825CF897-F261-4BEF-8B3C-34CBABE5C2A0}" type="parTrans" cxnId="{235DDB0C-E671-48E3-9A37-FCF190D2BE1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pPr rtl="1"/>
          <a:endParaRPr lang="he-IL" sz="1000">
            <a:ln>
              <a:solidFill>
                <a:schemeClr val="tx1"/>
              </a:solidFill>
              <a:prstDash val="solid"/>
            </a:ln>
          </a:endParaRPr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 custLinFactNeighborX="-4540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0" presStyleCnt="7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0" presStyleCnt="6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EF87E810-CD55-4A90-825D-D7810EE8EAB1}" type="pres">
      <dgm:prSet presAssocID="{170AC714-2E73-4216-8891-1E2B7F408916}" presName="Name37" presStyleLbl="parChTrans1D4" presStyleIdx="1" presStyleCnt="7"/>
      <dgm:spPr/>
      <dgm:t>
        <a:bodyPr/>
        <a:lstStyle/>
        <a:p>
          <a:pPr rtl="1"/>
          <a:endParaRPr lang="he-IL"/>
        </a:p>
      </dgm:t>
    </dgm:pt>
    <dgm:pt modelId="{44D3104C-CA7E-434D-8E6B-1D192737D165}" type="pres">
      <dgm:prSet presAssocID="{4D6CF576-2834-4060-970B-8B6E226F15C8}" presName="hierRoot2" presStyleCnt="0">
        <dgm:presLayoutVars>
          <dgm:hierBranch val="init"/>
        </dgm:presLayoutVars>
      </dgm:prSet>
      <dgm:spPr/>
    </dgm:pt>
    <dgm:pt modelId="{2E963DEA-78B7-481C-B957-B8F636E37B0A}" type="pres">
      <dgm:prSet presAssocID="{4D6CF576-2834-4060-970B-8B6E226F15C8}" presName="rootComposite" presStyleCnt="0"/>
      <dgm:spPr/>
    </dgm:pt>
    <dgm:pt modelId="{5C3C20ED-0F2F-4257-A2DE-628360350C7D}" type="pres">
      <dgm:prSet presAssocID="{4D6CF576-2834-4060-970B-8B6E226F15C8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4155D4-0D67-4303-9806-8AFF546ECEB6}" type="pres">
      <dgm:prSet presAssocID="{4D6CF576-2834-4060-970B-8B6E226F15C8}" presName="rootConnector" presStyleLbl="node4" presStyleIdx="1" presStyleCnt="6"/>
      <dgm:spPr/>
      <dgm:t>
        <a:bodyPr/>
        <a:lstStyle/>
        <a:p>
          <a:pPr rtl="1"/>
          <a:endParaRPr lang="he-IL"/>
        </a:p>
      </dgm:t>
    </dgm:pt>
    <dgm:pt modelId="{34175901-9538-4E83-B1EE-D4D66E30E47A}" type="pres">
      <dgm:prSet presAssocID="{4D6CF576-2834-4060-970B-8B6E226F15C8}" presName="hierChild4" presStyleCnt="0"/>
      <dgm:spPr/>
    </dgm:pt>
    <dgm:pt modelId="{E48DFE3A-ABCC-46DE-ACDB-559F20372DCA}" type="pres">
      <dgm:prSet presAssocID="{4D6CF576-2834-4060-970B-8B6E226F15C8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332C0C90-6A78-4A5A-9F34-F78EBA339A97}" type="pres">
      <dgm:prSet presAssocID="{D8C73D2E-3201-4910-8122-319A2C9AEE6C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3" presStyleIdx="1" presStyleCnt="3" custLinFactNeighborX="-57161" custLinFactNeighborY="-61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2" presStyleCnt="7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3" presStyleIdx="0" presStyleCnt="1" custLinFactNeighborX="-396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3" presStyleIdx="0" presStyleCnt="1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8BA07027-AC51-49FA-8045-359257C0CDB1}" type="pres">
      <dgm:prSet presAssocID="{E50764FA-5D31-4D4C-8BDB-563C4608C956}" presName="Name37" presStyleLbl="parChTrans1D4" presStyleIdx="3" presStyleCnt="7"/>
      <dgm:spPr/>
      <dgm:t>
        <a:bodyPr/>
        <a:lstStyle/>
        <a:p>
          <a:pPr rtl="1"/>
          <a:endParaRPr lang="he-IL"/>
        </a:p>
      </dgm:t>
    </dgm:pt>
    <dgm:pt modelId="{3A6EC07A-D289-4219-BD80-9E5E3F9CF10E}" type="pres">
      <dgm:prSet presAssocID="{09400A2E-0A6C-4C83-99E8-0D4C2C7DEE6B}" presName="hierRoot2" presStyleCnt="0">
        <dgm:presLayoutVars>
          <dgm:hierBranch val="init"/>
        </dgm:presLayoutVars>
      </dgm:prSet>
      <dgm:spPr/>
    </dgm:pt>
    <dgm:pt modelId="{A925F3F9-CCC1-4FF8-B4B5-E26C1280B4D6}" type="pres">
      <dgm:prSet presAssocID="{09400A2E-0A6C-4C83-99E8-0D4C2C7DEE6B}" presName="rootComposite" presStyleCnt="0"/>
      <dgm:spPr/>
    </dgm:pt>
    <dgm:pt modelId="{0B11399B-F4DB-48A4-A760-61EB3C87A984}" type="pres">
      <dgm:prSet presAssocID="{09400A2E-0A6C-4C83-99E8-0D4C2C7DEE6B}" presName="rootText" presStyleLbl="node4" presStyleIdx="2" presStyleCnt="6" custLinFactNeighborX="236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CDE98B-ACB6-46BB-96F1-0B01ECE0E671}" type="pres">
      <dgm:prSet presAssocID="{09400A2E-0A6C-4C83-99E8-0D4C2C7DEE6B}" presName="rootConnector" presStyleLbl="node4" presStyleIdx="2" presStyleCnt="6"/>
      <dgm:spPr/>
      <dgm:t>
        <a:bodyPr/>
        <a:lstStyle/>
        <a:p>
          <a:pPr rtl="1"/>
          <a:endParaRPr lang="he-IL"/>
        </a:p>
      </dgm:t>
    </dgm:pt>
    <dgm:pt modelId="{1C4912B5-B383-439B-8569-DC0EA1F64F8A}" type="pres">
      <dgm:prSet presAssocID="{09400A2E-0A6C-4C83-99E8-0D4C2C7DEE6B}" presName="hierChild4" presStyleCnt="0"/>
      <dgm:spPr/>
    </dgm:pt>
    <dgm:pt modelId="{F48EB11D-8851-4A40-9CE0-47FB127F9ED7}" type="pres">
      <dgm:prSet presAssocID="{09400A2E-0A6C-4C83-99E8-0D4C2C7DEE6B}" presName="hierChild5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LinFactNeighborX="-6768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35C8B79-2B6E-42EC-97EC-47BEFBE26656}" type="pres">
      <dgm:prSet presAssocID="{F1E38902-23EB-4E2A-A524-972D11466FAF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</dgm:pt>
    <dgm:pt modelId="{DD0A3619-874F-46D0-ACB4-19D1FE64BE60}" type="pres">
      <dgm:prSet presAssocID="{00DE50F4-8EDB-4092-A935-E93BE8232A32}" presName="rootComposite" presStyleCnt="0"/>
      <dgm:spPr/>
    </dgm:pt>
    <dgm:pt modelId="{4962AA53-85A0-44A5-9701-74266CB8BA3D}" type="pres">
      <dgm:prSet presAssocID="{00DE50F4-8EDB-4092-A935-E93BE8232A32}" presName="rootText" presStyleLbl="node3" presStyleIdx="2" presStyleCnt="3" custLinFactNeighborX="300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</dgm:pt>
    <dgm:pt modelId="{DA88EE00-98FB-4610-ACEB-DCF094F53DD5}" type="pres">
      <dgm:prSet presAssocID="{C61E9F87-50C3-43EF-888D-26E90154B3D8}" presName="Name37" presStyleLbl="parChTrans1D4" presStyleIdx="4" presStyleCnt="7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4" presStyleIdx="3" presStyleCnt="6" custLinFactNeighborX="1326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4" presStyleIdx="3" presStyleCnt="6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E47E9F8F-82DC-4178-9361-A34BD465975B}" type="pres">
      <dgm:prSet presAssocID="{B5B2F26C-F553-498B-ADCD-A0C4CF44A80F}" presName="Name37" presStyleLbl="parChTrans1D4" presStyleIdx="5" presStyleCnt="7"/>
      <dgm:spPr/>
      <dgm:t>
        <a:bodyPr/>
        <a:lstStyle/>
        <a:p>
          <a:pPr rtl="1"/>
          <a:endParaRPr lang="he-IL"/>
        </a:p>
      </dgm:t>
    </dgm:pt>
    <dgm:pt modelId="{935BADAE-A381-43C2-BE17-6CF51024F1BC}" type="pres">
      <dgm:prSet presAssocID="{7D18A1A4-B9CD-4DD1-90C7-BA816D74C3C2}" presName="hierRoot2" presStyleCnt="0">
        <dgm:presLayoutVars>
          <dgm:hierBranch val="init"/>
        </dgm:presLayoutVars>
      </dgm:prSet>
      <dgm:spPr/>
    </dgm:pt>
    <dgm:pt modelId="{DA857E58-FCC5-4AC6-B535-1B57292538DA}" type="pres">
      <dgm:prSet presAssocID="{7D18A1A4-B9CD-4DD1-90C7-BA816D74C3C2}" presName="rootComposite" presStyleCnt="0"/>
      <dgm:spPr/>
    </dgm:pt>
    <dgm:pt modelId="{9A5496DE-9114-4B7E-BB95-90A13B3A2B80}" type="pres">
      <dgm:prSet presAssocID="{7D18A1A4-B9CD-4DD1-90C7-BA816D74C3C2}" presName="rootText" presStyleLbl="node4" presStyleIdx="4" presStyleCnt="6" custLinFactNeighborX="1815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1D49FA5-F48D-4DEB-8378-B3582F89D19A}" type="pres">
      <dgm:prSet presAssocID="{7D18A1A4-B9CD-4DD1-90C7-BA816D74C3C2}" presName="rootConnector" presStyleLbl="node4" presStyleIdx="4" presStyleCnt="6"/>
      <dgm:spPr/>
      <dgm:t>
        <a:bodyPr/>
        <a:lstStyle/>
        <a:p>
          <a:pPr rtl="1"/>
          <a:endParaRPr lang="he-IL"/>
        </a:p>
      </dgm:t>
    </dgm:pt>
    <dgm:pt modelId="{A9083492-5C86-4B36-94AE-2D73CDEBF65C}" type="pres">
      <dgm:prSet presAssocID="{7D18A1A4-B9CD-4DD1-90C7-BA816D74C3C2}" presName="hierChild4" presStyleCnt="0"/>
      <dgm:spPr/>
    </dgm:pt>
    <dgm:pt modelId="{D90C80D2-32DE-4177-B0F9-9B0DF337B128}" type="pres">
      <dgm:prSet presAssocID="{7D18A1A4-B9CD-4DD1-90C7-BA816D74C3C2}" presName="hierChild5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B8FFADE7-B129-44D4-8BF3-09CFA74C225F}" type="pres">
      <dgm:prSet presAssocID="{56E41963-DBB4-4FF0-8708-E9145E32E703}" presName="Name37" presStyleLbl="parChTrans1D4" presStyleIdx="6" presStyleCnt="7"/>
      <dgm:spPr/>
      <dgm:t>
        <a:bodyPr/>
        <a:lstStyle/>
        <a:p>
          <a:pPr rtl="1"/>
          <a:endParaRPr lang="he-IL"/>
        </a:p>
      </dgm:t>
    </dgm:pt>
    <dgm:pt modelId="{C61EEFB0-528C-4F6A-A816-54867DCBC382}" type="pres">
      <dgm:prSet presAssocID="{920D6DC8-C33A-47DE-B07E-AB5CD7576D81}" presName="hierRoot2" presStyleCnt="0">
        <dgm:presLayoutVars>
          <dgm:hierBranch val="init"/>
        </dgm:presLayoutVars>
      </dgm:prSet>
      <dgm:spPr/>
    </dgm:pt>
    <dgm:pt modelId="{8971E43C-98AB-4586-A68B-DDC894D7ECD0}" type="pres">
      <dgm:prSet presAssocID="{920D6DC8-C33A-47DE-B07E-AB5CD7576D81}" presName="rootComposite" presStyleCnt="0"/>
      <dgm:spPr/>
    </dgm:pt>
    <dgm:pt modelId="{0500D5F8-7EEE-4F4A-822D-67A0C7337F0D}" type="pres">
      <dgm:prSet presAssocID="{920D6DC8-C33A-47DE-B07E-AB5CD7576D81}" presName="rootText" presStyleLbl="node4" presStyleIdx="5" presStyleCnt="6" custLinFactNeighborX="1498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364464-DEBF-4B00-9BBE-5E0FC424357D}" type="pres">
      <dgm:prSet presAssocID="{920D6DC8-C33A-47DE-B07E-AB5CD7576D81}" presName="rootConnector" presStyleLbl="node4" presStyleIdx="5" presStyleCnt="6"/>
      <dgm:spPr/>
      <dgm:t>
        <a:bodyPr/>
        <a:lstStyle/>
        <a:p>
          <a:pPr rtl="1"/>
          <a:endParaRPr lang="he-IL"/>
        </a:p>
      </dgm:t>
    </dgm:pt>
    <dgm:pt modelId="{A5536ED5-7294-497A-9A87-F0C2E6495534}" type="pres">
      <dgm:prSet presAssocID="{920D6DC8-C33A-47DE-B07E-AB5CD7576D81}" presName="hierChild4" presStyleCnt="0"/>
      <dgm:spPr/>
    </dgm:pt>
    <dgm:pt modelId="{561188C9-E71F-4F67-95DA-4B174B67B118}" type="pres">
      <dgm:prSet presAssocID="{920D6DC8-C33A-47DE-B07E-AB5CD7576D81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18D7FC59-2039-4243-9A72-202D8732A966}" type="presOf" srcId="{B5B2F26C-F553-498B-ADCD-A0C4CF44A80F}" destId="{E47E9F8F-82DC-4178-9361-A34BD465975B}" srcOrd="0" destOrd="0" presId="urn:microsoft.com/office/officeart/2005/8/layout/orgChart1"/>
    <dgm:cxn modelId="{E428A69A-B4BD-4000-B1D5-09E0408FA764}" type="presOf" srcId="{291E3AEC-2029-434D-BA68-FA1410B5C46A}" destId="{726DD12E-7585-4327-9061-74705659E75A}" srcOrd="0" destOrd="0" presId="urn:microsoft.com/office/officeart/2005/8/layout/orgChart1"/>
    <dgm:cxn modelId="{3B72DC52-5EB6-4FAF-A662-DDD50287A8C7}" type="presOf" srcId="{09400A2E-0A6C-4C83-99E8-0D4C2C7DEE6B}" destId="{35CDE98B-ACB6-46BB-96F1-0B01ECE0E671}" srcOrd="1" destOrd="0" presId="urn:microsoft.com/office/officeart/2005/8/layout/orgChart1"/>
    <dgm:cxn modelId="{24561A7B-A3F8-4633-A551-08818AA2A848}" type="presOf" srcId="{56E41963-DBB4-4FF0-8708-E9145E32E703}" destId="{B8FFADE7-B129-44D4-8BF3-09CFA74C225F}" srcOrd="0" destOrd="0" presId="urn:microsoft.com/office/officeart/2005/8/layout/orgChart1"/>
    <dgm:cxn modelId="{961BF4DD-FEE5-4205-92B6-3E05A6F09502}" type="presOf" srcId="{F1E38902-23EB-4E2A-A524-972D11466FAF}" destId="{935C8B79-2B6E-42EC-97EC-47BEFBE26656}" srcOrd="0" destOrd="0" presId="urn:microsoft.com/office/officeart/2005/8/layout/orgChart1"/>
    <dgm:cxn modelId="{77BA757B-F8BE-4EC8-B632-D9AA27358B99}" type="presOf" srcId="{170AC714-2E73-4216-8891-1E2B7F408916}" destId="{EF87E810-CD55-4A90-825D-D7810EE8EAB1}" srcOrd="0" destOrd="0" presId="urn:microsoft.com/office/officeart/2005/8/layout/orgChart1"/>
    <dgm:cxn modelId="{66CD0899-48F3-4A40-96FD-13F2CA0984A1}" srcId="{3DDFBD1B-621C-40D8-8BFC-D2C367EF3C43}" destId="{BE7BEACF-36B7-45EA-A2E1-C891523799B1}" srcOrd="1" destOrd="0" parTransId="{D8C73D2E-3201-4910-8122-319A2C9AEE6C}" sibTransId="{F923B2ED-7437-444D-B3F1-0ACD3236C636}"/>
    <dgm:cxn modelId="{07D63ABE-44C7-42C5-A449-B06A46849C08}" type="presOf" srcId="{13F86CD5-C20C-4D8A-8181-E88FBE94B9B4}" destId="{DAA11EA4-FD86-42D5-98B1-48495AEAC030}" srcOrd="0" destOrd="0" presId="urn:microsoft.com/office/officeart/2005/8/layout/orgChart1"/>
    <dgm:cxn modelId="{706A124A-25F4-465D-9E7B-C9A8D843B40A}" type="presOf" srcId="{0ED11228-06A8-4ACD-9F50-9519392C51EB}" destId="{404337A5-EAD6-4553-BD89-C1BE5AC02670}" srcOrd="0" destOrd="0" presId="urn:microsoft.com/office/officeart/2005/8/layout/orgChart1"/>
    <dgm:cxn modelId="{442938AB-5539-4CBE-BC71-3ECD4E384E03}" srcId="{E212B0FE-D73C-45EC-B872-FBAD93D028E0}" destId="{09400A2E-0A6C-4C83-99E8-0D4C2C7DEE6B}" srcOrd="0" destOrd="0" parTransId="{E50764FA-5D31-4D4C-8BDB-563C4608C956}" sibTransId="{DEDFAC44-2F4A-4B89-A05D-865418A25FC6}"/>
    <dgm:cxn modelId="{18C9EA4A-3C1B-4AE6-AB93-31EAD2B025B1}" type="presOf" srcId="{D8C73D2E-3201-4910-8122-319A2C9AEE6C}" destId="{332C0C90-6A78-4A5A-9F34-F78EBA339A97}" srcOrd="0" destOrd="0" presId="urn:microsoft.com/office/officeart/2005/8/layout/orgChart1"/>
    <dgm:cxn modelId="{E997A128-5334-41E2-9177-58B672AA8E8F}" type="presOf" srcId="{3DDFBD1B-621C-40D8-8BFC-D2C367EF3C43}" destId="{627D74C1-8835-4694-A952-46D875B7493B}" srcOrd="1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3668D698-D730-4B09-96F0-A842148B6A21}" type="presOf" srcId="{7D18A1A4-B9CD-4DD1-90C7-BA816D74C3C2}" destId="{9A5496DE-9114-4B7E-BB95-90A13B3A2B80}" srcOrd="0" destOrd="0" presId="urn:microsoft.com/office/officeart/2005/8/layout/orgChart1"/>
    <dgm:cxn modelId="{F3145D3F-4718-4405-ABB2-717843FD434D}" type="presOf" srcId="{D9B4F2DA-1341-41CB-A3F3-2D22A7A64287}" destId="{08DAAC6A-5008-4F2F-9B87-B9661FEF6BC3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05EAAD03-EAB9-4E1D-9502-CF562BDF3FCB}" type="presOf" srcId="{D9B4F2DA-1341-41CB-A3F3-2D22A7A64287}" destId="{3A5034DF-9491-4647-A5D2-016848E2CC20}" srcOrd="1" destOrd="0" presId="urn:microsoft.com/office/officeart/2005/8/layout/orgChart1"/>
    <dgm:cxn modelId="{A7CC0D40-36DC-442F-84CB-C66C5B9A4B0B}" srcId="{00DE50F4-8EDB-4092-A935-E93BE8232A32}" destId="{4BA17119-8762-4418-921D-15738C93A6D6}" srcOrd="0" destOrd="0" parTransId="{C61E9F87-50C3-43EF-888D-26E90154B3D8}" sibTransId="{D311F5B5-BACC-48EB-BB05-2B27BEA1BF22}"/>
    <dgm:cxn modelId="{95ABC336-9195-4D78-9461-56F85B21B60B}" type="presOf" srcId="{60D929C7-C84A-46D2-AEBA-1236BC23E2F5}" destId="{4043CE0C-FBD2-4B80-B723-412C360FF28E}" srcOrd="0" destOrd="0" presId="urn:microsoft.com/office/officeart/2005/8/layout/orgChart1"/>
    <dgm:cxn modelId="{E6F11282-FDFF-420D-828D-9264498D12FE}" type="presOf" srcId="{836152C1-E143-4FE1-9C0A-C5500EE598F7}" destId="{5F8F9F8E-87A5-4BEB-85FB-9CC97732872B}" srcOrd="0" destOrd="0" presId="urn:microsoft.com/office/officeart/2005/8/layout/orgChart1"/>
    <dgm:cxn modelId="{747E928C-6EEC-421A-AB30-2D6F32E8D594}" type="presOf" srcId="{4BA17119-8762-4418-921D-15738C93A6D6}" destId="{5F2404A7-A5E9-4034-941F-11FE3B2A5439}" srcOrd="1" destOrd="0" presId="urn:microsoft.com/office/officeart/2005/8/layout/orgChart1"/>
    <dgm:cxn modelId="{F5C666B0-3F64-4B31-A611-BB9D343C5C15}" type="presOf" srcId="{E212B0FE-D73C-45EC-B872-FBAD93D028E0}" destId="{4CA1E2A0-BD32-4D0B-AF55-8CED74589BDF}" srcOrd="1" destOrd="0" presId="urn:microsoft.com/office/officeart/2005/8/layout/orgChart1"/>
    <dgm:cxn modelId="{C290CC88-DA2D-41A8-B4FB-C4D84F76CAF0}" type="presOf" srcId="{920D6DC8-C33A-47DE-B07E-AB5CD7576D81}" destId="{92364464-DEBF-4B00-9BBE-5E0FC424357D}" srcOrd="1" destOrd="0" presId="urn:microsoft.com/office/officeart/2005/8/layout/orgChart1"/>
    <dgm:cxn modelId="{1364EE23-2366-449A-A416-90C30BBCA8EE}" type="presOf" srcId="{7D18A1A4-B9CD-4DD1-90C7-BA816D74C3C2}" destId="{C1D49FA5-F48D-4DEB-8378-B3582F89D19A}" srcOrd="1" destOrd="0" presId="urn:microsoft.com/office/officeart/2005/8/layout/orgChart1"/>
    <dgm:cxn modelId="{B774A72F-4277-436C-8D53-18B3B4A2BD14}" type="presOf" srcId="{00DE50F4-8EDB-4092-A935-E93BE8232A32}" destId="{3BECCC57-5B17-492A-BFDF-62F722CBB9CE}" srcOrd="1" destOrd="0" presId="urn:microsoft.com/office/officeart/2005/8/layout/orgChart1"/>
    <dgm:cxn modelId="{E52F27C1-C282-4D7F-A6C4-A5F5E52E5A17}" srcId="{00DE50F4-8EDB-4092-A935-E93BE8232A32}" destId="{920D6DC8-C33A-47DE-B07E-AB5CD7576D81}" srcOrd="1" destOrd="0" parTransId="{56E41963-DBB4-4FF0-8708-E9145E32E703}" sibTransId="{D14173C3-9C0F-44F1-A62D-559711C043E5}"/>
    <dgm:cxn modelId="{55EA5348-3EA3-4BFC-8BEE-88FAA1EBA640}" type="presOf" srcId="{3DDFBD1B-621C-40D8-8BFC-D2C367EF3C43}" destId="{1E1DA542-9FEA-4191-94BD-1398E0FEECD5}" srcOrd="0" destOrd="0" presId="urn:microsoft.com/office/officeart/2005/8/layout/orgChart1"/>
    <dgm:cxn modelId="{1F6491C3-54D9-4F25-9B4B-4FE080B92C72}" type="presOf" srcId="{4BA17119-8762-4418-921D-15738C93A6D6}" destId="{FF6A922E-B144-484C-A408-4E95F969A21C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7C8BCBA8-98C4-4DC5-99BB-FDA6CC1211E9}" type="presOf" srcId="{BE7BEACF-36B7-45EA-A2E1-C891523799B1}" destId="{D0D50C71-B3D6-42C9-A218-941353A5295E}" srcOrd="0" destOrd="0" presId="urn:microsoft.com/office/officeart/2005/8/layout/orgChart1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45F2FD49-348C-4CE0-BA55-788E5B85BEA4}" type="presOf" srcId="{41D27E45-ABE2-4D73-976D-9BF0CC60DA57}" destId="{6A24464E-1717-4518-8F11-C35926C90B6B}" srcOrd="0" destOrd="0" presId="urn:microsoft.com/office/officeart/2005/8/layout/orgChart1"/>
    <dgm:cxn modelId="{F887CB73-F7F3-4E7F-B647-D3BDEF32D15F}" type="presOf" srcId="{433A5B41-EDEC-4779-B029-087872C6890C}" destId="{04A7CDEA-F711-4A9A-BD0C-15BF08E3DE44}" srcOrd="1" destOrd="0" presId="urn:microsoft.com/office/officeart/2005/8/layout/orgChart1"/>
    <dgm:cxn modelId="{F7E1FA2A-08F7-4578-BF54-26CCAFC0C747}" type="presOf" srcId="{920D6DC8-C33A-47DE-B07E-AB5CD7576D81}" destId="{0500D5F8-7EEE-4F4A-822D-67A0C7337F0D}" srcOrd="0" destOrd="0" presId="urn:microsoft.com/office/officeart/2005/8/layout/orgChart1"/>
    <dgm:cxn modelId="{CBEA9688-BCCA-4627-AEB2-E8A60257F89E}" type="presOf" srcId="{4D6CF576-2834-4060-970B-8B6E226F15C8}" destId="{8E4155D4-0D67-4303-9806-8AFF546ECEB6}" srcOrd="1" destOrd="0" presId="urn:microsoft.com/office/officeart/2005/8/layout/orgChart1"/>
    <dgm:cxn modelId="{CCE484A8-F9C8-4F79-8897-00CD2D879F6E}" srcId="{4BA17119-8762-4418-921D-15738C93A6D6}" destId="{7D18A1A4-B9CD-4DD1-90C7-BA816D74C3C2}" srcOrd="0" destOrd="0" parTransId="{B5B2F26C-F553-498B-ADCD-A0C4CF44A80F}" sibTransId="{A4824232-7A1E-4A7C-A276-8357A6802934}"/>
    <dgm:cxn modelId="{050FF3E3-21FD-4465-AD7D-651EF2E6EB25}" type="presOf" srcId="{825CF897-F261-4BEF-8B3C-34CBABE5C2A0}" destId="{F3269833-2CF2-41E6-9AB0-866A862315BC}" srcOrd="0" destOrd="0" presId="urn:microsoft.com/office/officeart/2005/8/layout/orgChart1"/>
    <dgm:cxn modelId="{45F23D0E-4203-40D2-96E6-8AAFDC43E395}" type="presOf" srcId="{4D6CF576-2834-4060-970B-8B6E226F15C8}" destId="{5C3C20ED-0F2F-4257-A2DE-628360350C7D}" srcOrd="0" destOrd="0" presId="urn:microsoft.com/office/officeart/2005/8/layout/orgChart1"/>
    <dgm:cxn modelId="{AD4249E2-22A8-46C6-80F4-CB2B60DBF96C}" type="presOf" srcId="{433A5B41-EDEC-4779-B029-087872C6890C}" destId="{EB174355-53AF-4528-9635-2EB6CAB61AF8}" srcOrd="0" destOrd="0" presId="urn:microsoft.com/office/officeart/2005/8/layout/orgChart1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BF34C9FB-5234-48DF-8DC5-0E9EA6F59793}" type="presOf" srcId="{E212B0FE-D73C-45EC-B872-FBAD93D028E0}" destId="{8C7DB210-D891-4FA8-B5A9-1449786BE287}" srcOrd="0" destOrd="0" presId="urn:microsoft.com/office/officeart/2005/8/layout/orgChart1"/>
    <dgm:cxn modelId="{B45677E9-E259-4A66-B9EE-14B9D58053C9}" type="presOf" srcId="{C61E9F87-50C3-43EF-888D-26E90154B3D8}" destId="{DA88EE00-98FB-4610-ACEB-DCF094F53DD5}" srcOrd="0" destOrd="0" presId="urn:microsoft.com/office/officeart/2005/8/layout/orgChart1"/>
    <dgm:cxn modelId="{B869AB57-3F08-4794-BB1D-2735A87BAD22}" type="presOf" srcId="{836152C1-E143-4FE1-9C0A-C5500EE598F7}" destId="{492E8BD3-BFA5-4A3C-A97E-BEB3ADDE6115}" srcOrd="1" destOrd="0" presId="urn:microsoft.com/office/officeart/2005/8/layout/orgChart1"/>
    <dgm:cxn modelId="{CCF14330-5D41-4B67-839C-6E6AAD33B5F5}" type="presOf" srcId="{00DE50F4-8EDB-4092-A935-E93BE8232A32}" destId="{4962AA53-85A0-44A5-9701-74266CB8BA3D}" srcOrd="0" destOrd="0" presId="urn:microsoft.com/office/officeart/2005/8/layout/orgChart1"/>
    <dgm:cxn modelId="{2F28B6CE-E847-4F28-9C20-A5AF99EF78CE}" type="presOf" srcId="{BE7BEACF-36B7-45EA-A2E1-C891523799B1}" destId="{9A0EC06D-EBCF-4CBD-B9A4-6C7D6C423F25}" srcOrd="1" destOrd="0" presId="urn:microsoft.com/office/officeart/2005/8/layout/orgChart1"/>
    <dgm:cxn modelId="{F2C5778B-8CE1-4A14-888D-B48FEA705E95}" type="presOf" srcId="{09400A2E-0A6C-4C83-99E8-0D4C2C7DEE6B}" destId="{0B11399B-F4DB-48A4-A760-61EB3C87A984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B7950A44-5A34-40D5-AEC5-43F5E045973E}" srcId="{D9B4F2DA-1341-41CB-A3F3-2D22A7A64287}" destId="{4D6CF576-2834-4060-970B-8B6E226F15C8}" srcOrd="0" destOrd="0" parTransId="{170AC714-2E73-4216-8891-1E2B7F408916}" sibTransId="{C875DE19-8824-4CF0-985D-AA8B52B21A49}"/>
    <dgm:cxn modelId="{04568283-43DF-4E53-B123-73050B4B01C0}" type="presOf" srcId="{0ED11228-06A8-4ACD-9F50-9519392C51EB}" destId="{86091639-A7E2-4F2E-A668-F8B9C7B037EF}" srcOrd="1" destOrd="0" presId="urn:microsoft.com/office/officeart/2005/8/layout/orgChart1"/>
    <dgm:cxn modelId="{031E1BF6-0B84-4684-902D-47626EEF1277}" type="presOf" srcId="{E50764FA-5D31-4D4C-8BDB-563C4608C956}" destId="{8BA07027-AC51-49FA-8045-359257C0CDB1}" srcOrd="0" destOrd="0" presId="urn:microsoft.com/office/officeart/2005/8/layout/orgChart1"/>
    <dgm:cxn modelId="{A38D4E1C-BA53-459A-A83C-3208EB3EDC66}" type="presOf" srcId="{19E666AB-32BB-40BC-96C1-CB75AE60C771}" destId="{ACAB94CF-FAE8-4B4B-9684-1DB855446F20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E0247F5D-D0E6-4618-9DEC-4C63B1C66BF4}" type="presParOf" srcId="{6A24464E-1717-4518-8F11-C35926C90B6B}" destId="{4B5C0379-15C7-43E5-A8F1-6056DDF506C0}" srcOrd="0" destOrd="0" presId="urn:microsoft.com/office/officeart/2005/8/layout/orgChart1"/>
    <dgm:cxn modelId="{4AFE5652-EC7A-400D-82F9-2F582A47BDA3}" type="presParOf" srcId="{4B5C0379-15C7-43E5-A8F1-6056DDF506C0}" destId="{45DF590B-6131-45C1-AA7D-CA4206256AEF}" srcOrd="0" destOrd="0" presId="urn:microsoft.com/office/officeart/2005/8/layout/orgChart1"/>
    <dgm:cxn modelId="{545241BA-3D80-4724-8BE8-2992D54649D3}" type="presParOf" srcId="{45DF590B-6131-45C1-AA7D-CA4206256AEF}" destId="{EB174355-53AF-4528-9635-2EB6CAB61AF8}" srcOrd="0" destOrd="0" presId="urn:microsoft.com/office/officeart/2005/8/layout/orgChart1"/>
    <dgm:cxn modelId="{B2E280FE-AC34-4BD8-8B51-8B20A90CF4A5}" type="presParOf" srcId="{45DF590B-6131-45C1-AA7D-CA4206256AEF}" destId="{04A7CDEA-F711-4A9A-BD0C-15BF08E3DE44}" srcOrd="1" destOrd="0" presId="urn:microsoft.com/office/officeart/2005/8/layout/orgChart1"/>
    <dgm:cxn modelId="{FB4AACE0-C299-45E5-B58F-3CD9FE4284B3}" type="presParOf" srcId="{4B5C0379-15C7-43E5-A8F1-6056DDF506C0}" destId="{1BD6620F-B1E0-44ED-828C-C9CBCB69A03E}" srcOrd="1" destOrd="0" presId="urn:microsoft.com/office/officeart/2005/8/layout/orgChart1"/>
    <dgm:cxn modelId="{8DFD5091-22FB-4212-A541-A175E2B19C91}" type="presParOf" srcId="{1BD6620F-B1E0-44ED-828C-C9CBCB69A03E}" destId="{4043CE0C-FBD2-4B80-B723-412C360FF28E}" srcOrd="0" destOrd="0" presId="urn:microsoft.com/office/officeart/2005/8/layout/orgChart1"/>
    <dgm:cxn modelId="{F2D25D9E-6979-443A-9A6E-5ECC26FB4BD7}" type="presParOf" srcId="{1BD6620F-B1E0-44ED-828C-C9CBCB69A03E}" destId="{1DBFD1D9-EDFF-47B8-A996-2C81962953DF}" srcOrd="1" destOrd="0" presId="urn:microsoft.com/office/officeart/2005/8/layout/orgChart1"/>
    <dgm:cxn modelId="{493AED37-97FA-4B16-9037-22DB17A3BABA}" type="presParOf" srcId="{1DBFD1D9-EDFF-47B8-A996-2C81962953DF}" destId="{A7CD40BC-E483-45C2-B590-4FD4EF5AA43F}" srcOrd="0" destOrd="0" presId="urn:microsoft.com/office/officeart/2005/8/layout/orgChart1"/>
    <dgm:cxn modelId="{952B9D10-B652-4231-9B4F-72ACD9AE75F8}" type="presParOf" srcId="{A7CD40BC-E483-45C2-B590-4FD4EF5AA43F}" destId="{1E1DA542-9FEA-4191-94BD-1398E0FEECD5}" srcOrd="0" destOrd="0" presId="urn:microsoft.com/office/officeart/2005/8/layout/orgChart1"/>
    <dgm:cxn modelId="{49BF16F0-81AB-40AA-A597-1165221EEAA8}" type="presParOf" srcId="{A7CD40BC-E483-45C2-B590-4FD4EF5AA43F}" destId="{627D74C1-8835-4694-A952-46D875B7493B}" srcOrd="1" destOrd="0" presId="urn:microsoft.com/office/officeart/2005/8/layout/orgChart1"/>
    <dgm:cxn modelId="{CA159231-BB65-4091-A5D1-3AC77247D15D}" type="presParOf" srcId="{1DBFD1D9-EDFF-47B8-A996-2C81962953DF}" destId="{D69E7C8E-C13F-4CFC-B062-DC9457DC6A36}" srcOrd="1" destOrd="0" presId="urn:microsoft.com/office/officeart/2005/8/layout/orgChart1"/>
    <dgm:cxn modelId="{F0E60278-C76E-4CC4-8AC8-CD976DCD6325}" type="presParOf" srcId="{D69E7C8E-C13F-4CFC-B062-DC9457DC6A36}" destId="{726DD12E-7585-4327-9061-74705659E75A}" srcOrd="0" destOrd="0" presId="urn:microsoft.com/office/officeart/2005/8/layout/orgChart1"/>
    <dgm:cxn modelId="{C79AC2E1-9C30-4E52-A566-0D0535283081}" type="presParOf" srcId="{D69E7C8E-C13F-4CFC-B062-DC9457DC6A36}" destId="{EE59F68E-AC0C-4A0E-B635-B6720EABE26F}" srcOrd="1" destOrd="0" presId="urn:microsoft.com/office/officeart/2005/8/layout/orgChart1"/>
    <dgm:cxn modelId="{1FFF3D28-6B0A-4347-A107-CD25159BBC6F}" type="presParOf" srcId="{EE59F68E-AC0C-4A0E-B635-B6720EABE26F}" destId="{A11B2CF4-487C-4FED-8CD8-E568C9C067A1}" srcOrd="0" destOrd="0" presId="urn:microsoft.com/office/officeart/2005/8/layout/orgChart1"/>
    <dgm:cxn modelId="{BF8F1A46-7846-4404-BC6C-D150FEF45BDC}" type="presParOf" srcId="{A11B2CF4-487C-4FED-8CD8-E568C9C067A1}" destId="{5F8F9F8E-87A5-4BEB-85FB-9CC97732872B}" srcOrd="0" destOrd="0" presId="urn:microsoft.com/office/officeart/2005/8/layout/orgChart1"/>
    <dgm:cxn modelId="{C9D66F56-A62A-41D5-87B7-FAE2C835EA5A}" type="presParOf" srcId="{A11B2CF4-487C-4FED-8CD8-E568C9C067A1}" destId="{492E8BD3-BFA5-4A3C-A97E-BEB3ADDE6115}" srcOrd="1" destOrd="0" presId="urn:microsoft.com/office/officeart/2005/8/layout/orgChart1"/>
    <dgm:cxn modelId="{05F8E3F0-1260-4551-AC16-D219D8836D45}" type="presParOf" srcId="{EE59F68E-AC0C-4A0E-B635-B6720EABE26F}" destId="{25DB349F-328C-4D4C-ACD3-F6F8C4BA905E}" srcOrd="1" destOrd="0" presId="urn:microsoft.com/office/officeart/2005/8/layout/orgChart1"/>
    <dgm:cxn modelId="{7E709340-1A77-4818-9559-703FE7E4B7B8}" type="presParOf" srcId="{25DB349F-328C-4D4C-ACD3-F6F8C4BA905E}" destId="{DAA11EA4-FD86-42D5-98B1-48495AEAC030}" srcOrd="0" destOrd="0" presId="urn:microsoft.com/office/officeart/2005/8/layout/orgChart1"/>
    <dgm:cxn modelId="{C962AB4D-0290-4CC6-908F-A411474B7D82}" type="presParOf" srcId="{25DB349F-328C-4D4C-ACD3-F6F8C4BA905E}" destId="{C772859D-71D0-44F7-81FE-D8937FE74750}" srcOrd="1" destOrd="0" presId="urn:microsoft.com/office/officeart/2005/8/layout/orgChart1"/>
    <dgm:cxn modelId="{59A473CA-9497-4E60-90EF-AA8D65C544CB}" type="presParOf" srcId="{C772859D-71D0-44F7-81FE-D8937FE74750}" destId="{C70A06C2-BC7C-4963-AB8A-AA7129D5259B}" srcOrd="0" destOrd="0" presId="urn:microsoft.com/office/officeart/2005/8/layout/orgChart1"/>
    <dgm:cxn modelId="{684AB0F5-9E34-47FC-B301-0C192600F1B5}" type="presParOf" srcId="{C70A06C2-BC7C-4963-AB8A-AA7129D5259B}" destId="{08DAAC6A-5008-4F2F-9B87-B9661FEF6BC3}" srcOrd="0" destOrd="0" presId="urn:microsoft.com/office/officeart/2005/8/layout/orgChart1"/>
    <dgm:cxn modelId="{F62A0BFA-74B3-4C6A-A58F-8BB9A3C99A47}" type="presParOf" srcId="{C70A06C2-BC7C-4963-AB8A-AA7129D5259B}" destId="{3A5034DF-9491-4647-A5D2-016848E2CC20}" srcOrd="1" destOrd="0" presId="urn:microsoft.com/office/officeart/2005/8/layout/orgChart1"/>
    <dgm:cxn modelId="{9A02F0F2-EA11-49A4-858A-10A50F651AD6}" type="presParOf" srcId="{C772859D-71D0-44F7-81FE-D8937FE74750}" destId="{ABEAA86B-44FD-4687-9320-29484EF93BEA}" srcOrd="1" destOrd="0" presId="urn:microsoft.com/office/officeart/2005/8/layout/orgChart1"/>
    <dgm:cxn modelId="{DF5269BE-5946-43BC-891A-C82C17109433}" type="presParOf" srcId="{ABEAA86B-44FD-4687-9320-29484EF93BEA}" destId="{EF87E810-CD55-4A90-825D-D7810EE8EAB1}" srcOrd="0" destOrd="0" presId="urn:microsoft.com/office/officeart/2005/8/layout/orgChart1"/>
    <dgm:cxn modelId="{7AF1F990-7D71-4BB2-B326-FD1912E9ED43}" type="presParOf" srcId="{ABEAA86B-44FD-4687-9320-29484EF93BEA}" destId="{44D3104C-CA7E-434D-8E6B-1D192737D165}" srcOrd="1" destOrd="0" presId="urn:microsoft.com/office/officeart/2005/8/layout/orgChart1"/>
    <dgm:cxn modelId="{CAEC9BBF-34F6-44D2-B7F5-CD43B5AB7DF3}" type="presParOf" srcId="{44D3104C-CA7E-434D-8E6B-1D192737D165}" destId="{2E963DEA-78B7-481C-B957-B8F636E37B0A}" srcOrd="0" destOrd="0" presId="urn:microsoft.com/office/officeart/2005/8/layout/orgChart1"/>
    <dgm:cxn modelId="{34307F25-4F28-4899-950B-3359CAE10F4D}" type="presParOf" srcId="{2E963DEA-78B7-481C-B957-B8F636E37B0A}" destId="{5C3C20ED-0F2F-4257-A2DE-628360350C7D}" srcOrd="0" destOrd="0" presId="urn:microsoft.com/office/officeart/2005/8/layout/orgChart1"/>
    <dgm:cxn modelId="{6C1AAED1-0E1E-4394-A698-E75C2B9894EE}" type="presParOf" srcId="{2E963DEA-78B7-481C-B957-B8F636E37B0A}" destId="{8E4155D4-0D67-4303-9806-8AFF546ECEB6}" srcOrd="1" destOrd="0" presId="urn:microsoft.com/office/officeart/2005/8/layout/orgChart1"/>
    <dgm:cxn modelId="{7CA44772-21F0-4A0F-876C-A56DF46C477D}" type="presParOf" srcId="{44D3104C-CA7E-434D-8E6B-1D192737D165}" destId="{34175901-9538-4E83-B1EE-D4D66E30E47A}" srcOrd="1" destOrd="0" presId="urn:microsoft.com/office/officeart/2005/8/layout/orgChart1"/>
    <dgm:cxn modelId="{6A61B6DE-0D7F-409B-BDE0-CE9DD51678E8}" type="presParOf" srcId="{44D3104C-CA7E-434D-8E6B-1D192737D165}" destId="{E48DFE3A-ABCC-46DE-ACDB-559F20372DCA}" srcOrd="2" destOrd="0" presId="urn:microsoft.com/office/officeart/2005/8/layout/orgChart1"/>
    <dgm:cxn modelId="{B9AE9E8B-ED38-4854-83CE-28F292969908}" type="presParOf" srcId="{C772859D-71D0-44F7-81FE-D8937FE74750}" destId="{69F40A6E-7149-46DE-B153-E17109F65C33}" srcOrd="2" destOrd="0" presId="urn:microsoft.com/office/officeart/2005/8/layout/orgChart1"/>
    <dgm:cxn modelId="{2FD9D4C8-D53A-472A-84A8-EED179B246F3}" type="presParOf" srcId="{EE59F68E-AC0C-4A0E-B635-B6720EABE26F}" destId="{9E54D644-92EE-4B54-8096-F05AD614B0C9}" srcOrd="2" destOrd="0" presId="urn:microsoft.com/office/officeart/2005/8/layout/orgChart1"/>
    <dgm:cxn modelId="{5B8F8E52-A1DC-43B4-9DFE-4EE5411872D0}" type="presParOf" srcId="{D69E7C8E-C13F-4CFC-B062-DC9457DC6A36}" destId="{332C0C90-6A78-4A5A-9F34-F78EBA339A97}" srcOrd="2" destOrd="0" presId="urn:microsoft.com/office/officeart/2005/8/layout/orgChart1"/>
    <dgm:cxn modelId="{0A0B3187-08B8-4AFB-8EA6-07CAABC520B0}" type="presParOf" srcId="{D69E7C8E-C13F-4CFC-B062-DC9457DC6A36}" destId="{B4D8EB56-585F-4CB7-BAFB-2490903E9E92}" srcOrd="3" destOrd="0" presId="urn:microsoft.com/office/officeart/2005/8/layout/orgChart1"/>
    <dgm:cxn modelId="{0F80E3A1-B68A-46F5-BE6E-DAEDC9188B16}" type="presParOf" srcId="{B4D8EB56-585F-4CB7-BAFB-2490903E9E92}" destId="{6DE99727-82CA-4D2B-93FC-E1C3209DF807}" srcOrd="0" destOrd="0" presId="urn:microsoft.com/office/officeart/2005/8/layout/orgChart1"/>
    <dgm:cxn modelId="{5B999835-6804-4F1C-AF6C-001F22580FF3}" type="presParOf" srcId="{6DE99727-82CA-4D2B-93FC-E1C3209DF807}" destId="{D0D50C71-B3D6-42C9-A218-941353A5295E}" srcOrd="0" destOrd="0" presId="urn:microsoft.com/office/officeart/2005/8/layout/orgChart1"/>
    <dgm:cxn modelId="{62D25E39-14DB-42A4-B8C3-8A91CEBF164C}" type="presParOf" srcId="{6DE99727-82CA-4D2B-93FC-E1C3209DF807}" destId="{9A0EC06D-EBCF-4CBD-B9A4-6C7D6C423F25}" srcOrd="1" destOrd="0" presId="urn:microsoft.com/office/officeart/2005/8/layout/orgChart1"/>
    <dgm:cxn modelId="{34362013-C9FD-4F76-9FAA-F7415E5273C5}" type="presParOf" srcId="{B4D8EB56-585F-4CB7-BAFB-2490903E9E92}" destId="{66A2E053-9201-4FD4-A685-1AF650CC4FE4}" srcOrd="1" destOrd="0" presId="urn:microsoft.com/office/officeart/2005/8/layout/orgChart1"/>
    <dgm:cxn modelId="{90939328-6E70-4228-96FE-99E9B0836A3A}" type="presParOf" srcId="{B4D8EB56-585F-4CB7-BAFB-2490903E9E92}" destId="{6DE68191-858C-43E6-8A97-6C737C84EE6B}" srcOrd="2" destOrd="0" presId="urn:microsoft.com/office/officeart/2005/8/layout/orgChart1"/>
    <dgm:cxn modelId="{9F46EFE7-B3E7-4562-8C91-9068E09AB3A3}" type="presParOf" srcId="{6DE68191-858C-43E6-8A97-6C737C84EE6B}" destId="{F3269833-2CF2-41E6-9AB0-866A862315BC}" srcOrd="0" destOrd="0" presId="urn:microsoft.com/office/officeart/2005/8/layout/orgChart1"/>
    <dgm:cxn modelId="{741190CF-1F06-4218-BB90-683BE8469F7E}" type="presParOf" srcId="{6DE68191-858C-43E6-8A97-6C737C84EE6B}" destId="{3B0550EC-CF3A-4FBC-8518-03A88E2DAEBF}" srcOrd="1" destOrd="0" presId="urn:microsoft.com/office/officeart/2005/8/layout/orgChart1"/>
    <dgm:cxn modelId="{F408809C-51ED-4FED-92A4-9ADD2F0947F2}" type="presParOf" srcId="{3B0550EC-CF3A-4FBC-8518-03A88E2DAEBF}" destId="{90ADFA3E-7AF4-4816-A6E6-CC8FECD1A802}" srcOrd="0" destOrd="0" presId="urn:microsoft.com/office/officeart/2005/8/layout/orgChart1"/>
    <dgm:cxn modelId="{71C836A6-E9EB-4F7F-8FC9-63CA7D1AE8B9}" type="presParOf" srcId="{90ADFA3E-7AF4-4816-A6E6-CC8FECD1A802}" destId="{8C7DB210-D891-4FA8-B5A9-1449786BE287}" srcOrd="0" destOrd="0" presId="urn:microsoft.com/office/officeart/2005/8/layout/orgChart1"/>
    <dgm:cxn modelId="{484CFBFF-0737-4A6E-85CD-0F5EFB1657DE}" type="presParOf" srcId="{90ADFA3E-7AF4-4816-A6E6-CC8FECD1A802}" destId="{4CA1E2A0-BD32-4D0B-AF55-8CED74589BDF}" srcOrd="1" destOrd="0" presId="urn:microsoft.com/office/officeart/2005/8/layout/orgChart1"/>
    <dgm:cxn modelId="{E859034A-2D77-40FA-B8C4-57AF766FBE5E}" type="presParOf" srcId="{3B0550EC-CF3A-4FBC-8518-03A88E2DAEBF}" destId="{EB3F39F6-34BF-4722-9DA6-CC2E6E878889}" srcOrd="1" destOrd="0" presId="urn:microsoft.com/office/officeart/2005/8/layout/orgChart1"/>
    <dgm:cxn modelId="{7618B897-6571-4DC0-AAFA-564ADC9F26EF}" type="presParOf" srcId="{EB3F39F6-34BF-4722-9DA6-CC2E6E878889}" destId="{8BA07027-AC51-49FA-8045-359257C0CDB1}" srcOrd="0" destOrd="0" presId="urn:microsoft.com/office/officeart/2005/8/layout/orgChart1"/>
    <dgm:cxn modelId="{89B24EE3-0B00-46D9-A6E1-56D65A39AC3B}" type="presParOf" srcId="{EB3F39F6-34BF-4722-9DA6-CC2E6E878889}" destId="{3A6EC07A-D289-4219-BD80-9E5E3F9CF10E}" srcOrd="1" destOrd="0" presId="urn:microsoft.com/office/officeart/2005/8/layout/orgChart1"/>
    <dgm:cxn modelId="{8DD42F54-C65B-4145-ABED-D7AA43586B55}" type="presParOf" srcId="{3A6EC07A-D289-4219-BD80-9E5E3F9CF10E}" destId="{A925F3F9-CCC1-4FF8-B4B5-E26C1280B4D6}" srcOrd="0" destOrd="0" presId="urn:microsoft.com/office/officeart/2005/8/layout/orgChart1"/>
    <dgm:cxn modelId="{BCC49BDD-6763-4298-95F8-7ADDE9D4CA89}" type="presParOf" srcId="{A925F3F9-CCC1-4FF8-B4B5-E26C1280B4D6}" destId="{0B11399B-F4DB-48A4-A760-61EB3C87A984}" srcOrd="0" destOrd="0" presId="urn:microsoft.com/office/officeart/2005/8/layout/orgChart1"/>
    <dgm:cxn modelId="{90A6858C-9696-4DD8-A55A-EFE77FFB4D83}" type="presParOf" srcId="{A925F3F9-CCC1-4FF8-B4B5-E26C1280B4D6}" destId="{35CDE98B-ACB6-46BB-96F1-0B01ECE0E671}" srcOrd="1" destOrd="0" presId="urn:microsoft.com/office/officeart/2005/8/layout/orgChart1"/>
    <dgm:cxn modelId="{D43733E8-8147-4E33-BBCD-38D0D1FE421D}" type="presParOf" srcId="{3A6EC07A-D289-4219-BD80-9E5E3F9CF10E}" destId="{1C4912B5-B383-439B-8569-DC0EA1F64F8A}" srcOrd="1" destOrd="0" presId="urn:microsoft.com/office/officeart/2005/8/layout/orgChart1"/>
    <dgm:cxn modelId="{AD7DC4F4-7267-4875-8E24-E210C37EE2F7}" type="presParOf" srcId="{3A6EC07A-D289-4219-BD80-9E5E3F9CF10E}" destId="{F48EB11D-8851-4A40-9CE0-47FB127F9ED7}" srcOrd="2" destOrd="0" presId="urn:microsoft.com/office/officeart/2005/8/layout/orgChart1"/>
    <dgm:cxn modelId="{61921670-CA7D-4D62-856B-E2CFF480EBA5}" type="presParOf" srcId="{3B0550EC-CF3A-4FBC-8518-03A88E2DAEBF}" destId="{B9EB5C0C-E0CB-422B-8A2F-55B565775278}" srcOrd="2" destOrd="0" presId="urn:microsoft.com/office/officeart/2005/8/layout/orgChart1"/>
    <dgm:cxn modelId="{2F8A90E8-FEBA-4DD8-975E-CC3BB3501F25}" type="presParOf" srcId="{1DBFD1D9-EDFF-47B8-A996-2C81962953DF}" destId="{CE0F6D47-F370-4796-9324-0D628C70B4D7}" srcOrd="2" destOrd="0" presId="urn:microsoft.com/office/officeart/2005/8/layout/orgChart1"/>
    <dgm:cxn modelId="{B1C1CA62-9B1F-4C2E-B2A2-8473E47E9A2B}" type="presParOf" srcId="{1BD6620F-B1E0-44ED-828C-C9CBCB69A03E}" destId="{ACAB94CF-FAE8-4B4B-9684-1DB855446F20}" srcOrd="2" destOrd="0" presId="urn:microsoft.com/office/officeart/2005/8/layout/orgChart1"/>
    <dgm:cxn modelId="{7EF6B6BF-5757-4029-B1DC-B785A1EBC304}" type="presParOf" srcId="{1BD6620F-B1E0-44ED-828C-C9CBCB69A03E}" destId="{70FB26DB-5FD2-4E7E-87A0-58B5889198A8}" srcOrd="3" destOrd="0" presId="urn:microsoft.com/office/officeart/2005/8/layout/orgChart1"/>
    <dgm:cxn modelId="{23790C84-E911-4239-9A39-0A5C0AA18CA7}" type="presParOf" srcId="{70FB26DB-5FD2-4E7E-87A0-58B5889198A8}" destId="{D14A623A-4500-4032-9815-40A0CA9D7257}" srcOrd="0" destOrd="0" presId="urn:microsoft.com/office/officeart/2005/8/layout/orgChart1"/>
    <dgm:cxn modelId="{B24781B9-7206-4DBE-9044-F308EECA0136}" type="presParOf" srcId="{D14A623A-4500-4032-9815-40A0CA9D7257}" destId="{404337A5-EAD6-4553-BD89-C1BE5AC02670}" srcOrd="0" destOrd="0" presId="urn:microsoft.com/office/officeart/2005/8/layout/orgChart1"/>
    <dgm:cxn modelId="{CEBCDE01-41C2-4B22-A8C9-E0E14750B588}" type="presParOf" srcId="{D14A623A-4500-4032-9815-40A0CA9D7257}" destId="{86091639-A7E2-4F2E-A668-F8B9C7B037EF}" srcOrd="1" destOrd="0" presId="urn:microsoft.com/office/officeart/2005/8/layout/orgChart1"/>
    <dgm:cxn modelId="{238B0874-7B07-4DD5-B02F-08A642BCA43A}" type="presParOf" srcId="{70FB26DB-5FD2-4E7E-87A0-58B5889198A8}" destId="{219B1BFE-4DCC-4DDC-B22D-8E1419BC19A0}" srcOrd="1" destOrd="0" presId="urn:microsoft.com/office/officeart/2005/8/layout/orgChart1"/>
    <dgm:cxn modelId="{ECD4C0E2-02D2-43FC-8CA8-9D6BFD7CB0A1}" type="presParOf" srcId="{219B1BFE-4DCC-4DDC-B22D-8E1419BC19A0}" destId="{935C8B79-2B6E-42EC-97EC-47BEFBE26656}" srcOrd="0" destOrd="0" presId="urn:microsoft.com/office/officeart/2005/8/layout/orgChart1"/>
    <dgm:cxn modelId="{5502497A-8A0D-4B85-BABB-78A481AFAE7F}" type="presParOf" srcId="{219B1BFE-4DCC-4DDC-B22D-8E1419BC19A0}" destId="{0651A118-D546-4658-8CF4-4D527CEB841F}" srcOrd="1" destOrd="0" presId="urn:microsoft.com/office/officeart/2005/8/layout/orgChart1"/>
    <dgm:cxn modelId="{E6A7DB04-F1CA-4B6E-9C88-E86C5C52DE58}" type="presParOf" srcId="{0651A118-D546-4658-8CF4-4D527CEB841F}" destId="{DD0A3619-874F-46D0-ACB4-19D1FE64BE60}" srcOrd="0" destOrd="0" presId="urn:microsoft.com/office/officeart/2005/8/layout/orgChart1"/>
    <dgm:cxn modelId="{6C09DEE5-10AB-4EDF-9574-77D54CE5B11C}" type="presParOf" srcId="{DD0A3619-874F-46D0-ACB4-19D1FE64BE60}" destId="{4962AA53-85A0-44A5-9701-74266CB8BA3D}" srcOrd="0" destOrd="0" presId="urn:microsoft.com/office/officeart/2005/8/layout/orgChart1"/>
    <dgm:cxn modelId="{61428F9A-A57E-47FF-9411-D3FED4380E67}" type="presParOf" srcId="{DD0A3619-874F-46D0-ACB4-19D1FE64BE60}" destId="{3BECCC57-5B17-492A-BFDF-62F722CBB9CE}" srcOrd="1" destOrd="0" presId="urn:microsoft.com/office/officeart/2005/8/layout/orgChart1"/>
    <dgm:cxn modelId="{88189198-E293-4873-94AE-AFAFD77C56C3}" type="presParOf" srcId="{0651A118-D546-4658-8CF4-4D527CEB841F}" destId="{6F83AA05-6792-49EB-BB92-28EEA74B20DE}" srcOrd="1" destOrd="0" presId="urn:microsoft.com/office/officeart/2005/8/layout/orgChart1"/>
    <dgm:cxn modelId="{C8EDED0E-5BCA-4E0F-A21F-9785F5940416}" type="presParOf" srcId="{6F83AA05-6792-49EB-BB92-28EEA74B20DE}" destId="{DA88EE00-98FB-4610-ACEB-DCF094F53DD5}" srcOrd="0" destOrd="0" presId="urn:microsoft.com/office/officeart/2005/8/layout/orgChart1"/>
    <dgm:cxn modelId="{DE43684E-F896-4240-B1D4-121B10F8C0DD}" type="presParOf" srcId="{6F83AA05-6792-49EB-BB92-28EEA74B20DE}" destId="{CF8D704D-FCB7-4FBF-A840-EFC2B82004B8}" srcOrd="1" destOrd="0" presId="urn:microsoft.com/office/officeart/2005/8/layout/orgChart1"/>
    <dgm:cxn modelId="{99F61F8C-E8BC-4C0F-A420-7B818B5FC0D8}" type="presParOf" srcId="{CF8D704D-FCB7-4FBF-A840-EFC2B82004B8}" destId="{6F949610-E07A-4802-A68F-18FE3FD977B2}" srcOrd="0" destOrd="0" presId="urn:microsoft.com/office/officeart/2005/8/layout/orgChart1"/>
    <dgm:cxn modelId="{124C7943-89C9-4132-B447-D515A766495D}" type="presParOf" srcId="{6F949610-E07A-4802-A68F-18FE3FD977B2}" destId="{FF6A922E-B144-484C-A408-4E95F969A21C}" srcOrd="0" destOrd="0" presId="urn:microsoft.com/office/officeart/2005/8/layout/orgChart1"/>
    <dgm:cxn modelId="{51D4EEA7-C6D6-4E55-8BAE-9BA5F7EADFAD}" type="presParOf" srcId="{6F949610-E07A-4802-A68F-18FE3FD977B2}" destId="{5F2404A7-A5E9-4034-941F-11FE3B2A5439}" srcOrd="1" destOrd="0" presId="urn:microsoft.com/office/officeart/2005/8/layout/orgChart1"/>
    <dgm:cxn modelId="{0F896A56-4360-4C03-B55B-AA5FF7E5A9B6}" type="presParOf" srcId="{CF8D704D-FCB7-4FBF-A840-EFC2B82004B8}" destId="{74F5A520-5353-4F71-A327-7C7AA74162B1}" srcOrd="1" destOrd="0" presId="urn:microsoft.com/office/officeart/2005/8/layout/orgChart1"/>
    <dgm:cxn modelId="{34F08BEB-C858-45B6-8C07-44881016BC67}" type="presParOf" srcId="{74F5A520-5353-4F71-A327-7C7AA74162B1}" destId="{E47E9F8F-82DC-4178-9361-A34BD465975B}" srcOrd="0" destOrd="0" presId="urn:microsoft.com/office/officeart/2005/8/layout/orgChart1"/>
    <dgm:cxn modelId="{78ABB10D-43E9-42EC-8352-1BCD93E8521F}" type="presParOf" srcId="{74F5A520-5353-4F71-A327-7C7AA74162B1}" destId="{935BADAE-A381-43C2-BE17-6CF51024F1BC}" srcOrd="1" destOrd="0" presId="urn:microsoft.com/office/officeart/2005/8/layout/orgChart1"/>
    <dgm:cxn modelId="{A9CD632A-44B4-4C63-AB2D-D47201673DD3}" type="presParOf" srcId="{935BADAE-A381-43C2-BE17-6CF51024F1BC}" destId="{DA857E58-FCC5-4AC6-B535-1B57292538DA}" srcOrd="0" destOrd="0" presId="urn:microsoft.com/office/officeart/2005/8/layout/orgChart1"/>
    <dgm:cxn modelId="{6B40CC46-3A65-4BA2-8C33-5D796E7E4A2A}" type="presParOf" srcId="{DA857E58-FCC5-4AC6-B535-1B57292538DA}" destId="{9A5496DE-9114-4B7E-BB95-90A13B3A2B80}" srcOrd="0" destOrd="0" presId="urn:microsoft.com/office/officeart/2005/8/layout/orgChart1"/>
    <dgm:cxn modelId="{483776D1-29D2-4E86-AB2D-5C81A7C3C37F}" type="presParOf" srcId="{DA857E58-FCC5-4AC6-B535-1B57292538DA}" destId="{C1D49FA5-F48D-4DEB-8378-B3582F89D19A}" srcOrd="1" destOrd="0" presId="urn:microsoft.com/office/officeart/2005/8/layout/orgChart1"/>
    <dgm:cxn modelId="{B95BEB67-EF15-4808-95B5-F5345CD3297C}" type="presParOf" srcId="{935BADAE-A381-43C2-BE17-6CF51024F1BC}" destId="{A9083492-5C86-4B36-94AE-2D73CDEBF65C}" srcOrd="1" destOrd="0" presId="urn:microsoft.com/office/officeart/2005/8/layout/orgChart1"/>
    <dgm:cxn modelId="{DB86262F-7B76-4950-9980-2A35638C57F3}" type="presParOf" srcId="{935BADAE-A381-43C2-BE17-6CF51024F1BC}" destId="{D90C80D2-32DE-4177-B0F9-9B0DF337B128}" srcOrd="2" destOrd="0" presId="urn:microsoft.com/office/officeart/2005/8/layout/orgChart1"/>
    <dgm:cxn modelId="{D6858CB1-6927-4A1A-AB42-E1415B611CC2}" type="presParOf" srcId="{CF8D704D-FCB7-4FBF-A840-EFC2B82004B8}" destId="{5151D563-145F-4C19-BE0D-1605E0CAE081}" srcOrd="2" destOrd="0" presId="urn:microsoft.com/office/officeart/2005/8/layout/orgChart1"/>
    <dgm:cxn modelId="{4A535800-A880-460C-9448-0306F7E0906A}" type="presParOf" srcId="{6F83AA05-6792-49EB-BB92-28EEA74B20DE}" destId="{B8FFADE7-B129-44D4-8BF3-09CFA74C225F}" srcOrd="2" destOrd="0" presId="urn:microsoft.com/office/officeart/2005/8/layout/orgChart1"/>
    <dgm:cxn modelId="{5B1A3B17-DDAE-4C43-B1A0-7484C4ADDB54}" type="presParOf" srcId="{6F83AA05-6792-49EB-BB92-28EEA74B20DE}" destId="{C61EEFB0-528C-4F6A-A816-54867DCBC382}" srcOrd="3" destOrd="0" presId="urn:microsoft.com/office/officeart/2005/8/layout/orgChart1"/>
    <dgm:cxn modelId="{A204DABE-A281-42D5-B31F-8ACF6EC0A0CE}" type="presParOf" srcId="{C61EEFB0-528C-4F6A-A816-54867DCBC382}" destId="{8971E43C-98AB-4586-A68B-DDC894D7ECD0}" srcOrd="0" destOrd="0" presId="urn:microsoft.com/office/officeart/2005/8/layout/orgChart1"/>
    <dgm:cxn modelId="{671FD3D3-8656-48A8-8336-2F0D14E42732}" type="presParOf" srcId="{8971E43C-98AB-4586-A68B-DDC894D7ECD0}" destId="{0500D5F8-7EEE-4F4A-822D-67A0C7337F0D}" srcOrd="0" destOrd="0" presId="urn:microsoft.com/office/officeart/2005/8/layout/orgChart1"/>
    <dgm:cxn modelId="{4E0F30CF-FAEE-4B25-9D57-A7192840C1B8}" type="presParOf" srcId="{8971E43C-98AB-4586-A68B-DDC894D7ECD0}" destId="{92364464-DEBF-4B00-9BBE-5E0FC424357D}" srcOrd="1" destOrd="0" presId="urn:microsoft.com/office/officeart/2005/8/layout/orgChart1"/>
    <dgm:cxn modelId="{CA851CFD-81D1-45A7-B2C1-0E2AB459B1A8}" type="presParOf" srcId="{C61EEFB0-528C-4F6A-A816-54867DCBC382}" destId="{A5536ED5-7294-497A-9A87-F0C2E6495534}" srcOrd="1" destOrd="0" presId="urn:microsoft.com/office/officeart/2005/8/layout/orgChart1"/>
    <dgm:cxn modelId="{2D7B4772-D830-440A-8AEF-800968FAB980}" type="presParOf" srcId="{C61EEFB0-528C-4F6A-A816-54867DCBC382}" destId="{561188C9-E71F-4F67-95DA-4B174B67B118}" srcOrd="2" destOrd="0" presId="urn:microsoft.com/office/officeart/2005/8/layout/orgChart1"/>
    <dgm:cxn modelId="{EBECF9B2-2A01-4973-837D-2B4E33666E26}" type="presParOf" srcId="{0651A118-D546-4658-8CF4-4D527CEB841F}" destId="{6BA1A666-B9BC-4315-A20C-815A8490B3F8}" srcOrd="2" destOrd="0" presId="urn:microsoft.com/office/officeart/2005/8/layout/orgChart1"/>
    <dgm:cxn modelId="{E948E626-DCCD-4FB3-8BB3-42FFCC6980D1}" type="presParOf" srcId="{70FB26DB-5FD2-4E7E-87A0-58B5889198A8}" destId="{E2A22AC2-E5D0-4DD1-8A05-CBDC60AFA781}" srcOrd="2" destOrd="0" presId="urn:microsoft.com/office/officeart/2005/8/layout/orgChart1"/>
    <dgm:cxn modelId="{EC48CE8A-FCC7-48F9-B66E-BE3E86E3E238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000" dirty="0" smtClean="0"/>
            <a:t>Cuba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Diplomatic </a:t>
          </a:r>
        </a:p>
        <a:p>
          <a:pPr rtl="0"/>
          <a:r>
            <a:rPr lang="en-US" sz="1000" dirty="0" smtClean="0"/>
            <a:t>Solution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Military</a:t>
          </a:r>
        </a:p>
        <a:p>
          <a:pPr rtl="0"/>
          <a:r>
            <a:rPr lang="en-US" sz="10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Military Sanctions I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000" dirty="0" smtClean="0"/>
            <a:t>Military Sanctions II</a:t>
          </a:r>
          <a:endParaRPr lang="he-IL" sz="1000" dirty="0"/>
        </a:p>
      </dgm:t>
    </dgm:pt>
    <dgm:pt modelId="{13F86CD5-C20C-4D8A-8181-E88FBE94B9B4}" type="par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000" dirty="0" smtClean="0"/>
            <a:t>Economic Sanctions I</a:t>
          </a:r>
          <a:endParaRPr lang="he-IL" sz="1000" dirty="0"/>
        </a:p>
      </dgm:t>
    </dgm:pt>
    <dgm:pt modelId="{D8C73D2E-3201-4910-8122-319A2C9AEE6C}" type="parTrans" cxnId="{66CD0899-48F3-4A40-96FD-13F2CA0984A1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000" dirty="0" smtClean="0"/>
            <a:t>Economic Sanctions II</a:t>
          </a:r>
          <a:endParaRPr lang="he-IL" sz="1000" dirty="0"/>
        </a:p>
      </dgm:t>
    </dgm:pt>
    <dgm:pt modelId="{825CF897-F261-4BEF-8B3C-34CBABE5C2A0}" type="parTrans" cxnId="{235DDB0C-E671-48E3-9A37-FCF190D2BE19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4D6CF576-2834-4060-970B-8B6E226F15C8}">
      <dgm:prSet custT="1"/>
      <dgm:spPr/>
      <dgm:t>
        <a:bodyPr/>
        <a:lstStyle/>
        <a:p>
          <a:pPr rtl="1"/>
          <a:r>
            <a:rPr lang="en-US" sz="1000" dirty="0" smtClean="0"/>
            <a:t>UN Military Sanctions</a:t>
          </a:r>
          <a:endParaRPr lang="he-IL" sz="1000" dirty="0"/>
        </a:p>
      </dgm:t>
    </dgm:pt>
    <dgm:pt modelId="{170AC714-2E73-4216-8891-1E2B7F408916}" type="parTrans" cxnId="{B7950A44-5A34-40D5-AEC5-43F5E045973E}">
      <dgm:prSet/>
      <dgm:spPr/>
      <dgm:t>
        <a:bodyPr/>
        <a:lstStyle/>
        <a:p>
          <a:pPr rtl="1"/>
          <a:endParaRPr lang="he-IL" sz="1000"/>
        </a:p>
      </dgm:t>
    </dgm:pt>
    <dgm:pt modelId="{C875DE19-8824-4CF0-985D-AA8B52B21A49}" type="sibTrans" cxnId="{B7950A44-5A34-40D5-AEC5-43F5E045973E}">
      <dgm:prSet/>
      <dgm:spPr/>
      <dgm:t>
        <a:bodyPr/>
        <a:lstStyle/>
        <a:p>
          <a:pPr rtl="1"/>
          <a:endParaRPr lang="he-IL" sz="1000"/>
        </a:p>
      </dgm:t>
    </dgm:pt>
    <dgm:pt modelId="{7D18A1A4-B9CD-4DD1-90C7-BA816D74C3C2}">
      <dgm:prSet/>
      <dgm:spPr/>
      <dgm:t>
        <a:bodyPr/>
        <a:lstStyle/>
        <a:p>
          <a:pPr rtl="1"/>
          <a:r>
            <a:rPr lang="en-US" dirty="0" smtClean="0"/>
            <a:t>No Fly Zone</a:t>
          </a:r>
          <a:endParaRPr lang="he-IL" dirty="0"/>
        </a:p>
      </dgm:t>
    </dgm:pt>
    <dgm:pt modelId="{B5B2F26C-F553-498B-ADCD-A0C4CF44A80F}" type="parTrans" cxnId="{CCE484A8-F9C8-4F79-8897-00CD2D879F6E}">
      <dgm:prSet/>
      <dgm:spPr/>
      <dgm:t>
        <a:bodyPr/>
        <a:lstStyle/>
        <a:p>
          <a:pPr rtl="1"/>
          <a:endParaRPr lang="he-IL"/>
        </a:p>
      </dgm:t>
    </dgm:pt>
    <dgm:pt modelId="{A4824232-7A1E-4A7C-A276-8357A6802934}" type="sibTrans" cxnId="{CCE484A8-F9C8-4F79-8897-00CD2D879F6E}">
      <dgm:prSet/>
      <dgm:spPr/>
      <dgm:t>
        <a:bodyPr/>
        <a:lstStyle/>
        <a:p>
          <a:pPr rtl="1"/>
          <a:endParaRPr lang="he-IL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920D6DC8-C33A-47DE-B07E-AB5CD7576D81}">
      <dgm:prSet/>
      <dgm:spPr/>
      <dgm:t>
        <a:bodyPr/>
        <a:lstStyle/>
        <a:p>
          <a:pPr rtl="1"/>
          <a:r>
            <a:rPr lang="en-US" dirty="0" smtClean="0"/>
            <a:t>Regime Change By Force</a:t>
          </a:r>
          <a:endParaRPr lang="he-IL" dirty="0"/>
        </a:p>
      </dgm:t>
    </dgm:pt>
    <dgm:pt modelId="{56E41963-DBB4-4FF0-8708-E9145E32E703}" type="par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D14173C3-9C0F-44F1-A62D-559711C043E5}" type="sib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09400A2E-0A6C-4C83-99E8-0D4C2C7DEE6B}">
      <dgm:prSet/>
      <dgm:spPr/>
      <dgm:t>
        <a:bodyPr/>
        <a:lstStyle/>
        <a:p>
          <a:pPr rtl="1"/>
          <a:r>
            <a:rPr lang="en-US" dirty="0" smtClean="0"/>
            <a:t>UN Economic Sanctions</a:t>
          </a:r>
          <a:endParaRPr lang="he-IL" dirty="0"/>
        </a:p>
      </dgm:t>
    </dgm:pt>
    <dgm:pt modelId="{E50764FA-5D31-4D4C-8BDB-563C4608C956}" type="par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DEDFAC44-2F4A-4B89-A05D-865418A25FC6}" type="sib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0" presStyleCnt="6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0" presStyleCnt="5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EF87E810-CD55-4A90-825D-D7810EE8EAB1}" type="pres">
      <dgm:prSet presAssocID="{170AC714-2E73-4216-8891-1E2B7F408916}" presName="Name37" presStyleLbl="parChTrans1D4" presStyleIdx="1" presStyleCnt="6"/>
      <dgm:spPr/>
      <dgm:t>
        <a:bodyPr/>
        <a:lstStyle/>
        <a:p>
          <a:pPr rtl="1"/>
          <a:endParaRPr lang="he-IL"/>
        </a:p>
      </dgm:t>
    </dgm:pt>
    <dgm:pt modelId="{44D3104C-CA7E-434D-8E6B-1D192737D165}" type="pres">
      <dgm:prSet presAssocID="{4D6CF576-2834-4060-970B-8B6E226F15C8}" presName="hierRoot2" presStyleCnt="0">
        <dgm:presLayoutVars>
          <dgm:hierBranch val="init"/>
        </dgm:presLayoutVars>
      </dgm:prSet>
      <dgm:spPr/>
    </dgm:pt>
    <dgm:pt modelId="{2E963DEA-78B7-481C-B957-B8F636E37B0A}" type="pres">
      <dgm:prSet presAssocID="{4D6CF576-2834-4060-970B-8B6E226F15C8}" presName="rootComposite" presStyleCnt="0"/>
      <dgm:spPr/>
    </dgm:pt>
    <dgm:pt modelId="{5C3C20ED-0F2F-4257-A2DE-628360350C7D}" type="pres">
      <dgm:prSet presAssocID="{4D6CF576-2834-4060-970B-8B6E226F15C8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4155D4-0D67-4303-9806-8AFF546ECEB6}" type="pres">
      <dgm:prSet presAssocID="{4D6CF576-2834-4060-970B-8B6E226F15C8}" presName="rootConnector" presStyleLbl="node4" presStyleIdx="1" presStyleCnt="5"/>
      <dgm:spPr/>
      <dgm:t>
        <a:bodyPr/>
        <a:lstStyle/>
        <a:p>
          <a:pPr rtl="1"/>
          <a:endParaRPr lang="he-IL"/>
        </a:p>
      </dgm:t>
    </dgm:pt>
    <dgm:pt modelId="{34175901-9538-4E83-B1EE-D4D66E30E47A}" type="pres">
      <dgm:prSet presAssocID="{4D6CF576-2834-4060-970B-8B6E226F15C8}" presName="hierChild4" presStyleCnt="0"/>
      <dgm:spPr/>
    </dgm:pt>
    <dgm:pt modelId="{E48DFE3A-ABCC-46DE-ACDB-559F20372DCA}" type="pres">
      <dgm:prSet presAssocID="{4D6CF576-2834-4060-970B-8B6E226F15C8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332C0C90-6A78-4A5A-9F34-F78EBA339A97}" type="pres">
      <dgm:prSet presAssocID="{D8C73D2E-3201-4910-8122-319A2C9AEE6C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2" presStyleCnt="6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3" presStyleIdx="0" presStyleCnt="1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8BA07027-AC51-49FA-8045-359257C0CDB1}" type="pres">
      <dgm:prSet presAssocID="{E50764FA-5D31-4D4C-8BDB-563C4608C956}" presName="Name37" presStyleLbl="parChTrans1D4" presStyleIdx="3" presStyleCnt="6"/>
      <dgm:spPr/>
      <dgm:t>
        <a:bodyPr/>
        <a:lstStyle/>
        <a:p>
          <a:pPr rtl="1"/>
          <a:endParaRPr lang="he-IL"/>
        </a:p>
      </dgm:t>
    </dgm:pt>
    <dgm:pt modelId="{3A6EC07A-D289-4219-BD80-9E5E3F9CF10E}" type="pres">
      <dgm:prSet presAssocID="{09400A2E-0A6C-4C83-99E8-0D4C2C7DEE6B}" presName="hierRoot2" presStyleCnt="0">
        <dgm:presLayoutVars>
          <dgm:hierBranch val="init"/>
        </dgm:presLayoutVars>
      </dgm:prSet>
      <dgm:spPr/>
    </dgm:pt>
    <dgm:pt modelId="{A925F3F9-CCC1-4FF8-B4B5-E26C1280B4D6}" type="pres">
      <dgm:prSet presAssocID="{09400A2E-0A6C-4C83-99E8-0D4C2C7DEE6B}" presName="rootComposite" presStyleCnt="0"/>
      <dgm:spPr/>
    </dgm:pt>
    <dgm:pt modelId="{0B11399B-F4DB-48A4-A760-61EB3C87A984}" type="pres">
      <dgm:prSet presAssocID="{09400A2E-0A6C-4C83-99E8-0D4C2C7DEE6B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CDE98B-ACB6-46BB-96F1-0B01ECE0E671}" type="pres">
      <dgm:prSet presAssocID="{09400A2E-0A6C-4C83-99E8-0D4C2C7DEE6B}" presName="rootConnector" presStyleLbl="node4" presStyleIdx="2" presStyleCnt="5"/>
      <dgm:spPr/>
      <dgm:t>
        <a:bodyPr/>
        <a:lstStyle/>
        <a:p>
          <a:pPr rtl="1"/>
          <a:endParaRPr lang="he-IL"/>
        </a:p>
      </dgm:t>
    </dgm:pt>
    <dgm:pt modelId="{1C4912B5-B383-439B-8569-DC0EA1F64F8A}" type="pres">
      <dgm:prSet presAssocID="{09400A2E-0A6C-4C83-99E8-0D4C2C7DEE6B}" presName="hierChild4" presStyleCnt="0"/>
      <dgm:spPr/>
    </dgm:pt>
    <dgm:pt modelId="{F48EB11D-8851-4A40-9CE0-47FB127F9ED7}" type="pres">
      <dgm:prSet presAssocID="{09400A2E-0A6C-4C83-99E8-0D4C2C7DEE6B}" presName="hierChild5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DA88EE00-98FB-4610-ACEB-DCF094F53DD5}" type="pres">
      <dgm:prSet presAssocID="{C61E9F87-50C3-43EF-888D-26E90154B3D8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E47E9F8F-82DC-4178-9361-A34BD465975B}" type="pres">
      <dgm:prSet presAssocID="{B5B2F26C-F553-498B-ADCD-A0C4CF44A80F}" presName="Name37" presStyleLbl="parChTrans1D4" presStyleIdx="4" presStyleCnt="6"/>
      <dgm:spPr/>
      <dgm:t>
        <a:bodyPr/>
        <a:lstStyle/>
        <a:p>
          <a:pPr rtl="1"/>
          <a:endParaRPr lang="he-IL"/>
        </a:p>
      </dgm:t>
    </dgm:pt>
    <dgm:pt modelId="{935BADAE-A381-43C2-BE17-6CF51024F1BC}" type="pres">
      <dgm:prSet presAssocID="{7D18A1A4-B9CD-4DD1-90C7-BA816D74C3C2}" presName="hierRoot2" presStyleCnt="0">
        <dgm:presLayoutVars>
          <dgm:hierBranch val="init"/>
        </dgm:presLayoutVars>
      </dgm:prSet>
      <dgm:spPr/>
    </dgm:pt>
    <dgm:pt modelId="{DA857E58-FCC5-4AC6-B535-1B57292538DA}" type="pres">
      <dgm:prSet presAssocID="{7D18A1A4-B9CD-4DD1-90C7-BA816D74C3C2}" presName="rootComposite" presStyleCnt="0"/>
      <dgm:spPr/>
    </dgm:pt>
    <dgm:pt modelId="{9A5496DE-9114-4B7E-BB95-90A13B3A2B80}" type="pres">
      <dgm:prSet presAssocID="{7D18A1A4-B9CD-4DD1-90C7-BA816D74C3C2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1D49FA5-F48D-4DEB-8378-B3582F89D19A}" type="pres">
      <dgm:prSet presAssocID="{7D18A1A4-B9CD-4DD1-90C7-BA816D74C3C2}" presName="rootConnector" presStyleLbl="node4" presStyleIdx="3" presStyleCnt="5"/>
      <dgm:spPr/>
      <dgm:t>
        <a:bodyPr/>
        <a:lstStyle/>
        <a:p>
          <a:pPr rtl="1"/>
          <a:endParaRPr lang="he-IL"/>
        </a:p>
      </dgm:t>
    </dgm:pt>
    <dgm:pt modelId="{A9083492-5C86-4B36-94AE-2D73CDEBF65C}" type="pres">
      <dgm:prSet presAssocID="{7D18A1A4-B9CD-4DD1-90C7-BA816D74C3C2}" presName="hierChild4" presStyleCnt="0"/>
      <dgm:spPr/>
    </dgm:pt>
    <dgm:pt modelId="{D90C80D2-32DE-4177-B0F9-9B0DF337B128}" type="pres">
      <dgm:prSet presAssocID="{7D18A1A4-B9CD-4DD1-90C7-BA816D74C3C2}" presName="hierChild5" presStyleCnt="0"/>
      <dgm:spPr/>
    </dgm:pt>
    <dgm:pt modelId="{B8FFADE7-B129-44D4-8BF3-09CFA74C225F}" type="pres">
      <dgm:prSet presAssocID="{56E41963-DBB4-4FF0-8708-E9145E32E703}" presName="Name37" presStyleLbl="parChTrans1D4" presStyleIdx="5" presStyleCnt="6"/>
      <dgm:spPr/>
      <dgm:t>
        <a:bodyPr/>
        <a:lstStyle/>
        <a:p>
          <a:pPr rtl="1"/>
          <a:endParaRPr lang="he-IL"/>
        </a:p>
      </dgm:t>
    </dgm:pt>
    <dgm:pt modelId="{C61EEFB0-528C-4F6A-A816-54867DCBC382}" type="pres">
      <dgm:prSet presAssocID="{920D6DC8-C33A-47DE-B07E-AB5CD7576D81}" presName="hierRoot2" presStyleCnt="0">
        <dgm:presLayoutVars>
          <dgm:hierBranch val="init"/>
        </dgm:presLayoutVars>
      </dgm:prSet>
      <dgm:spPr/>
    </dgm:pt>
    <dgm:pt modelId="{8971E43C-98AB-4586-A68B-DDC894D7ECD0}" type="pres">
      <dgm:prSet presAssocID="{920D6DC8-C33A-47DE-B07E-AB5CD7576D81}" presName="rootComposite" presStyleCnt="0"/>
      <dgm:spPr/>
    </dgm:pt>
    <dgm:pt modelId="{0500D5F8-7EEE-4F4A-822D-67A0C7337F0D}" type="pres">
      <dgm:prSet presAssocID="{920D6DC8-C33A-47DE-B07E-AB5CD7576D81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364464-DEBF-4B00-9BBE-5E0FC424357D}" type="pres">
      <dgm:prSet presAssocID="{920D6DC8-C33A-47DE-B07E-AB5CD7576D81}" presName="rootConnector" presStyleLbl="node4" presStyleIdx="4" presStyleCnt="5"/>
      <dgm:spPr/>
      <dgm:t>
        <a:bodyPr/>
        <a:lstStyle/>
        <a:p>
          <a:pPr rtl="1"/>
          <a:endParaRPr lang="he-IL"/>
        </a:p>
      </dgm:t>
    </dgm:pt>
    <dgm:pt modelId="{A5536ED5-7294-497A-9A87-F0C2E6495534}" type="pres">
      <dgm:prSet presAssocID="{920D6DC8-C33A-47DE-B07E-AB5CD7576D81}" presName="hierChild4" presStyleCnt="0"/>
      <dgm:spPr/>
    </dgm:pt>
    <dgm:pt modelId="{561188C9-E71F-4F67-95DA-4B174B67B118}" type="pres">
      <dgm:prSet presAssocID="{920D6DC8-C33A-47DE-B07E-AB5CD7576D81}" presName="hierChild5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F5BC673-940A-4CD2-A694-EF9D8F6C1C05}" type="presOf" srcId="{433A5B41-EDEC-4779-B029-087872C6890C}" destId="{EB174355-53AF-4528-9635-2EB6CAB61AF8}" srcOrd="0" destOrd="0" presId="urn:microsoft.com/office/officeart/2005/8/layout/orgChart1"/>
    <dgm:cxn modelId="{DBC57B41-35A5-41E8-9026-0F4411C9FF17}" type="presOf" srcId="{836152C1-E143-4FE1-9C0A-C5500EE598F7}" destId="{5F8F9F8E-87A5-4BEB-85FB-9CC97732872B}" srcOrd="0" destOrd="0" presId="urn:microsoft.com/office/officeart/2005/8/layout/orgChart1"/>
    <dgm:cxn modelId="{00D30E5C-6BDF-4B9F-9D87-C888EAC9CFE4}" type="presOf" srcId="{13F86CD5-C20C-4D8A-8181-E88FBE94B9B4}" destId="{DAA11EA4-FD86-42D5-98B1-48495AEAC030}" srcOrd="0" destOrd="0" presId="urn:microsoft.com/office/officeart/2005/8/layout/orgChart1"/>
    <dgm:cxn modelId="{66CD0899-48F3-4A40-96FD-13F2CA0984A1}" srcId="{3DDFBD1B-621C-40D8-8BFC-D2C367EF3C43}" destId="{BE7BEACF-36B7-45EA-A2E1-C891523799B1}" srcOrd="1" destOrd="0" parTransId="{D8C73D2E-3201-4910-8122-319A2C9AEE6C}" sibTransId="{F923B2ED-7437-444D-B3F1-0ACD3236C636}"/>
    <dgm:cxn modelId="{BD1B6861-AC49-4010-97F4-7D8429F348D2}" type="presOf" srcId="{291E3AEC-2029-434D-BA68-FA1410B5C46A}" destId="{726DD12E-7585-4327-9061-74705659E75A}" srcOrd="0" destOrd="0" presId="urn:microsoft.com/office/officeart/2005/8/layout/orgChart1"/>
    <dgm:cxn modelId="{442938AB-5539-4CBE-BC71-3ECD4E384E03}" srcId="{E212B0FE-D73C-45EC-B872-FBAD93D028E0}" destId="{09400A2E-0A6C-4C83-99E8-0D4C2C7DEE6B}" srcOrd="0" destOrd="0" parTransId="{E50764FA-5D31-4D4C-8BDB-563C4608C956}" sibTransId="{DEDFAC44-2F4A-4B89-A05D-865418A25FC6}"/>
    <dgm:cxn modelId="{E4FD16DC-0F55-41E5-86AD-8063B81EF746}" type="presOf" srcId="{B5B2F26C-F553-498B-ADCD-A0C4CF44A80F}" destId="{E47E9F8F-82DC-4178-9361-A34BD465975B}" srcOrd="0" destOrd="0" presId="urn:microsoft.com/office/officeart/2005/8/layout/orgChart1"/>
    <dgm:cxn modelId="{3DB7B2B1-5328-4AE5-BD55-ED278C5F8DF5}" type="presOf" srcId="{C61E9F87-50C3-43EF-888D-26E90154B3D8}" destId="{DA88EE00-98FB-4610-ACEB-DCF094F53DD5}" srcOrd="0" destOrd="0" presId="urn:microsoft.com/office/officeart/2005/8/layout/orgChart1"/>
    <dgm:cxn modelId="{F8D2EE05-8F9F-4F8B-8420-D059C054B3D7}" type="presOf" srcId="{0ED11228-06A8-4ACD-9F50-9519392C51EB}" destId="{86091639-A7E2-4F2E-A668-F8B9C7B037EF}" srcOrd="1" destOrd="0" presId="urn:microsoft.com/office/officeart/2005/8/layout/orgChart1"/>
    <dgm:cxn modelId="{065F274A-00C4-4939-8EDC-F9380240BEB0}" type="presOf" srcId="{4BA17119-8762-4418-921D-15738C93A6D6}" destId="{5F2404A7-A5E9-4034-941F-11FE3B2A5439}" srcOrd="1" destOrd="0" presId="urn:microsoft.com/office/officeart/2005/8/layout/orgChart1"/>
    <dgm:cxn modelId="{B7F17356-9C2F-4C80-B48B-4D26EBA96AD4}" type="presOf" srcId="{3DDFBD1B-621C-40D8-8BFC-D2C367EF3C43}" destId="{627D74C1-8835-4694-A952-46D875B7493B}" srcOrd="1" destOrd="0" presId="urn:microsoft.com/office/officeart/2005/8/layout/orgChart1"/>
    <dgm:cxn modelId="{57320DEC-EC56-402F-8273-923E44EDF59F}" type="presOf" srcId="{4D6CF576-2834-4060-970B-8B6E226F15C8}" destId="{5C3C20ED-0F2F-4257-A2DE-628360350C7D}" srcOrd="0" destOrd="0" presId="urn:microsoft.com/office/officeart/2005/8/layout/orgChart1"/>
    <dgm:cxn modelId="{ED24EDD0-21B9-4728-9150-DCCDF1F7A11D}" type="presOf" srcId="{170AC714-2E73-4216-8891-1E2B7F408916}" destId="{EF87E810-CD55-4A90-825D-D7810EE8EAB1}" srcOrd="0" destOrd="0" presId="urn:microsoft.com/office/officeart/2005/8/layout/orgChart1"/>
    <dgm:cxn modelId="{DBF4D662-09FD-4A68-B398-4BF45E6583A7}" type="presOf" srcId="{D9B4F2DA-1341-41CB-A3F3-2D22A7A64287}" destId="{3A5034DF-9491-4647-A5D2-016848E2CC20}" srcOrd="1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2CFA1CC6-51F5-4A82-8A85-BACD34C96704}" type="presOf" srcId="{E212B0FE-D73C-45EC-B872-FBAD93D028E0}" destId="{4CA1E2A0-BD32-4D0B-AF55-8CED74589BDF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FEE33FC3-1E81-47B8-B250-91786F8C4DD4}" type="presOf" srcId="{7D18A1A4-B9CD-4DD1-90C7-BA816D74C3C2}" destId="{C1D49FA5-F48D-4DEB-8378-B3582F89D19A}" srcOrd="1" destOrd="0" presId="urn:microsoft.com/office/officeart/2005/8/layout/orgChart1"/>
    <dgm:cxn modelId="{68D27C6E-1BE9-4D76-B20D-C4F592F15625}" type="presOf" srcId="{D8C73D2E-3201-4910-8122-319A2C9AEE6C}" destId="{332C0C90-6A78-4A5A-9F34-F78EBA339A97}" srcOrd="0" destOrd="0" presId="urn:microsoft.com/office/officeart/2005/8/layout/orgChart1"/>
    <dgm:cxn modelId="{52F82BAF-1A15-46F7-B88E-28B74265D71C}" type="presOf" srcId="{E212B0FE-D73C-45EC-B872-FBAD93D028E0}" destId="{8C7DB210-D891-4FA8-B5A9-1449786BE287}" srcOrd="0" destOrd="0" presId="urn:microsoft.com/office/officeart/2005/8/layout/orgChart1"/>
    <dgm:cxn modelId="{A7CC0D40-36DC-442F-84CB-C66C5B9A4B0B}" srcId="{0ED11228-06A8-4ACD-9F50-9519392C51EB}" destId="{4BA17119-8762-4418-921D-15738C93A6D6}" srcOrd="0" destOrd="0" parTransId="{C61E9F87-50C3-43EF-888D-26E90154B3D8}" sibTransId="{D311F5B5-BACC-48EB-BB05-2B27BEA1BF22}"/>
    <dgm:cxn modelId="{C25A536C-39C0-4B64-A193-F8DB3E2977D9}" type="presOf" srcId="{19E666AB-32BB-40BC-96C1-CB75AE60C771}" destId="{ACAB94CF-FAE8-4B4B-9684-1DB855446F20}" srcOrd="0" destOrd="0" presId="urn:microsoft.com/office/officeart/2005/8/layout/orgChart1"/>
    <dgm:cxn modelId="{9F4E7621-E9AA-4C50-92AD-44F984EB44D4}" type="presOf" srcId="{BE7BEACF-36B7-45EA-A2E1-C891523799B1}" destId="{9A0EC06D-EBCF-4CBD-B9A4-6C7D6C423F25}" srcOrd="1" destOrd="0" presId="urn:microsoft.com/office/officeart/2005/8/layout/orgChart1"/>
    <dgm:cxn modelId="{F9ABAD58-5415-48C1-B074-2CC9873463DC}" type="presOf" srcId="{4BA17119-8762-4418-921D-15738C93A6D6}" destId="{FF6A922E-B144-484C-A408-4E95F969A21C}" srcOrd="0" destOrd="0" presId="urn:microsoft.com/office/officeart/2005/8/layout/orgChart1"/>
    <dgm:cxn modelId="{78059ADB-4517-43E8-8FB5-DC64B32DC5B8}" type="presOf" srcId="{0ED11228-06A8-4ACD-9F50-9519392C51EB}" destId="{404337A5-EAD6-4553-BD89-C1BE5AC02670}" srcOrd="0" destOrd="0" presId="urn:microsoft.com/office/officeart/2005/8/layout/orgChart1"/>
    <dgm:cxn modelId="{E52F27C1-C282-4D7F-A6C4-A5F5E52E5A17}" srcId="{4BA17119-8762-4418-921D-15738C93A6D6}" destId="{920D6DC8-C33A-47DE-B07E-AB5CD7576D81}" srcOrd="1" destOrd="0" parTransId="{56E41963-DBB4-4FF0-8708-E9145E32E703}" sibTransId="{D14173C3-9C0F-44F1-A62D-559711C043E5}"/>
    <dgm:cxn modelId="{1529CDB5-9DA8-47AE-8E7D-8E29FEBE9227}" type="presOf" srcId="{E50764FA-5D31-4D4C-8BDB-563C4608C956}" destId="{8BA07027-AC51-49FA-8045-359257C0CDB1}" srcOrd="0" destOrd="0" presId="urn:microsoft.com/office/officeart/2005/8/layout/orgChart1"/>
    <dgm:cxn modelId="{3860C797-A908-4189-948C-AF61A3A1AC2B}" type="presOf" srcId="{433A5B41-EDEC-4779-B029-087872C6890C}" destId="{04A7CDEA-F711-4A9A-BD0C-15BF08E3DE44}" srcOrd="1" destOrd="0" presId="urn:microsoft.com/office/officeart/2005/8/layout/orgChart1"/>
    <dgm:cxn modelId="{13E4AE12-C360-47A7-A084-BA9A6BBC0E46}" type="presOf" srcId="{825CF897-F261-4BEF-8B3C-34CBABE5C2A0}" destId="{F3269833-2CF2-41E6-9AB0-866A862315BC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0788644E-DDBC-4B31-BAED-1DD239DB632E}" type="presOf" srcId="{D9B4F2DA-1341-41CB-A3F3-2D22A7A64287}" destId="{08DAAC6A-5008-4F2F-9B87-B9661FEF6BC3}" srcOrd="0" destOrd="0" presId="urn:microsoft.com/office/officeart/2005/8/layout/orgChart1"/>
    <dgm:cxn modelId="{8F45FD86-D82E-4D78-92E2-A1535F5F077E}" type="presOf" srcId="{09400A2E-0A6C-4C83-99E8-0D4C2C7DEE6B}" destId="{35CDE98B-ACB6-46BB-96F1-0B01ECE0E671}" srcOrd="1" destOrd="0" presId="urn:microsoft.com/office/officeart/2005/8/layout/orgChart1"/>
    <dgm:cxn modelId="{CCE484A8-F9C8-4F79-8897-00CD2D879F6E}" srcId="{4BA17119-8762-4418-921D-15738C93A6D6}" destId="{7D18A1A4-B9CD-4DD1-90C7-BA816D74C3C2}" srcOrd="0" destOrd="0" parTransId="{B5B2F26C-F553-498B-ADCD-A0C4CF44A80F}" sibTransId="{A4824232-7A1E-4A7C-A276-8357A6802934}"/>
    <dgm:cxn modelId="{4C8F364E-8FA2-424C-B08C-81C5E8EE9853}" type="presOf" srcId="{41D27E45-ABE2-4D73-976D-9BF0CC60DA57}" destId="{6A24464E-1717-4518-8F11-C35926C90B6B}" srcOrd="0" destOrd="0" presId="urn:microsoft.com/office/officeart/2005/8/layout/orgChart1"/>
    <dgm:cxn modelId="{5C9C386E-5F3B-4568-9B39-FB136396639F}" type="presOf" srcId="{56E41963-DBB4-4FF0-8708-E9145E32E703}" destId="{B8FFADE7-B129-44D4-8BF3-09CFA74C225F}" srcOrd="0" destOrd="0" presId="urn:microsoft.com/office/officeart/2005/8/layout/orgChart1"/>
    <dgm:cxn modelId="{32491AA9-0F6B-4BCA-B5D1-C56C193D9050}" type="presOf" srcId="{920D6DC8-C33A-47DE-B07E-AB5CD7576D81}" destId="{92364464-DEBF-4B00-9BBE-5E0FC424357D}" srcOrd="1" destOrd="0" presId="urn:microsoft.com/office/officeart/2005/8/layout/orgChart1"/>
    <dgm:cxn modelId="{6A145EFE-F984-4327-880D-3839033C4E80}" type="presOf" srcId="{3DDFBD1B-621C-40D8-8BFC-D2C367EF3C43}" destId="{1E1DA542-9FEA-4191-94BD-1398E0FEECD5}" srcOrd="0" destOrd="0" presId="urn:microsoft.com/office/officeart/2005/8/layout/orgChart1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A420DE8A-4B46-4CF2-BB76-157105788EFA}" type="presOf" srcId="{60D929C7-C84A-46D2-AEBA-1236BC23E2F5}" destId="{4043CE0C-FBD2-4B80-B723-412C360FF28E}" srcOrd="0" destOrd="0" presId="urn:microsoft.com/office/officeart/2005/8/layout/orgChart1"/>
    <dgm:cxn modelId="{0775AD25-8143-4995-9C84-8CAA15AE4ADD}" type="presOf" srcId="{920D6DC8-C33A-47DE-B07E-AB5CD7576D81}" destId="{0500D5F8-7EEE-4F4A-822D-67A0C7337F0D}" srcOrd="0" destOrd="0" presId="urn:microsoft.com/office/officeart/2005/8/layout/orgChart1"/>
    <dgm:cxn modelId="{A051EE72-BBA8-44F0-841E-E6C61E5467EF}" type="presOf" srcId="{836152C1-E143-4FE1-9C0A-C5500EE598F7}" destId="{492E8BD3-BFA5-4A3C-A97E-BEB3ADDE6115}" srcOrd="1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62FA1BE2-7237-421D-B361-F1340E2FF956}" type="presOf" srcId="{09400A2E-0A6C-4C83-99E8-0D4C2C7DEE6B}" destId="{0B11399B-F4DB-48A4-A760-61EB3C87A984}" srcOrd="0" destOrd="0" presId="urn:microsoft.com/office/officeart/2005/8/layout/orgChart1"/>
    <dgm:cxn modelId="{711E8EF0-BD12-46E5-9370-81F3A472FA8B}" type="presOf" srcId="{BE7BEACF-36B7-45EA-A2E1-C891523799B1}" destId="{D0D50C71-B3D6-42C9-A218-941353A5295E}" srcOrd="0" destOrd="0" presId="urn:microsoft.com/office/officeart/2005/8/layout/orgChart1"/>
    <dgm:cxn modelId="{B7950A44-5A34-40D5-AEC5-43F5E045973E}" srcId="{D9B4F2DA-1341-41CB-A3F3-2D22A7A64287}" destId="{4D6CF576-2834-4060-970B-8B6E226F15C8}" srcOrd="0" destOrd="0" parTransId="{170AC714-2E73-4216-8891-1E2B7F408916}" sibTransId="{C875DE19-8824-4CF0-985D-AA8B52B21A49}"/>
    <dgm:cxn modelId="{47EDAF34-F7E6-478D-B786-72435AC3A4E4}" type="presOf" srcId="{7D18A1A4-B9CD-4DD1-90C7-BA816D74C3C2}" destId="{9A5496DE-9114-4B7E-BB95-90A13B3A2B80}" srcOrd="0" destOrd="0" presId="urn:microsoft.com/office/officeart/2005/8/layout/orgChart1"/>
    <dgm:cxn modelId="{049C3D8F-9FCB-48B3-B8DD-D020D7F2F017}" type="presOf" srcId="{4D6CF576-2834-4060-970B-8B6E226F15C8}" destId="{8E4155D4-0D67-4303-9806-8AFF546ECEB6}" srcOrd="1" destOrd="0" presId="urn:microsoft.com/office/officeart/2005/8/layout/orgChart1"/>
    <dgm:cxn modelId="{F1C31A9E-7381-40CE-85B9-37D078624D52}" type="presParOf" srcId="{6A24464E-1717-4518-8F11-C35926C90B6B}" destId="{4B5C0379-15C7-43E5-A8F1-6056DDF506C0}" srcOrd="0" destOrd="0" presId="urn:microsoft.com/office/officeart/2005/8/layout/orgChart1"/>
    <dgm:cxn modelId="{0B41DDEC-FEAD-4752-B4B3-C51CEA4CDB7E}" type="presParOf" srcId="{4B5C0379-15C7-43E5-A8F1-6056DDF506C0}" destId="{45DF590B-6131-45C1-AA7D-CA4206256AEF}" srcOrd="0" destOrd="0" presId="urn:microsoft.com/office/officeart/2005/8/layout/orgChart1"/>
    <dgm:cxn modelId="{4F1DF3ED-83AF-4FCB-B300-AC7498D1046C}" type="presParOf" srcId="{45DF590B-6131-45C1-AA7D-CA4206256AEF}" destId="{EB174355-53AF-4528-9635-2EB6CAB61AF8}" srcOrd="0" destOrd="0" presId="urn:microsoft.com/office/officeart/2005/8/layout/orgChart1"/>
    <dgm:cxn modelId="{492750CD-57EE-499D-882E-682F3F9C5C81}" type="presParOf" srcId="{45DF590B-6131-45C1-AA7D-CA4206256AEF}" destId="{04A7CDEA-F711-4A9A-BD0C-15BF08E3DE44}" srcOrd="1" destOrd="0" presId="urn:microsoft.com/office/officeart/2005/8/layout/orgChart1"/>
    <dgm:cxn modelId="{9CA7D7DC-7A75-46BA-9E73-5C9AFAB9248D}" type="presParOf" srcId="{4B5C0379-15C7-43E5-A8F1-6056DDF506C0}" destId="{1BD6620F-B1E0-44ED-828C-C9CBCB69A03E}" srcOrd="1" destOrd="0" presId="urn:microsoft.com/office/officeart/2005/8/layout/orgChart1"/>
    <dgm:cxn modelId="{C754D0A2-567B-482A-A516-8AF892804CBF}" type="presParOf" srcId="{1BD6620F-B1E0-44ED-828C-C9CBCB69A03E}" destId="{4043CE0C-FBD2-4B80-B723-412C360FF28E}" srcOrd="0" destOrd="0" presId="urn:microsoft.com/office/officeart/2005/8/layout/orgChart1"/>
    <dgm:cxn modelId="{60450C31-2667-4E53-8017-4F954F9CD7F7}" type="presParOf" srcId="{1BD6620F-B1E0-44ED-828C-C9CBCB69A03E}" destId="{1DBFD1D9-EDFF-47B8-A996-2C81962953DF}" srcOrd="1" destOrd="0" presId="urn:microsoft.com/office/officeart/2005/8/layout/orgChart1"/>
    <dgm:cxn modelId="{9DBA6228-20FA-4A73-84CA-9BB8BE0B10C3}" type="presParOf" srcId="{1DBFD1D9-EDFF-47B8-A996-2C81962953DF}" destId="{A7CD40BC-E483-45C2-B590-4FD4EF5AA43F}" srcOrd="0" destOrd="0" presId="urn:microsoft.com/office/officeart/2005/8/layout/orgChart1"/>
    <dgm:cxn modelId="{560C54ED-B735-4CC9-9907-DDC5DB5D5ECA}" type="presParOf" srcId="{A7CD40BC-E483-45C2-B590-4FD4EF5AA43F}" destId="{1E1DA542-9FEA-4191-94BD-1398E0FEECD5}" srcOrd="0" destOrd="0" presId="urn:microsoft.com/office/officeart/2005/8/layout/orgChart1"/>
    <dgm:cxn modelId="{7B82C6B0-8EB4-4307-A05A-B0ABEE38E0FD}" type="presParOf" srcId="{A7CD40BC-E483-45C2-B590-4FD4EF5AA43F}" destId="{627D74C1-8835-4694-A952-46D875B7493B}" srcOrd="1" destOrd="0" presId="urn:microsoft.com/office/officeart/2005/8/layout/orgChart1"/>
    <dgm:cxn modelId="{5440DB97-9369-45E6-8FD0-305C105E32E4}" type="presParOf" srcId="{1DBFD1D9-EDFF-47B8-A996-2C81962953DF}" destId="{D69E7C8E-C13F-4CFC-B062-DC9457DC6A36}" srcOrd="1" destOrd="0" presId="urn:microsoft.com/office/officeart/2005/8/layout/orgChart1"/>
    <dgm:cxn modelId="{09D96577-7B9B-45C1-B3C0-0D6648308039}" type="presParOf" srcId="{D69E7C8E-C13F-4CFC-B062-DC9457DC6A36}" destId="{726DD12E-7585-4327-9061-74705659E75A}" srcOrd="0" destOrd="0" presId="urn:microsoft.com/office/officeart/2005/8/layout/orgChart1"/>
    <dgm:cxn modelId="{0748DB04-4AF8-49D3-BC40-42672F246E12}" type="presParOf" srcId="{D69E7C8E-C13F-4CFC-B062-DC9457DC6A36}" destId="{EE59F68E-AC0C-4A0E-B635-B6720EABE26F}" srcOrd="1" destOrd="0" presId="urn:microsoft.com/office/officeart/2005/8/layout/orgChart1"/>
    <dgm:cxn modelId="{22CD03DC-8CCC-4E07-9317-851B8B57C71B}" type="presParOf" srcId="{EE59F68E-AC0C-4A0E-B635-B6720EABE26F}" destId="{A11B2CF4-487C-4FED-8CD8-E568C9C067A1}" srcOrd="0" destOrd="0" presId="urn:microsoft.com/office/officeart/2005/8/layout/orgChart1"/>
    <dgm:cxn modelId="{3953E9A9-E61E-414F-A0B2-32B2681022EA}" type="presParOf" srcId="{A11B2CF4-487C-4FED-8CD8-E568C9C067A1}" destId="{5F8F9F8E-87A5-4BEB-85FB-9CC97732872B}" srcOrd="0" destOrd="0" presId="urn:microsoft.com/office/officeart/2005/8/layout/orgChart1"/>
    <dgm:cxn modelId="{35253206-D97D-42D6-B254-AA5337B8F454}" type="presParOf" srcId="{A11B2CF4-487C-4FED-8CD8-E568C9C067A1}" destId="{492E8BD3-BFA5-4A3C-A97E-BEB3ADDE6115}" srcOrd="1" destOrd="0" presId="urn:microsoft.com/office/officeart/2005/8/layout/orgChart1"/>
    <dgm:cxn modelId="{E9DB2C3F-8756-43F1-80C6-986A8676BFE4}" type="presParOf" srcId="{EE59F68E-AC0C-4A0E-B635-B6720EABE26F}" destId="{25DB349F-328C-4D4C-ACD3-F6F8C4BA905E}" srcOrd="1" destOrd="0" presId="urn:microsoft.com/office/officeart/2005/8/layout/orgChart1"/>
    <dgm:cxn modelId="{540509EB-2BEE-4C91-9F8B-D35EA08567C9}" type="presParOf" srcId="{25DB349F-328C-4D4C-ACD3-F6F8C4BA905E}" destId="{DAA11EA4-FD86-42D5-98B1-48495AEAC030}" srcOrd="0" destOrd="0" presId="urn:microsoft.com/office/officeart/2005/8/layout/orgChart1"/>
    <dgm:cxn modelId="{AD28D4A0-31DC-4463-A15D-92529A917895}" type="presParOf" srcId="{25DB349F-328C-4D4C-ACD3-F6F8C4BA905E}" destId="{C772859D-71D0-44F7-81FE-D8937FE74750}" srcOrd="1" destOrd="0" presId="urn:microsoft.com/office/officeart/2005/8/layout/orgChart1"/>
    <dgm:cxn modelId="{596C752D-BCC5-408B-9568-17D87CDF89C5}" type="presParOf" srcId="{C772859D-71D0-44F7-81FE-D8937FE74750}" destId="{C70A06C2-BC7C-4963-AB8A-AA7129D5259B}" srcOrd="0" destOrd="0" presId="urn:microsoft.com/office/officeart/2005/8/layout/orgChart1"/>
    <dgm:cxn modelId="{F3843748-69A8-4917-823C-E529ABA12165}" type="presParOf" srcId="{C70A06C2-BC7C-4963-AB8A-AA7129D5259B}" destId="{08DAAC6A-5008-4F2F-9B87-B9661FEF6BC3}" srcOrd="0" destOrd="0" presId="urn:microsoft.com/office/officeart/2005/8/layout/orgChart1"/>
    <dgm:cxn modelId="{F2478CDB-A0CC-4BB4-9CBE-C031A4880BB2}" type="presParOf" srcId="{C70A06C2-BC7C-4963-AB8A-AA7129D5259B}" destId="{3A5034DF-9491-4647-A5D2-016848E2CC20}" srcOrd="1" destOrd="0" presId="urn:microsoft.com/office/officeart/2005/8/layout/orgChart1"/>
    <dgm:cxn modelId="{9158CB78-0D78-4E34-B192-7D6C836D7CC8}" type="presParOf" srcId="{C772859D-71D0-44F7-81FE-D8937FE74750}" destId="{ABEAA86B-44FD-4687-9320-29484EF93BEA}" srcOrd="1" destOrd="0" presId="urn:microsoft.com/office/officeart/2005/8/layout/orgChart1"/>
    <dgm:cxn modelId="{67AB41E5-FA78-44C0-94F8-D5F12FEEC8D8}" type="presParOf" srcId="{ABEAA86B-44FD-4687-9320-29484EF93BEA}" destId="{EF87E810-CD55-4A90-825D-D7810EE8EAB1}" srcOrd="0" destOrd="0" presId="urn:microsoft.com/office/officeart/2005/8/layout/orgChart1"/>
    <dgm:cxn modelId="{1BA2009F-A907-4B0E-BCDE-64B44A99B693}" type="presParOf" srcId="{ABEAA86B-44FD-4687-9320-29484EF93BEA}" destId="{44D3104C-CA7E-434D-8E6B-1D192737D165}" srcOrd="1" destOrd="0" presId="urn:microsoft.com/office/officeart/2005/8/layout/orgChart1"/>
    <dgm:cxn modelId="{3410D869-D6C6-4892-837B-054F86E39585}" type="presParOf" srcId="{44D3104C-CA7E-434D-8E6B-1D192737D165}" destId="{2E963DEA-78B7-481C-B957-B8F636E37B0A}" srcOrd="0" destOrd="0" presId="urn:microsoft.com/office/officeart/2005/8/layout/orgChart1"/>
    <dgm:cxn modelId="{9553CDEC-7DB3-4093-8B34-EC558792CA7D}" type="presParOf" srcId="{2E963DEA-78B7-481C-B957-B8F636E37B0A}" destId="{5C3C20ED-0F2F-4257-A2DE-628360350C7D}" srcOrd="0" destOrd="0" presId="urn:microsoft.com/office/officeart/2005/8/layout/orgChart1"/>
    <dgm:cxn modelId="{DD102E49-8C43-4C0F-B4BE-B6A212A1862A}" type="presParOf" srcId="{2E963DEA-78B7-481C-B957-B8F636E37B0A}" destId="{8E4155D4-0D67-4303-9806-8AFF546ECEB6}" srcOrd="1" destOrd="0" presId="urn:microsoft.com/office/officeart/2005/8/layout/orgChart1"/>
    <dgm:cxn modelId="{F17141CE-04B6-4D56-AF8D-975BD746AB35}" type="presParOf" srcId="{44D3104C-CA7E-434D-8E6B-1D192737D165}" destId="{34175901-9538-4E83-B1EE-D4D66E30E47A}" srcOrd="1" destOrd="0" presId="urn:microsoft.com/office/officeart/2005/8/layout/orgChart1"/>
    <dgm:cxn modelId="{A06F9372-3A84-4EF7-92A5-C503831EA1D6}" type="presParOf" srcId="{44D3104C-CA7E-434D-8E6B-1D192737D165}" destId="{E48DFE3A-ABCC-46DE-ACDB-559F20372DCA}" srcOrd="2" destOrd="0" presId="urn:microsoft.com/office/officeart/2005/8/layout/orgChart1"/>
    <dgm:cxn modelId="{786909F1-05B3-4AE7-8583-B70B92920017}" type="presParOf" srcId="{C772859D-71D0-44F7-81FE-D8937FE74750}" destId="{69F40A6E-7149-46DE-B153-E17109F65C33}" srcOrd="2" destOrd="0" presId="urn:microsoft.com/office/officeart/2005/8/layout/orgChart1"/>
    <dgm:cxn modelId="{081F9A7F-BE3E-4A21-A8CE-C9BCF46E2D5D}" type="presParOf" srcId="{EE59F68E-AC0C-4A0E-B635-B6720EABE26F}" destId="{9E54D644-92EE-4B54-8096-F05AD614B0C9}" srcOrd="2" destOrd="0" presId="urn:microsoft.com/office/officeart/2005/8/layout/orgChart1"/>
    <dgm:cxn modelId="{CEA105A1-9A40-4659-A1A4-F08DE38F1D79}" type="presParOf" srcId="{D69E7C8E-C13F-4CFC-B062-DC9457DC6A36}" destId="{332C0C90-6A78-4A5A-9F34-F78EBA339A97}" srcOrd="2" destOrd="0" presId="urn:microsoft.com/office/officeart/2005/8/layout/orgChart1"/>
    <dgm:cxn modelId="{B469C374-89E2-4EFF-A3F2-7D0272EFA7ED}" type="presParOf" srcId="{D69E7C8E-C13F-4CFC-B062-DC9457DC6A36}" destId="{B4D8EB56-585F-4CB7-BAFB-2490903E9E92}" srcOrd="3" destOrd="0" presId="urn:microsoft.com/office/officeart/2005/8/layout/orgChart1"/>
    <dgm:cxn modelId="{088FFCA3-69B2-4049-94BE-2AC28FD19956}" type="presParOf" srcId="{B4D8EB56-585F-4CB7-BAFB-2490903E9E92}" destId="{6DE99727-82CA-4D2B-93FC-E1C3209DF807}" srcOrd="0" destOrd="0" presId="urn:microsoft.com/office/officeart/2005/8/layout/orgChart1"/>
    <dgm:cxn modelId="{0A819064-57C3-426E-9488-CA37953B2F01}" type="presParOf" srcId="{6DE99727-82CA-4D2B-93FC-E1C3209DF807}" destId="{D0D50C71-B3D6-42C9-A218-941353A5295E}" srcOrd="0" destOrd="0" presId="urn:microsoft.com/office/officeart/2005/8/layout/orgChart1"/>
    <dgm:cxn modelId="{229846F0-E811-48CB-AA7C-64330AE39AAE}" type="presParOf" srcId="{6DE99727-82CA-4D2B-93FC-E1C3209DF807}" destId="{9A0EC06D-EBCF-4CBD-B9A4-6C7D6C423F25}" srcOrd="1" destOrd="0" presId="urn:microsoft.com/office/officeart/2005/8/layout/orgChart1"/>
    <dgm:cxn modelId="{5EE3F010-DB74-4264-B232-6287802B7EFF}" type="presParOf" srcId="{B4D8EB56-585F-4CB7-BAFB-2490903E9E92}" destId="{66A2E053-9201-4FD4-A685-1AF650CC4FE4}" srcOrd="1" destOrd="0" presId="urn:microsoft.com/office/officeart/2005/8/layout/orgChart1"/>
    <dgm:cxn modelId="{597B323A-7F94-4ECF-AC38-9A122B49E756}" type="presParOf" srcId="{B4D8EB56-585F-4CB7-BAFB-2490903E9E92}" destId="{6DE68191-858C-43E6-8A97-6C737C84EE6B}" srcOrd="2" destOrd="0" presId="urn:microsoft.com/office/officeart/2005/8/layout/orgChart1"/>
    <dgm:cxn modelId="{5DB55E5D-4B70-4A91-A987-9F7993ED3F91}" type="presParOf" srcId="{6DE68191-858C-43E6-8A97-6C737C84EE6B}" destId="{F3269833-2CF2-41E6-9AB0-866A862315BC}" srcOrd="0" destOrd="0" presId="urn:microsoft.com/office/officeart/2005/8/layout/orgChart1"/>
    <dgm:cxn modelId="{1E8B6698-33CA-48ED-AC36-FFC6467E4870}" type="presParOf" srcId="{6DE68191-858C-43E6-8A97-6C737C84EE6B}" destId="{3B0550EC-CF3A-4FBC-8518-03A88E2DAEBF}" srcOrd="1" destOrd="0" presId="urn:microsoft.com/office/officeart/2005/8/layout/orgChart1"/>
    <dgm:cxn modelId="{A38D9CAF-9263-48BB-ADCA-D1B4946EBB86}" type="presParOf" srcId="{3B0550EC-CF3A-4FBC-8518-03A88E2DAEBF}" destId="{90ADFA3E-7AF4-4816-A6E6-CC8FECD1A802}" srcOrd="0" destOrd="0" presId="urn:microsoft.com/office/officeart/2005/8/layout/orgChart1"/>
    <dgm:cxn modelId="{B54C0D51-302C-451B-8859-DCE017BA1895}" type="presParOf" srcId="{90ADFA3E-7AF4-4816-A6E6-CC8FECD1A802}" destId="{8C7DB210-D891-4FA8-B5A9-1449786BE287}" srcOrd="0" destOrd="0" presId="urn:microsoft.com/office/officeart/2005/8/layout/orgChart1"/>
    <dgm:cxn modelId="{1727735C-E13E-4EAB-B496-B5245EA0CA03}" type="presParOf" srcId="{90ADFA3E-7AF4-4816-A6E6-CC8FECD1A802}" destId="{4CA1E2A0-BD32-4D0B-AF55-8CED74589BDF}" srcOrd="1" destOrd="0" presId="urn:microsoft.com/office/officeart/2005/8/layout/orgChart1"/>
    <dgm:cxn modelId="{F94A6BCD-CC68-4916-AA09-D3D4DA281632}" type="presParOf" srcId="{3B0550EC-CF3A-4FBC-8518-03A88E2DAEBF}" destId="{EB3F39F6-34BF-4722-9DA6-CC2E6E878889}" srcOrd="1" destOrd="0" presId="urn:microsoft.com/office/officeart/2005/8/layout/orgChart1"/>
    <dgm:cxn modelId="{E4B37586-8808-43D3-A932-90B9E616EB82}" type="presParOf" srcId="{EB3F39F6-34BF-4722-9DA6-CC2E6E878889}" destId="{8BA07027-AC51-49FA-8045-359257C0CDB1}" srcOrd="0" destOrd="0" presId="urn:microsoft.com/office/officeart/2005/8/layout/orgChart1"/>
    <dgm:cxn modelId="{BFE6CB81-E9E4-4EBE-912D-97511A02476A}" type="presParOf" srcId="{EB3F39F6-34BF-4722-9DA6-CC2E6E878889}" destId="{3A6EC07A-D289-4219-BD80-9E5E3F9CF10E}" srcOrd="1" destOrd="0" presId="urn:microsoft.com/office/officeart/2005/8/layout/orgChart1"/>
    <dgm:cxn modelId="{3FE0BA1C-9B85-42A7-8006-05787BF38C7A}" type="presParOf" srcId="{3A6EC07A-D289-4219-BD80-9E5E3F9CF10E}" destId="{A925F3F9-CCC1-4FF8-B4B5-E26C1280B4D6}" srcOrd="0" destOrd="0" presId="urn:microsoft.com/office/officeart/2005/8/layout/orgChart1"/>
    <dgm:cxn modelId="{B259813C-A33B-41E8-87A6-7E79ECF24488}" type="presParOf" srcId="{A925F3F9-CCC1-4FF8-B4B5-E26C1280B4D6}" destId="{0B11399B-F4DB-48A4-A760-61EB3C87A984}" srcOrd="0" destOrd="0" presId="urn:microsoft.com/office/officeart/2005/8/layout/orgChart1"/>
    <dgm:cxn modelId="{2DFBBB12-3D12-4A5F-A73E-1F1DD2E1EB94}" type="presParOf" srcId="{A925F3F9-CCC1-4FF8-B4B5-E26C1280B4D6}" destId="{35CDE98B-ACB6-46BB-96F1-0B01ECE0E671}" srcOrd="1" destOrd="0" presId="urn:microsoft.com/office/officeart/2005/8/layout/orgChart1"/>
    <dgm:cxn modelId="{5D0990B3-10C6-4BB7-8227-2DE5FDFB37DE}" type="presParOf" srcId="{3A6EC07A-D289-4219-BD80-9E5E3F9CF10E}" destId="{1C4912B5-B383-439B-8569-DC0EA1F64F8A}" srcOrd="1" destOrd="0" presId="urn:microsoft.com/office/officeart/2005/8/layout/orgChart1"/>
    <dgm:cxn modelId="{450D03C8-6AB4-4F0A-8734-C87C42D37648}" type="presParOf" srcId="{3A6EC07A-D289-4219-BD80-9E5E3F9CF10E}" destId="{F48EB11D-8851-4A40-9CE0-47FB127F9ED7}" srcOrd="2" destOrd="0" presId="urn:microsoft.com/office/officeart/2005/8/layout/orgChart1"/>
    <dgm:cxn modelId="{97584B33-55E4-4A35-A192-A2253D6836F0}" type="presParOf" srcId="{3B0550EC-CF3A-4FBC-8518-03A88E2DAEBF}" destId="{B9EB5C0C-E0CB-422B-8A2F-55B565775278}" srcOrd="2" destOrd="0" presId="urn:microsoft.com/office/officeart/2005/8/layout/orgChart1"/>
    <dgm:cxn modelId="{A93F3FDE-0345-416F-86A5-C6C62E513A37}" type="presParOf" srcId="{1DBFD1D9-EDFF-47B8-A996-2C81962953DF}" destId="{CE0F6D47-F370-4796-9324-0D628C70B4D7}" srcOrd="2" destOrd="0" presId="urn:microsoft.com/office/officeart/2005/8/layout/orgChart1"/>
    <dgm:cxn modelId="{B32DEF4F-EBE3-4E43-9800-6EA584A12F59}" type="presParOf" srcId="{1BD6620F-B1E0-44ED-828C-C9CBCB69A03E}" destId="{ACAB94CF-FAE8-4B4B-9684-1DB855446F20}" srcOrd="2" destOrd="0" presId="urn:microsoft.com/office/officeart/2005/8/layout/orgChart1"/>
    <dgm:cxn modelId="{03B5E8F4-5F5A-414B-9C36-F8F3AA196077}" type="presParOf" srcId="{1BD6620F-B1E0-44ED-828C-C9CBCB69A03E}" destId="{70FB26DB-5FD2-4E7E-87A0-58B5889198A8}" srcOrd="3" destOrd="0" presId="urn:microsoft.com/office/officeart/2005/8/layout/orgChart1"/>
    <dgm:cxn modelId="{695F410A-4EF6-4C89-B30B-8C3FAFB9F0CA}" type="presParOf" srcId="{70FB26DB-5FD2-4E7E-87A0-58B5889198A8}" destId="{D14A623A-4500-4032-9815-40A0CA9D7257}" srcOrd="0" destOrd="0" presId="urn:microsoft.com/office/officeart/2005/8/layout/orgChart1"/>
    <dgm:cxn modelId="{67C35A7E-FF45-4FB6-859E-E9BA5357F849}" type="presParOf" srcId="{D14A623A-4500-4032-9815-40A0CA9D7257}" destId="{404337A5-EAD6-4553-BD89-C1BE5AC02670}" srcOrd="0" destOrd="0" presId="urn:microsoft.com/office/officeart/2005/8/layout/orgChart1"/>
    <dgm:cxn modelId="{B464140E-6816-45E2-884E-184B4784F65E}" type="presParOf" srcId="{D14A623A-4500-4032-9815-40A0CA9D7257}" destId="{86091639-A7E2-4F2E-A668-F8B9C7B037EF}" srcOrd="1" destOrd="0" presId="urn:microsoft.com/office/officeart/2005/8/layout/orgChart1"/>
    <dgm:cxn modelId="{A0A9297B-9C1E-4B71-AD6D-D2B3469AB0BD}" type="presParOf" srcId="{70FB26DB-5FD2-4E7E-87A0-58B5889198A8}" destId="{219B1BFE-4DCC-4DDC-B22D-8E1419BC19A0}" srcOrd="1" destOrd="0" presId="urn:microsoft.com/office/officeart/2005/8/layout/orgChart1"/>
    <dgm:cxn modelId="{ADD9F146-A9E6-4097-A128-4F7557B7B804}" type="presParOf" srcId="{219B1BFE-4DCC-4DDC-B22D-8E1419BC19A0}" destId="{DA88EE00-98FB-4610-ACEB-DCF094F53DD5}" srcOrd="0" destOrd="0" presId="urn:microsoft.com/office/officeart/2005/8/layout/orgChart1"/>
    <dgm:cxn modelId="{A4F4976D-5505-49A2-A4B5-EEACF49BB7DA}" type="presParOf" srcId="{219B1BFE-4DCC-4DDC-B22D-8E1419BC19A0}" destId="{CF8D704D-FCB7-4FBF-A840-EFC2B82004B8}" srcOrd="1" destOrd="0" presId="urn:microsoft.com/office/officeart/2005/8/layout/orgChart1"/>
    <dgm:cxn modelId="{47679058-3659-4C26-A6E6-D0D96D70D5E4}" type="presParOf" srcId="{CF8D704D-FCB7-4FBF-A840-EFC2B82004B8}" destId="{6F949610-E07A-4802-A68F-18FE3FD977B2}" srcOrd="0" destOrd="0" presId="urn:microsoft.com/office/officeart/2005/8/layout/orgChart1"/>
    <dgm:cxn modelId="{02C6C44A-BAA7-4708-BD00-3D0B24B9F237}" type="presParOf" srcId="{6F949610-E07A-4802-A68F-18FE3FD977B2}" destId="{FF6A922E-B144-484C-A408-4E95F969A21C}" srcOrd="0" destOrd="0" presId="urn:microsoft.com/office/officeart/2005/8/layout/orgChart1"/>
    <dgm:cxn modelId="{04BF972D-61F8-4C6C-BB19-4E009F18A9EC}" type="presParOf" srcId="{6F949610-E07A-4802-A68F-18FE3FD977B2}" destId="{5F2404A7-A5E9-4034-941F-11FE3B2A5439}" srcOrd="1" destOrd="0" presId="urn:microsoft.com/office/officeart/2005/8/layout/orgChart1"/>
    <dgm:cxn modelId="{8DF86415-262E-45AA-84F7-4594AD259509}" type="presParOf" srcId="{CF8D704D-FCB7-4FBF-A840-EFC2B82004B8}" destId="{74F5A520-5353-4F71-A327-7C7AA74162B1}" srcOrd="1" destOrd="0" presId="urn:microsoft.com/office/officeart/2005/8/layout/orgChart1"/>
    <dgm:cxn modelId="{B090610D-3F2D-40CB-AEF1-1E664FA60DBF}" type="presParOf" srcId="{74F5A520-5353-4F71-A327-7C7AA74162B1}" destId="{E47E9F8F-82DC-4178-9361-A34BD465975B}" srcOrd="0" destOrd="0" presId="urn:microsoft.com/office/officeart/2005/8/layout/orgChart1"/>
    <dgm:cxn modelId="{EE60D085-1107-49DA-AE1F-7ED3F5023C6F}" type="presParOf" srcId="{74F5A520-5353-4F71-A327-7C7AA74162B1}" destId="{935BADAE-A381-43C2-BE17-6CF51024F1BC}" srcOrd="1" destOrd="0" presId="urn:microsoft.com/office/officeart/2005/8/layout/orgChart1"/>
    <dgm:cxn modelId="{6AC91C87-E078-4E45-9A46-C5CB776994E1}" type="presParOf" srcId="{935BADAE-A381-43C2-BE17-6CF51024F1BC}" destId="{DA857E58-FCC5-4AC6-B535-1B57292538DA}" srcOrd="0" destOrd="0" presId="urn:microsoft.com/office/officeart/2005/8/layout/orgChart1"/>
    <dgm:cxn modelId="{B29D53C8-279B-45A2-827A-14A7A464F7EF}" type="presParOf" srcId="{DA857E58-FCC5-4AC6-B535-1B57292538DA}" destId="{9A5496DE-9114-4B7E-BB95-90A13B3A2B80}" srcOrd="0" destOrd="0" presId="urn:microsoft.com/office/officeart/2005/8/layout/orgChart1"/>
    <dgm:cxn modelId="{8C91FDCE-463C-4926-8908-6448CB847B57}" type="presParOf" srcId="{DA857E58-FCC5-4AC6-B535-1B57292538DA}" destId="{C1D49FA5-F48D-4DEB-8378-B3582F89D19A}" srcOrd="1" destOrd="0" presId="urn:microsoft.com/office/officeart/2005/8/layout/orgChart1"/>
    <dgm:cxn modelId="{76C94855-407D-481B-81B7-CDC244DC6933}" type="presParOf" srcId="{935BADAE-A381-43C2-BE17-6CF51024F1BC}" destId="{A9083492-5C86-4B36-94AE-2D73CDEBF65C}" srcOrd="1" destOrd="0" presId="urn:microsoft.com/office/officeart/2005/8/layout/orgChart1"/>
    <dgm:cxn modelId="{8CBA0EC8-0533-4954-B1B2-EB5C3914D1E3}" type="presParOf" srcId="{935BADAE-A381-43C2-BE17-6CF51024F1BC}" destId="{D90C80D2-32DE-4177-B0F9-9B0DF337B128}" srcOrd="2" destOrd="0" presId="urn:microsoft.com/office/officeart/2005/8/layout/orgChart1"/>
    <dgm:cxn modelId="{4981A521-20E2-4ED9-8884-28C200B146B4}" type="presParOf" srcId="{74F5A520-5353-4F71-A327-7C7AA74162B1}" destId="{B8FFADE7-B129-44D4-8BF3-09CFA74C225F}" srcOrd="2" destOrd="0" presId="urn:microsoft.com/office/officeart/2005/8/layout/orgChart1"/>
    <dgm:cxn modelId="{95BC3618-3B46-46D2-AF77-2D43E3DC9EEC}" type="presParOf" srcId="{74F5A520-5353-4F71-A327-7C7AA74162B1}" destId="{C61EEFB0-528C-4F6A-A816-54867DCBC382}" srcOrd="3" destOrd="0" presId="urn:microsoft.com/office/officeart/2005/8/layout/orgChart1"/>
    <dgm:cxn modelId="{46A5A72F-486E-43A8-BE21-3F342E022EE7}" type="presParOf" srcId="{C61EEFB0-528C-4F6A-A816-54867DCBC382}" destId="{8971E43C-98AB-4586-A68B-DDC894D7ECD0}" srcOrd="0" destOrd="0" presId="urn:microsoft.com/office/officeart/2005/8/layout/orgChart1"/>
    <dgm:cxn modelId="{120D9251-3032-4D3F-82C8-A1B926610D17}" type="presParOf" srcId="{8971E43C-98AB-4586-A68B-DDC894D7ECD0}" destId="{0500D5F8-7EEE-4F4A-822D-67A0C7337F0D}" srcOrd="0" destOrd="0" presId="urn:microsoft.com/office/officeart/2005/8/layout/orgChart1"/>
    <dgm:cxn modelId="{FB59F8D0-57FD-4818-A26A-A406D514DC80}" type="presParOf" srcId="{8971E43C-98AB-4586-A68B-DDC894D7ECD0}" destId="{92364464-DEBF-4B00-9BBE-5E0FC424357D}" srcOrd="1" destOrd="0" presId="urn:microsoft.com/office/officeart/2005/8/layout/orgChart1"/>
    <dgm:cxn modelId="{0DBA2094-4365-48D0-9068-FC4EE9925783}" type="presParOf" srcId="{C61EEFB0-528C-4F6A-A816-54867DCBC382}" destId="{A5536ED5-7294-497A-9A87-F0C2E6495534}" srcOrd="1" destOrd="0" presId="urn:microsoft.com/office/officeart/2005/8/layout/orgChart1"/>
    <dgm:cxn modelId="{C2ED83E8-EDF9-4B88-AA74-28C7EF74C9E8}" type="presParOf" srcId="{C61EEFB0-528C-4F6A-A816-54867DCBC382}" destId="{561188C9-E71F-4F67-95DA-4B174B67B118}" srcOrd="2" destOrd="0" presId="urn:microsoft.com/office/officeart/2005/8/layout/orgChart1"/>
    <dgm:cxn modelId="{67741402-5D3B-4A9E-ACA6-B6E207127DE1}" type="presParOf" srcId="{CF8D704D-FCB7-4FBF-A840-EFC2B82004B8}" destId="{5151D563-145F-4C19-BE0D-1605E0CAE081}" srcOrd="2" destOrd="0" presId="urn:microsoft.com/office/officeart/2005/8/layout/orgChart1"/>
    <dgm:cxn modelId="{EFD5C399-5E0F-4020-AD98-78A10F14B20E}" type="presParOf" srcId="{70FB26DB-5FD2-4E7E-87A0-58B5889198A8}" destId="{E2A22AC2-E5D0-4DD1-8A05-CBDC60AFA781}" srcOrd="2" destOrd="0" presId="urn:microsoft.com/office/officeart/2005/8/layout/orgChart1"/>
    <dgm:cxn modelId="{610134E6-7E46-4CC9-860A-2F8630F13BE0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en-US" sz="1200" dirty="0" smtClean="0"/>
            <a:t>Democracy</a:t>
          </a:r>
          <a:endParaRPr lang="he-IL" sz="12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Political Reforms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/>
            <a:t>Economic Reforms</a:t>
          </a:r>
          <a:endParaRPr lang="he-IL" sz="12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AC25EA30-A224-411D-A972-9F244CBD66D1}">
      <dgm:prSet custT="1"/>
      <dgm:spPr/>
      <dgm:t>
        <a:bodyPr/>
        <a:lstStyle/>
        <a:p>
          <a:pPr rtl="0"/>
          <a:r>
            <a:rPr lang="en-US" sz="1050" dirty="0" smtClean="0"/>
            <a:t>Establish parliament</a:t>
          </a:r>
          <a:endParaRPr lang="he-IL" sz="1050" dirty="0"/>
        </a:p>
      </dgm:t>
    </dgm:pt>
    <dgm:pt modelId="{24BF5488-A859-4B0E-8E5C-BFCBEEB256A3}" type="par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1B0CF6D6-A56F-4D01-BDB4-D61904BA4CD3}" type="sib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0CED1809-FB95-4AFA-B681-206B7E43E292}">
      <dgm:prSet custT="1"/>
      <dgm:spPr/>
      <dgm:t>
        <a:bodyPr/>
        <a:lstStyle/>
        <a:p>
          <a:pPr rtl="0"/>
          <a:r>
            <a:rPr lang="en-US" sz="900" dirty="0" smtClean="0"/>
            <a:t>Economic Liberty</a:t>
          </a:r>
          <a:endParaRPr lang="he-IL" sz="900" dirty="0"/>
        </a:p>
      </dgm:t>
    </dgm:pt>
    <dgm:pt modelId="{D475EAA8-2628-4ED7-8CE8-A507F4C1A9AE}" type="par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D9AF7178-D559-4A3B-8017-93CCB47815FE}" type="sib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040DBE6C-9744-4D10-A497-7AADC54108D3}">
      <dgm:prSet/>
      <dgm:spPr/>
      <dgm:t>
        <a:bodyPr/>
        <a:lstStyle/>
        <a:p>
          <a:pPr rtl="1"/>
          <a:r>
            <a:rPr lang="en-US" dirty="0" smtClean="0"/>
            <a:t>Reform the courts</a:t>
          </a:r>
          <a:endParaRPr lang="he-IL" dirty="0"/>
        </a:p>
      </dgm:t>
    </dgm:pt>
    <dgm:pt modelId="{30BAE807-B97C-4283-A51A-F971084ADBA5}" type="parTrans" cxnId="{8E5E7F56-2016-49FF-964C-C2A599F775A7}">
      <dgm:prSet/>
      <dgm:spPr/>
      <dgm:t>
        <a:bodyPr/>
        <a:lstStyle/>
        <a:p>
          <a:pPr rtl="1"/>
          <a:endParaRPr lang="he-IL"/>
        </a:p>
      </dgm:t>
    </dgm:pt>
    <dgm:pt modelId="{BA8DB02F-42B6-4AAF-B7FE-E4ECF2A861B3}" type="sibTrans" cxnId="{8E5E7F56-2016-49FF-964C-C2A599F775A7}">
      <dgm:prSet/>
      <dgm:spPr/>
      <dgm:t>
        <a:bodyPr/>
        <a:lstStyle/>
        <a:p>
          <a:pPr rtl="1"/>
          <a:endParaRPr lang="he-IL"/>
        </a:p>
      </dgm:t>
    </dgm:pt>
    <dgm:pt modelId="{EB725004-955B-4D27-923B-86ED19A1825B}">
      <dgm:prSet/>
      <dgm:spPr/>
      <dgm:t>
        <a:bodyPr/>
        <a:lstStyle/>
        <a:p>
          <a:pPr rtl="1"/>
          <a:r>
            <a:rPr lang="en-US" dirty="0" smtClean="0"/>
            <a:t>Free political prisoners</a:t>
          </a:r>
          <a:endParaRPr lang="he-IL" dirty="0"/>
        </a:p>
      </dgm:t>
    </dgm:pt>
    <dgm:pt modelId="{4ADA8BEC-D0DD-41FA-968B-DDF321D0FE76}" type="parTrans" cxnId="{1A9FFBA4-7589-4470-9C6B-ACB2F2E5AA12}">
      <dgm:prSet/>
      <dgm:spPr/>
      <dgm:t>
        <a:bodyPr/>
        <a:lstStyle/>
        <a:p>
          <a:pPr rtl="1"/>
          <a:endParaRPr lang="he-IL"/>
        </a:p>
      </dgm:t>
    </dgm:pt>
    <dgm:pt modelId="{D7ECE82F-4B21-4506-B889-A30FA9DDB178}" type="sibTrans" cxnId="{1A9FFBA4-7589-4470-9C6B-ACB2F2E5AA12}">
      <dgm:prSet/>
      <dgm:spPr/>
      <dgm:t>
        <a:bodyPr/>
        <a:lstStyle/>
        <a:p>
          <a:pPr rtl="1"/>
          <a:endParaRPr lang="he-IL"/>
        </a:p>
      </dgm:t>
    </dgm:pt>
    <dgm:pt modelId="{60AF3C22-081B-49B3-8079-EF1F4BE5F368}">
      <dgm:prSet/>
      <dgm:spPr/>
      <dgm:t>
        <a:bodyPr/>
        <a:lstStyle/>
        <a:p>
          <a:pPr rtl="1"/>
          <a:r>
            <a:rPr lang="en-US" dirty="0" smtClean="0"/>
            <a:t>Constitution reform</a:t>
          </a:r>
          <a:endParaRPr lang="he-IL" dirty="0"/>
        </a:p>
      </dgm:t>
    </dgm:pt>
    <dgm:pt modelId="{73D441C3-0FDF-4F77-902C-ADA4FFBB5F6A}" type="parTrans" cxnId="{F2C82CCB-74C8-4698-8EDF-162A54832E0A}">
      <dgm:prSet/>
      <dgm:spPr/>
      <dgm:t>
        <a:bodyPr/>
        <a:lstStyle/>
        <a:p>
          <a:pPr rtl="1"/>
          <a:endParaRPr lang="he-IL"/>
        </a:p>
      </dgm:t>
    </dgm:pt>
    <dgm:pt modelId="{4AF3C07E-1A98-49D0-A916-741A43E15624}" type="sibTrans" cxnId="{F2C82CCB-74C8-4698-8EDF-162A54832E0A}">
      <dgm:prSet/>
      <dgm:spPr/>
      <dgm:t>
        <a:bodyPr/>
        <a:lstStyle/>
        <a:p>
          <a:pPr rtl="1"/>
          <a:endParaRPr lang="he-IL"/>
        </a:p>
      </dgm:t>
    </dgm:pt>
    <dgm:pt modelId="{144F29F6-332E-4CB6-9C30-19451F330C5A}">
      <dgm:prSet/>
      <dgm:spPr/>
      <dgm:t>
        <a:bodyPr/>
        <a:lstStyle/>
        <a:p>
          <a:pPr rtl="1"/>
          <a:r>
            <a:rPr lang="en-US" dirty="0" smtClean="0"/>
            <a:t>Limited regulation</a:t>
          </a:r>
          <a:endParaRPr lang="he-IL" dirty="0"/>
        </a:p>
      </dgm:t>
    </dgm:pt>
    <dgm:pt modelId="{5CC05A3B-430E-48D9-995B-513F4926FA98}" type="parTrans" cxnId="{8265359C-3F51-41D8-893E-1B4EEEA5BF59}">
      <dgm:prSet/>
      <dgm:spPr/>
      <dgm:t>
        <a:bodyPr/>
        <a:lstStyle/>
        <a:p>
          <a:pPr rtl="1"/>
          <a:endParaRPr lang="he-IL"/>
        </a:p>
      </dgm:t>
    </dgm:pt>
    <dgm:pt modelId="{63CC5F02-76A8-4E0D-8139-C050B67F5963}" type="sibTrans" cxnId="{8265359C-3F51-41D8-893E-1B4EEEA5BF59}">
      <dgm:prSet/>
      <dgm:spPr/>
      <dgm:t>
        <a:bodyPr/>
        <a:lstStyle/>
        <a:p>
          <a:pPr rtl="1"/>
          <a:endParaRPr lang="he-IL"/>
        </a:p>
      </dgm:t>
    </dgm:pt>
    <dgm:pt modelId="{8D2C5CC7-9BAB-4A9A-B83C-7BC568C35774}">
      <dgm:prSet/>
      <dgm:spPr/>
      <dgm:t>
        <a:bodyPr/>
        <a:lstStyle/>
        <a:p>
          <a:pPr rtl="1"/>
          <a:r>
            <a:rPr lang="en-US" dirty="0" smtClean="0"/>
            <a:t>Privatization</a:t>
          </a:r>
          <a:endParaRPr lang="he-IL" dirty="0"/>
        </a:p>
      </dgm:t>
    </dgm:pt>
    <dgm:pt modelId="{B5DC9097-DE00-4D8E-BB51-4482F5DF037E}" type="parTrans" cxnId="{61350BF6-5FDC-4D85-AF01-8EEE907A3018}">
      <dgm:prSet/>
      <dgm:spPr/>
      <dgm:t>
        <a:bodyPr/>
        <a:lstStyle/>
        <a:p>
          <a:pPr rtl="1"/>
          <a:endParaRPr lang="he-IL"/>
        </a:p>
      </dgm:t>
    </dgm:pt>
    <dgm:pt modelId="{1615F641-AA3E-4F87-B00A-F87A31EE3AAF}" type="sibTrans" cxnId="{61350BF6-5FDC-4D85-AF01-8EEE907A3018}">
      <dgm:prSet/>
      <dgm:spPr/>
      <dgm:t>
        <a:bodyPr/>
        <a:lstStyle/>
        <a:p>
          <a:pPr rtl="1"/>
          <a:endParaRPr lang="he-IL"/>
        </a:p>
      </dgm:t>
    </dgm:pt>
    <dgm:pt modelId="{EED6DF58-BE20-4030-A15D-0502667C6B05}">
      <dgm:prSet/>
      <dgm:spPr/>
      <dgm:t>
        <a:bodyPr/>
        <a:lstStyle/>
        <a:p>
          <a:pPr rtl="1"/>
          <a:r>
            <a:rPr lang="en-US" dirty="0" smtClean="0"/>
            <a:t>Market Economy</a:t>
          </a:r>
          <a:endParaRPr lang="he-IL" dirty="0"/>
        </a:p>
      </dgm:t>
    </dgm:pt>
    <dgm:pt modelId="{FC47E55E-267E-4E6D-8AE8-DED30CC76D3C}" type="parTrans" cxnId="{381D7D21-BD98-4BE0-86EC-B9A3BE6D2EBC}">
      <dgm:prSet/>
      <dgm:spPr/>
      <dgm:t>
        <a:bodyPr/>
        <a:lstStyle/>
        <a:p>
          <a:pPr rtl="1"/>
          <a:endParaRPr lang="he-IL"/>
        </a:p>
      </dgm:t>
    </dgm:pt>
    <dgm:pt modelId="{8283EE61-E818-4D60-95BB-C9B50201D29C}" type="sibTrans" cxnId="{381D7D21-BD98-4BE0-86EC-B9A3BE6D2EBC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113563" custLinFactNeighborX="-216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 custScaleX="138815" custLinFactNeighborX="-8233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E7BAD63E-11CE-4704-90C0-C4661D90C2C1}" type="pres">
      <dgm:prSet presAssocID="{24BF5488-A859-4B0E-8E5C-BFCBEEB256A3}" presName="Name37" presStyleLbl="parChTrans1D3" presStyleIdx="0" presStyleCnt="8"/>
      <dgm:spPr/>
      <dgm:t>
        <a:bodyPr/>
        <a:lstStyle/>
        <a:p>
          <a:pPr rtl="1"/>
          <a:endParaRPr lang="he-IL"/>
        </a:p>
      </dgm:t>
    </dgm:pt>
    <dgm:pt modelId="{481C80E5-D638-4C44-B8E2-9F6B4E2FD844}" type="pres">
      <dgm:prSet presAssocID="{AC25EA30-A224-411D-A972-9F244CBD66D1}" presName="hierRoot2" presStyleCnt="0">
        <dgm:presLayoutVars>
          <dgm:hierBranch val="init"/>
        </dgm:presLayoutVars>
      </dgm:prSet>
      <dgm:spPr/>
    </dgm:pt>
    <dgm:pt modelId="{B3F8B01D-8579-46EA-80DB-708DFD6BF409}" type="pres">
      <dgm:prSet presAssocID="{AC25EA30-A224-411D-A972-9F244CBD66D1}" presName="rootComposite" presStyleCnt="0"/>
      <dgm:spPr/>
    </dgm:pt>
    <dgm:pt modelId="{A82DB0A9-B415-4687-8231-0B770E0C0518}" type="pres">
      <dgm:prSet presAssocID="{AC25EA30-A224-411D-A972-9F244CBD66D1}" presName="rootText" presStyleLbl="node3" presStyleIdx="0" presStyleCnt="8" custLinFactNeighborX="-7804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D827DB-F3D4-434E-9D26-4A7A687CFAC6}" type="pres">
      <dgm:prSet presAssocID="{AC25EA30-A224-411D-A972-9F244CBD66D1}" presName="rootConnector" presStyleLbl="node3" presStyleIdx="0" presStyleCnt="8"/>
      <dgm:spPr/>
      <dgm:t>
        <a:bodyPr/>
        <a:lstStyle/>
        <a:p>
          <a:pPr rtl="1"/>
          <a:endParaRPr lang="he-IL"/>
        </a:p>
      </dgm:t>
    </dgm:pt>
    <dgm:pt modelId="{62AC1EF2-8E38-410E-95A9-3BBC63AD91B9}" type="pres">
      <dgm:prSet presAssocID="{AC25EA30-A224-411D-A972-9F244CBD66D1}" presName="hierChild4" presStyleCnt="0"/>
      <dgm:spPr/>
    </dgm:pt>
    <dgm:pt modelId="{C9C5C61D-C105-4303-B159-0DB60CEF3A1D}" type="pres">
      <dgm:prSet presAssocID="{AC25EA30-A224-411D-A972-9F244CBD66D1}" presName="hierChild5" presStyleCnt="0"/>
      <dgm:spPr/>
    </dgm:pt>
    <dgm:pt modelId="{82DF422D-4A9D-4F49-B37C-0C0F4DF4B417}" type="pres">
      <dgm:prSet presAssocID="{30BAE807-B97C-4283-A51A-F971084ADBA5}" presName="Name37" presStyleLbl="parChTrans1D3" presStyleIdx="1" presStyleCnt="8"/>
      <dgm:spPr/>
      <dgm:t>
        <a:bodyPr/>
        <a:lstStyle/>
        <a:p>
          <a:pPr rtl="1"/>
          <a:endParaRPr lang="he-IL"/>
        </a:p>
      </dgm:t>
    </dgm:pt>
    <dgm:pt modelId="{C5A65742-D917-4C7A-9986-EF793C67783A}" type="pres">
      <dgm:prSet presAssocID="{040DBE6C-9744-4D10-A497-7AADC54108D3}" presName="hierRoot2" presStyleCnt="0">
        <dgm:presLayoutVars>
          <dgm:hierBranch val="init"/>
        </dgm:presLayoutVars>
      </dgm:prSet>
      <dgm:spPr/>
    </dgm:pt>
    <dgm:pt modelId="{AADB5005-90B6-4642-9BFB-44544FE38F1B}" type="pres">
      <dgm:prSet presAssocID="{040DBE6C-9744-4D10-A497-7AADC54108D3}" presName="rootComposite" presStyleCnt="0"/>
      <dgm:spPr/>
    </dgm:pt>
    <dgm:pt modelId="{51049FE9-86BC-49DE-9516-20521E151F0D}" type="pres">
      <dgm:prSet presAssocID="{040DBE6C-9744-4D10-A497-7AADC54108D3}" presName="rootText" presStyleLbl="node3" presStyleIdx="1" presStyleCnt="8" custLinFactNeighborX="-7626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33D249-1C95-487B-AF0F-B219A8E442BA}" type="pres">
      <dgm:prSet presAssocID="{040DBE6C-9744-4D10-A497-7AADC54108D3}" presName="rootConnector" presStyleLbl="node3" presStyleIdx="1" presStyleCnt="8"/>
      <dgm:spPr/>
      <dgm:t>
        <a:bodyPr/>
        <a:lstStyle/>
        <a:p>
          <a:pPr rtl="1"/>
          <a:endParaRPr lang="he-IL"/>
        </a:p>
      </dgm:t>
    </dgm:pt>
    <dgm:pt modelId="{F45A71BB-E90B-448A-9D14-C3A6440FD94A}" type="pres">
      <dgm:prSet presAssocID="{040DBE6C-9744-4D10-A497-7AADC54108D3}" presName="hierChild4" presStyleCnt="0"/>
      <dgm:spPr/>
    </dgm:pt>
    <dgm:pt modelId="{195915CF-62B3-446B-B823-EE50A4A250C2}" type="pres">
      <dgm:prSet presAssocID="{040DBE6C-9744-4D10-A497-7AADC54108D3}" presName="hierChild5" presStyleCnt="0"/>
      <dgm:spPr/>
    </dgm:pt>
    <dgm:pt modelId="{E7CBCBBA-6048-4130-BD59-8904B089E06D}" type="pres">
      <dgm:prSet presAssocID="{4ADA8BEC-D0DD-41FA-968B-DDF321D0FE76}" presName="Name37" presStyleLbl="parChTrans1D3" presStyleIdx="2" presStyleCnt="8"/>
      <dgm:spPr/>
      <dgm:t>
        <a:bodyPr/>
        <a:lstStyle/>
        <a:p>
          <a:pPr rtl="1"/>
          <a:endParaRPr lang="he-IL"/>
        </a:p>
      </dgm:t>
    </dgm:pt>
    <dgm:pt modelId="{E959D623-41B2-4E2F-8EBC-3A895E46CDB5}" type="pres">
      <dgm:prSet presAssocID="{EB725004-955B-4D27-923B-86ED19A1825B}" presName="hierRoot2" presStyleCnt="0">
        <dgm:presLayoutVars>
          <dgm:hierBranch val="init"/>
        </dgm:presLayoutVars>
      </dgm:prSet>
      <dgm:spPr/>
    </dgm:pt>
    <dgm:pt modelId="{9F121AEE-998F-4698-9FC4-5EB657C4DFED}" type="pres">
      <dgm:prSet presAssocID="{EB725004-955B-4D27-923B-86ED19A1825B}" presName="rootComposite" presStyleCnt="0"/>
      <dgm:spPr/>
    </dgm:pt>
    <dgm:pt modelId="{315F3A6A-024F-446D-ACAE-5AAA3EF2FA29}" type="pres">
      <dgm:prSet presAssocID="{EB725004-955B-4D27-923B-86ED19A1825B}" presName="rootText" presStyleLbl="node3" presStyleIdx="2" presStyleCnt="8" custLinFactNeighborX="-7804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2650AB2-4193-47F5-A5FA-577361B73D79}" type="pres">
      <dgm:prSet presAssocID="{EB725004-955B-4D27-923B-86ED19A1825B}" presName="rootConnector" presStyleLbl="node3" presStyleIdx="2" presStyleCnt="8"/>
      <dgm:spPr/>
      <dgm:t>
        <a:bodyPr/>
        <a:lstStyle/>
        <a:p>
          <a:pPr rtl="1"/>
          <a:endParaRPr lang="he-IL"/>
        </a:p>
      </dgm:t>
    </dgm:pt>
    <dgm:pt modelId="{073D33B7-58DA-4BCF-9730-8E5963FDBDBC}" type="pres">
      <dgm:prSet presAssocID="{EB725004-955B-4D27-923B-86ED19A1825B}" presName="hierChild4" presStyleCnt="0"/>
      <dgm:spPr/>
    </dgm:pt>
    <dgm:pt modelId="{F2FCC90E-0045-44C0-96F8-A247A7B3C960}" type="pres">
      <dgm:prSet presAssocID="{EB725004-955B-4D27-923B-86ED19A1825B}" presName="hierChild5" presStyleCnt="0"/>
      <dgm:spPr/>
    </dgm:pt>
    <dgm:pt modelId="{BCBAE866-4B6C-4053-9E8D-9367EFA0F0A6}" type="pres">
      <dgm:prSet presAssocID="{73D441C3-0FDF-4F77-902C-ADA4FFBB5F6A}" presName="Name37" presStyleLbl="parChTrans1D3" presStyleIdx="3" presStyleCnt="8"/>
      <dgm:spPr/>
      <dgm:t>
        <a:bodyPr/>
        <a:lstStyle/>
        <a:p>
          <a:pPr rtl="1"/>
          <a:endParaRPr lang="he-IL"/>
        </a:p>
      </dgm:t>
    </dgm:pt>
    <dgm:pt modelId="{696A5E92-81EF-430F-AC48-4DF8F65D6BC5}" type="pres">
      <dgm:prSet presAssocID="{60AF3C22-081B-49B3-8079-EF1F4BE5F368}" presName="hierRoot2" presStyleCnt="0">
        <dgm:presLayoutVars>
          <dgm:hierBranch val="init"/>
        </dgm:presLayoutVars>
      </dgm:prSet>
      <dgm:spPr/>
    </dgm:pt>
    <dgm:pt modelId="{F72D7C58-8BF0-4118-86E2-627C18322258}" type="pres">
      <dgm:prSet presAssocID="{60AF3C22-081B-49B3-8079-EF1F4BE5F368}" presName="rootComposite" presStyleCnt="0"/>
      <dgm:spPr/>
    </dgm:pt>
    <dgm:pt modelId="{3DC55E24-5B96-4A6A-AFB7-E1D2C934605B}" type="pres">
      <dgm:prSet presAssocID="{60AF3C22-081B-49B3-8079-EF1F4BE5F368}" presName="rootText" presStyleLbl="node3" presStyleIdx="3" presStyleCnt="8" custLinFactNeighborX="-4977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5A8E14B-6C11-4AA5-AEBB-11AC32DBFEAE}" type="pres">
      <dgm:prSet presAssocID="{60AF3C22-081B-49B3-8079-EF1F4BE5F368}" presName="rootConnector" presStyleLbl="node3" presStyleIdx="3" presStyleCnt="8"/>
      <dgm:spPr/>
      <dgm:t>
        <a:bodyPr/>
        <a:lstStyle/>
        <a:p>
          <a:pPr rtl="1"/>
          <a:endParaRPr lang="he-IL"/>
        </a:p>
      </dgm:t>
    </dgm:pt>
    <dgm:pt modelId="{748F8250-ECE6-4C1A-8E0D-F090587ADB73}" type="pres">
      <dgm:prSet presAssocID="{60AF3C22-081B-49B3-8079-EF1F4BE5F368}" presName="hierChild4" presStyleCnt="0"/>
      <dgm:spPr/>
    </dgm:pt>
    <dgm:pt modelId="{3B7281E3-8E79-4185-AAF1-83B77D38F9B0}" type="pres">
      <dgm:prSet presAssocID="{60AF3C22-081B-49B3-8079-EF1F4BE5F368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ScaleX="121323" custLinFactNeighborX="4305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F8982D54-B627-4D80-A793-777A38B10600}" type="pres">
      <dgm:prSet presAssocID="{D475EAA8-2628-4ED7-8CE8-A507F4C1A9AE}" presName="Name37" presStyleLbl="parChTrans1D3" presStyleIdx="4" presStyleCnt="8"/>
      <dgm:spPr/>
      <dgm:t>
        <a:bodyPr/>
        <a:lstStyle/>
        <a:p>
          <a:pPr rtl="1"/>
          <a:endParaRPr lang="he-IL"/>
        </a:p>
      </dgm:t>
    </dgm:pt>
    <dgm:pt modelId="{A8B4506A-F273-4FD3-B704-5814507F7A16}" type="pres">
      <dgm:prSet presAssocID="{0CED1809-FB95-4AFA-B681-206B7E43E292}" presName="hierRoot2" presStyleCnt="0">
        <dgm:presLayoutVars>
          <dgm:hierBranch val="init"/>
        </dgm:presLayoutVars>
      </dgm:prSet>
      <dgm:spPr/>
    </dgm:pt>
    <dgm:pt modelId="{F2F2E9DF-2F7B-4535-852A-205B670D1E67}" type="pres">
      <dgm:prSet presAssocID="{0CED1809-FB95-4AFA-B681-206B7E43E292}" presName="rootComposite" presStyleCnt="0"/>
      <dgm:spPr/>
    </dgm:pt>
    <dgm:pt modelId="{C8FECD49-3B08-407B-BBD3-51EE9A2E2DF9}" type="pres">
      <dgm:prSet presAssocID="{0CED1809-FB95-4AFA-B681-206B7E43E292}" presName="rootText" presStyleLbl="node3" presStyleIdx="4" presStyleCnt="8" custLinFactX="-492" custLinFactNeighborX="-10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AEF18AB-DD7C-468B-B52A-B86BE12C04A7}" type="pres">
      <dgm:prSet presAssocID="{0CED1809-FB95-4AFA-B681-206B7E43E292}" presName="rootConnector" presStyleLbl="node3" presStyleIdx="4" presStyleCnt="8"/>
      <dgm:spPr/>
      <dgm:t>
        <a:bodyPr/>
        <a:lstStyle/>
        <a:p>
          <a:pPr rtl="1"/>
          <a:endParaRPr lang="he-IL"/>
        </a:p>
      </dgm:t>
    </dgm:pt>
    <dgm:pt modelId="{9F4EBDD5-660B-41F9-B98F-25EFB16F1606}" type="pres">
      <dgm:prSet presAssocID="{0CED1809-FB95-4AFA-B681-206B7E43E292}" presName="hierChild4" presStyleCnt="0"/>
      <dgm:spPr/>
    </dgm:pt>
    <dgm:pt modelId="{449D0842-DDDE-413F-9C8B-4044086CEDB1}" type="pres">
      <dgm:prSet presAssocID="{0CED1809-FB95-4AFA-B681-206B7E43E292}" presName="hierChild5" presStyleCnt="0"/>
      <dgm:spPr/>
    </dgm:pt>
    <dgm:pt modelId="{FD0FF110-F21A-4DB1-A1C1-F8452BF1B3C7}" type="pres">
      <dgm:prSet presAssocID="{5CC05A3B-430E-48D9-995B-513F4926FA98}" presName="Name37" presStyleLbl="parChTrans1D3" presStyleIdx="5" presStyleCnt="8"/>
      <dgm:spPr/>
      <dgm:t>
        <a:bodyPr/>
        <a:lstStyle/>
        <a:p>
          <a:pPr rtl="1"/>
          <a:endParaRPr lang="he-IL"/>
        </a:p>
      </dgm:t>
    </dgm:pt>
    <dgm:pt modelId="{6F420221-C34D-43E1-B4E1-48010F4535FB}" type="pres">
      <dgm:prSet presAssocID="{144F29F6-332E-4CB6-9C30-19451F330C5A}" presName="hierRoot2" presStyleCnt="0">
        <dgm:presLayoutVars>
          <dgm:hierBranch val="init"/>
        </dgm:presLayoutVars>
      </dgm:prSet>
      <dgm:spPr/>
    </dgm:pt>
    <dgm:pt modelId="{6EC082DD-A2EB-42C2-9CE6-666BE18AE133}" type="pres">
      <dgm:prSet presAssocID="{144F29F6-332E-4CB6-9C30-19451F330C5A}" presName="rootComposite" presStyleCnt="0"/>
      <dgm:spPr/>
    </dgm:pt>
    <dgm:pt modelId="{59AC4918-6A83-423B-887D-981B8C18D0EA}" type="pres">
      <dgm:prSet presAssocID="{144F29F6-332E-4CB6-9C30-19451F330C5A}" presName="rootText" presStyleLbl="node3" presStyleIdx="5" presStyleCnt="8" custLinFactNeighborX="4305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F239C5B-A406-4B11-9042-5DAC47E16385}" type="pres">
      <dgm:prSet presAssocID="{144F29F6-332E-4CB6-9C30-19451F330C5A}" presName="rootConnector" presStyleLbl="node3" presStyleIdx="5" presStyleCnt="8"/>
      <dgm:spPr/>
      <dgm:t>
        <a:bodyPr/>
        <a:lstStyle/>
        <a:p>
          <a:pPr rtl="1"/>
          <a:endParaRPr lang="he-IL"/>
        </a:p>
      </dgm:t>
    </dgm:pt>
    <dgm:pt modelId="{6AC55304-DCD9-494B-96C5-559C495DDF15}" type="pres">
      <dgm:prSet presAssocID="{144F29F6-332E-4CB6-9C30-19451F330C5A}" presName="hierChild4" presStyleCnt="0"/>
      <dgm:spPr/>
    </dgm:pt>
    <dgm:pt modelId="{AD25935F-F2B2-4E41-9A1E-92E4C860DBF2}" type="pres">
      <dgm:prSet presAssocID="{144F29F6-332E-4CB6-9C30-19451F330C5A}" presName="hierChild5" presStyleCnt="0"/>
      <dgm:spPr/>
    </dgm:pt>
    <dgm:pt modelId="{D23514A8-8E57-4696-BC05-43BB24E96955}" type="pres">
      <dgm:prSet presAssocID="{B5DC9097-DE00-4D8E-BB51-4482F5DF037E}" presName="Name37" presStyleLbl="parChTrans1D3" presStyleIdx="6" presStyleCnt="8"/>
      <dgm:spPr/>
      <dgm:t>
        <a:bodyPr/>
        <a:lstStyle/>
        <a:p>
          <a:pPr rtl="1"/>
          <a:endParaRPr lang="he-IL"/>
        </a:p>
      </dgm:t>
    </dgm:pt>
    <dgm:pt modelId="{CDD58824-4D74-42B1-8375-4429EEB6ABEA}" type="pres">
      <dgm:prSet presAssocID="{8D2C5CC7-9BAB-4A9A-B83C-7BC568C35774}" presName="hierRoot2" presStyleCnt="0">
        <dgm:presLayoutVars>
          <dgm:hierBranch val="init"/>
        </dgm:presLayoutVars>
      </dgm:prSet>
      <dgm:spPr/>
    </dgm:pt>
    <dgm:pt modelId="{6C3FF7F5-F1C2-48BE-86CC-854882159D86}" type="pres">
      <dgm:prSet presAssocID="{8D2C5CC7-9BAB-4A9A-B83C-7BC568C35774}" presName="rootComposite" presStyleCnt="0"/>
      <dgm:spPr/>
    </dgm:pt>
    <dgm:pt modelId="{BFCA4CB9-B3EF-4C20-8BD5-08B7B93A4060}" type="pres">
      <dgm:prSet presAssocID="{8D2C5CC7-9BAB-4A9A-B83C-7BC568C35774}" presName="rootText" presStyleLbl="node3" presStyleIdx="6" presStyleCnt="8" custLinFactX="-492" custLinFactNeighborX="-10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F94D66B-DC33-48B1-B897-476B5268FCF4}" type="pres">
      <dgm:prSet presAssocID="{8D2C5CC7-9BAB-4A9A-B83C-7BC568C35774}" presName="rootConnector" presStyleLbl="node3" presStyleIdx="6" presStyleCnt="8"/>
      <dgm:spPr/>
      <dgm:t>
        <a:bodyPr/>
        <a:lstStyle/>
        <a:p>
          <a:pPr rtl="1"/>
          <a:endParaRPr lang="he-IL"/>
        </a:p>
      </dgm:t>
    </dgm:pt>
    <dgm:pt modelId="{B5F3721B-EBA3-4901-8EC7-33DAE9640FF4}" type="pres">
      <dgm:prSet presAssocID="{8D2C5CC7-9BAB-4A9A-B83C-7BC568C35774}" presName="hierChild4" presStyleCnt="0"/>
      <dgm:spPr/>
    </dgm:pt>
    <dgm:pt modelId="{2F5C14AC-6D92-4F4D-B111-E580E3181602}" type="pres">
      <dgm:prSet presAssocID="{8D2C5CC7-9BAB-4A9A-B83C-7BC568C35774}" presName="hierChild5" presStyleCnt="0"/>
      <dgm:spPr/>
    </dgm:pt>
    <dgm:pt modelId="{7440D383-D3FD-44E4-BE81-28050FB46EB8}" type="pres">
      <dgm:prSet presAssocID="{FC47E55E-267E-4E6D-8AE8-DED30CC76D3C}" presName="Name37" presStyleLbl="parChTrans1D3" presStyleIdx="7" presStyleCnt="8"/>
      <dgm:spPr/>
      <dgm:t>
        <a:bodyPr/>
        <a:lstStyle/>
        <a:p>
          <a:pPr rtl="1"/>
          <a:endParaRPr lang="he-IL"/>
        </a:p>
      </dgm:t>
    </dgm:pt>
    <dgm:pt modelId="{2EADB347-FB4D-4C51-A78B-29B2E0B70FE3}" type="pres">
      <dgm:prSet presAssocID="{EED6DF58-BE20-4030-A15D-0502667C6B05}" presName="hierRoot2" presStyleCnt="0">
        <dgm:presLayoutVars>
          <dgm:hierBranch val="init"/>
        </dgm:presLayoutVars>
      </dgm:prSet>
      <dgm:spPr/>
    </dgm:pt>
    <dgm:pt modelId="{104C651E-C2C7-4FD0-86C7-1547EC48FE43}" type="pres">
      <dgm:prSet presAssocID="{EED6DF58-BE20-4030-A15D-0502667C6B05}" presName="rootComposite" presStyleCnt="0"/>
      <dgm:spPr/>
    </dgm:pt>
    <dgm:pt modelId="{56B36169-7F42-47C2-9109-F60A43F34AD1}" type="pres">
      <dgm:prSet presAssocID="{EED6DF58-BE20-4030-A15D-0502667C6B05}" presName="rootText" presStyleLbl="node3" presStyleIdx="7" presStyleCnt="8" custLinFactNeighborX="4305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C3B8438-7565-4B7C-B7FC-989F07EA1467}" type="pres">
      <dgm:prSet presAssocID="{EED6DF58-BE20-4030-A15D-0502667C6B05}" presName="rootConnector" presStyleLbl="node3" presStyleIdx="7" presStyleCnt="8"/>
      <dgm:spPr/>
      <dgm:t>
        <a:bodyPr/>
        <a:lstStyle/>
        <a:p>
          <a:pPr rtl="1"/>
          <a:endParaRPr lang="he-IL"/>
        </a:p>
      </dgm:t>
    </dgm:pt>
    <dgm:pt modelId="{788FAB22-9900-4973-A81A-535CC0306E1B}" type="pres">
      <dgm:prSet presAssocID="{EED6DF58-BE20-4030-A15D-0502667C6B05}" presName="hierChild4" presStyleCnt="0"/>
      <dgm:spPr/>
    </dgm:pt>
    <dgm:pt modelId="{E59E00C4-EB06-4FC3-9DAF-A480794CF81E}" type="pres">
      <dgm:prSet presAssocID="{EED6DF58-BE20-4030-A15D-0502667C6B05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F2C82CCB-74C8-4698-8EDF-162A54832E0A}" srcId="{3DDFBD1B-621C-40D8-8BFC-D2C367EF3C43}" destId="{60AF3C22-081B-49B3-8079-EF1F4BE5F368}" srcOrd="3" destOrd="0" parTransId="{73D441C3-0FDF-4F77-902C-ADA4FFBB5F6A}" sibTransId="{4AF3C07E-1A98-49D0-A916-741A43E15624}"/>
    <dgm:cxn modelId="{D3798FB9-4087-4EF2-A9A9-1C5C7BCB338B}" type="presOf" srcId="{EB725004-955B-4D27-923B-86ED19A1825B}" destId="{315F3A6A-024F-446D-ACAE-5AAA3EF2FA29}" srcOrd="0" destOrd="0" presId="urn:microsoft.com/office/officeart/2005/8/layout/orgChart1"/>
    <dgm:cxn modelId="{340160EE-785E-4466-A976-15784BBBE5CC}" type="presOf" srcId="{3DDFBD1B-621C-40D8-8BFC-D2C367EF3C43}" destId="{627D74C1-8835-4694-A952-46D875B7493B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0DCFB03A-85AC-43A8-807F-0469C601FB6C}" type="presOf" srcId="{60AF3C22-081B-49B3-8079-EF1F4BE5F368}" destId="{75A8E14B-6C11-4AA5-AEBB-11AC32DBFEAE}" srcOrd="1" destOrd="0" presId="urn:microsoft.com/office/officeart/2005/8/layout/orgChart1"/>
    <dgm:cxn modelId="{3E382CAD-9BE0-4809-80C8-74A7533F8C13}" type="presOf" srcId="{3DDFBD1B-621C-40D8-8BFC-D2C367EF3C43}" destId="{1E1DA542-9FEA-4191-94BD-1398E0FEECD5}" srcOrd="0" destOrd="0" presId="urn:microsoft.com/office/officeart/2005/8/layout/orgChart1"/>
    <dgm:cxn modelId="{6C2CC3F0-900F-4070-A538-ADBD5AD66AB9}" type="presOf" srcId="{EED6DF58-BE20-4030-A15D-0502667C6B05}" destId="{56B36169-7F42-47C2-9109-F60A43F34AD1}" srcOrd="0" destOrd="0" presId="urn:microsoft.com/office/officeart/2005/8/layout/orgChart1"/>
    <dgm:cxn modelId="{B2C609C9-7D6F-4E84-89F8-157E3881CCE0}" type="presOf" srcId="{24BF5488-A859-4B0E-8E5C-BFCBEEB256A3}" destId="{E7BAD63E-11CE-4704-90C0-C4661D90C2C1}" srcOrd="0" destOrd="0" presId="urn:microsoft.com/office/officeart/2005/8/layout/orgChart1"/>
    <dgm:cxn modelId="{DD867BE3-5732-4D8A-BE88-93611D9D8F85}" srcId="{3DDFBD1B-621C-40D8-8BFC-D2C367EF3C43}" destId="{AC25EA30-A224-411D-A972-9F244CBD66D1}" srcOrd="0" destOrd="0" parTransId="{24BF5488-A859-4B0E-8E5C-BFCBEEB256A3}" sibTransId="{1B0CF6D6-A56F-4D01-BDB4-D61904BA4CD3}"/>
    <dgm:cxn modelId="{1A9FFBA4-7589-4470-9C6B-ACB2F2E5AA12}" srcId="{3DDFBD1B-621C-40D8-8BFC-D2C367EF3C43}" destId="{EB725004-955B-4D27-923B-86ED19A1825B}" srcOrd="2" destOrd="0" parTransId="{4ADA8BEC-D0DD-41FA-968B-DDF321D0FE76}" sibTransId="{D7ECE82F-4B21-4506-B889-A30FA9DDB178}"/>
    <dgm:cxn modelId="{92241A59-E3CF-4F5E-8291-DAD956C4931A}" type="presOf" srcId="{30BAE807-B97C-4283-A51A-F971084ADBA5}" destId="{82DF422D-4A9D-4F49-B37C-0C0F4DF4B417}" srcOrd="0" destOrd="0" presId="urn:microsoft.com/office/officeart/2005/8/layout/orgChart1"/>
    <dgm:cxn modelId="{0E6CF497-6D3D-46CC-A421-316BD322D480}" srcId="{0ED11228-06A8-4ACD-9F50-9519392C51EB}" destId="{0CED1809-FB95-4AFA-B681-206B7E43E292}" srcOrd="0" destOrd="0" parTransId="{D475EAA8-2628-4ED7-8CE8-A507F4C1A9AE}" sibTransId="{D9AF7178-D559-4A3B-8017-93CCB47815FE}"/>
    <dgm:cxn modelId="{61350BF6-5FDC-4D85-AF01-8EEE907A3018}" srcId="{0ED11228-06A8-4ACD-9F50-9519392C51EB}" destId="{8D2C5CC7-9BAB-4A9A-B83C-7BC568C35774}" srcOrd="2" destOrd="0" parTransId="{B5DC9097-DE00-4D8E-BB51-4482F5DF037E}" sibTransId="{1615F641-AA3E-4F87-B00A-F87A31EE3AAF}"/>
    <dgm:cxn modelId="{0C308D54-4122-4351-A941-184B10458CFB}" type="presOf" srcId="{AC25EA30-A224-411D-A972-9F244CBD66D1}" destId="{A82DB0A9-B415-4687-8231-0B770E0C0518}" srcOrd="0" destOrd="0" presId="urn:microsoft.com/office/officeart/2005/8/layout/orgChart1"/>
    <dgm:cxn modelId="{531230B8-9BA7-409E-B406-39583FBF3461}" type="presOf" srcId="{4ADA8BEC-D0DD-41FA-968B-DDF321D0FE76}" destId="{E7CBCBBA-6048-4130-BD59-8904B089E06D}" srcOrd="0" destOrd="0" presId="urn:microsoft.com/office/officeart/2005/8/layout/orgChart1"/>
    <dgm:cxn modelId="{76200D44-CADF-405D-A6C8-4B28A5EAE8B2}" type="presOf" srcId="{41D27E45-ABE2-4D73-976D-9BF0CC60DA57}" destId="{6A24464E-1717-4518-8F11-C35926C90B6B}" srcOrd="0" destOrd="0" presId="urn:microsoft.com/office/officeart/2005/8/layout/orgChart1"/>
    <dgm:cxn modelId="{FE4908F5-C336-471C-B4DC-4333EF6ABA24}" type="presOf" srcId="{EED6DF58-BE20-4030-A15D-0502667C6B05}" destId="{8C3B8438-7565-4B7C-B7FC-989F07EA1467}" srcOrd="1" destOrd="0" presId="urn:microsoft.com/office/officeart/2005/8/layout/orgChart1"/>
    <dgm:cxn modelId="{4663883B-D4FB-4B6D-92D3-47072EB65740}" type="presOf" srcId="{0ED11228-06A8-4ACD-9F50-9519392C51EB}" destId="{404337A5-EAD6-4553-BD89-C1BE5AC02670}" srcOrd="0" destOrd="0" presId="urn:microsoft.com/office/officeart/2005/8/layout/orgChart1"/>
    <dgm:cxn modelId="{3660578A-054C-4FCA-A26F-3DFEC3234096}" type="presOf" srcId="{040DBE6C-9744-4D10-A497-7AADC54108D3}" destId="{EB33D249-1C95-487B-AF0F-B219A8E442BA}" srcOrd="1" destOrd="0" presId="urn:microsoft.com/office/officeart/2005/8/layout/orgChart1"/>
    <dgm:cxn modelId="{57D2B5D9-05E4-43B9-A936-EB14F3D2B9A8}" type="presOf" srcId="{FC47E55E-267E-4E6D-8AE8-DED30CC76D3C}" destId="{7440D383-D3FD-44E4-BE81-28050FB46EB8}" srcOrd="0" destOrd="0" presId="urn:microsoft.com/office/officeart/2005/8/layout/orgChart1"/>
    <dgm:cxn modelId="{8265359C-3F51-41D8-893E-1B4EEEA5BF59}" srcId="{0ED11228-06A8-4ACD-9F50-9519392C51EB}" destId="{144F29F6-332E-4CB6-9C30-19451F330C5A}" srcOrd="1" destOrd="0" parTransId="{5CC05A3B-430E-48D9-995B-513F4926FA98}" sibTransId="{63CC5F02-76A8-4E0D-8139-C050B67F5963}"/>
    <dgm:cxn modelId="{2B380859-E67B-48F9-910E-D35B12465C02}" type="presOf" srcId="{60D929C7-C84A-46D2-AEBA-1236BC23E2F5}" destId="{4043CE0C-FBD2-4B80-B723-412C360FF28E}" srcOrd="0" destOrd="0" presId="urn:microsoft.com/office/officeart/2005/8/layout/orgChart1"/>
    <dgm:cxn modelId="{0D2E4770-EE64-49C6-83D8-EE4D893A436B}" type="presOf" srcId="{AC25EA30-A224-411D-A972-9F244CBD66D1}" destId="{C7D827DB-F3D4-434E-9D26-4A7A687CFAC6}" srcOrd="1" destOrd="0" presId="urn:microsoft.com/office/officeart/2005/8/layout/orgChart1"/>
    <dgm:cxn modelId="{89E492A6-64E7-4879-9597-C16E6D690870}" type="presOf" srcId="{19E666AB-32BB-40BC-96C1-CB75AE60C771}" destId="{ACAB94CF-FAE8-4B4B-9684-1DB855446F20}" srcOrd="0" destOrd="0" presId="urn:microsoft.com/office/officeart/2005/8/layout/orgChart1"/>
    <dgm:cxn modelId="{B2D065B8-F2F3-470B-867C-00BAB6C0CC29}" type="presOf" srcId="{D475EAA8-2628-4ED7-8CE8-A507F4C1A9AE}" destId="{F8982D54-B627-4D80-A793-777A38B1060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38BA8DDB-800B-4DF0-B526-C12D0418A203}" type="presOf" srcId="{8D2C5CC7-9BAB-4A9A-B83C-7BC568C35774}" destId="{CF94D66B-DC33-48B1-B897-476B5268FCF4}" srcOrd="1" destOrd="0" presId="urn:microsoft.com/office/officeart/2005/8/layout/orgChart1"/>
    <dgm:cxn modelId="{70483F9C-32CE-47AF-A0A4-5BD333D7E845}" type="presOf" srcId="{EB725004-955B-4D27-923B-86ED19A1825B}" destId="{F2650AB2-4193-47F5-A5FA-577361B73D79}" srcOrd="1" destOrd="0" presId="urn:microsoft.com/office/officeart/2005/8/layout/orgChart1"/>
    <dgm:cxn modelId="{1BB63B12-20AC-4DC8-94C4-98E3794C58BF}" type="presOf" srcId="{60AF3C22-081B-49B3-8079-EF1F4BE5F368}" destId="{3DC55E24-5B96-4A6A-AFB7-E1D2C934605B}" srcOrd="0" destOrd="0" presId="urn:microsoft.com/office/officeart/2005/8/layout/orgChart1"/>
    <dgm:cxn modelId="{1E17EE86-93AD-493A-9DBC-C982C6C50C48}" type="presOf" srcId="{0ED11228-06A8-4ACD-9F50-9519392C51EB}" destId="{86091639-A7E2-4F2E-A668-F8B9C7B037EF}" srcOrd="1" destOrd="0" presId="urn:microsoft.com/office/officeart/2005/8/layout/orgChart1"/>
    <dgm:cxn modelId="{3D7B9F35-7558-42E6-B449-39CA0CA1C9A6}" type="presOf" srcId="{433A5B41-EDEC-4779-B029-087872C6890C}" destId="{04A7CDEA-F711-4A9A-BD0C-15BF08E3DE44}" srcOrd="1" destOrd="0" presId="urn:microsoft.com/office/officeart/2005/8/layout/orgChart1"/>
    <dgm:cxn modelId="{3DD62869-35E2-4A95-9D6C-2D493666744E}" type="presOf" srcId="{0CED1809-FB95-4AFA-B681-206B7E43E292}" destId="{AAEF18AB-DD7C-468B-B52A-B86BE12C04A7}" srcOrd="1" destOrd="0" presId="urn:microsoft.com/office/officeart/2005/8/layout/orgChart1"/>
    <dgm:cxn modelId="{A4E4BAB9-9AC1-4F40-B519-A3EA297DBB21}" type="presOf" srcId="{73D441C3-0FDF-4F77-902C-ADA4FFBB5F6A}" destId="{BCBAE866-4B6C-4053-9E8D-9367EFA0F0A6}" srcOrd="0" destOrd="0" presId="urn:microsoft.com/office/officeart/2005/8/layout/orgChart1"/>
    <dgm:cxn modelId="{3B07E75D-3C14-4B2F-9BD2-65940EA9EDFE}" type="presOf" srcId="{5CC05A3B-430E-48D9-995B-513F4926FA98}" destId="{FD0FF110-F21A-4DB1-A1C1-F8452BF1B3C7}" srcOrd="0" destOrd="0" presId="urn:microsoft.com/office/officeart/2005/8/layout/orgChart1"/>
    <dgm:cxn modelId="{381D7D21-BD98-4BE0-86EC-B9A3BE6D2EBC}" srcId="{0ED11228-06A8-4ACD-9F50-9519392C51EB}" destId="{EED6DF58-BE20-4030-A15D-0502667C6B05}" srcOrd="3" destOrd="0" parTransId="{FC47E55E-267E-4E6D-8AE8-DED30CC76D3C}" sibTransId="{8283EE61-E818-4D60-95BB-C9B50201D29C}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2360EF49-BAF9-4BD7-AEFA-A88B6589A72C}" type="presOf" srcId="{0CED1809-FB95-4AFA-B681-206B7E43E292}" destId="{C8FECD49-3B08-407B-BBD3-51EE9A2E2DF9}" srcOrd="0" destOrd="0" presId="urn:microsoft.com/office/officeart/2005/8/layout/orgChart1"/>
    <dgm:cxn modelId="{8EEE9943-A4C5-4C23-B30A-4811E4754831}" type="presOf" srcId="{433A5B41-EDEC-4779-B029-087872C6890C}" destId="{EB174355-53AF-4528-9635-2EB6CAB61AF8}" srcOrd="0" destOrd="0" presId="urn:microsoft.com/office/officeart/2005/8/layout/orgChart1"/>
    <dgm:cxn modelId="{90C1DBDD-AB3B-4E98-9BB2-83BD56319094}" type="presOf" srcId="{B5DC9097-DE00-4D8E-BB51-4482F5DF037E}" destId="{D23514A8-8E57-4696-BC05-43BB24E96955}" srcOrd="0" destOrd="0" presId="urn:microsoft.com/office/officeart/2005/8/layout/orgChart1"/>
    <dgm:cxn modelId="{53F3FA7A-2291-46D0-BF12-3ACFBF5CF0B1}" type="presOf" srcId="{144F29F6-332E-4CB6-9C30-19451F330C5A}" destId="{59AC4918-6A83-423B-887D-981B8C18D0EA}" srcOrd="0" destOrd="0" presId="urn:microsoft.com/office/officeart/2005/8/layout/orgChart1"/>
    <dgm:cxn modelId="{70A9A5F1-457D-4D4A-8693-53AAAFBCF36B}" type="presOf" srcId="{144F29F6-332E-4CB6-9C30-19451F330C5A}" destId="{AF239C5B-A406-4B11-9042-5DAC47E16385}" srcOrd="1" destOrd="0" presId="urn:microsoft.com/office/officeart/2005/8/layout/orgChart1"/>
    <dgm:cxn modelId="{8E5E7F56-2016-49FF-964C-C2A599F775A7}" srcId="{3DDFBD1B-621C-40D8-8BFC-D2C367EF3C43}" destId="{040DBE6C-9744-4D10-A497-7AADC54108D3}" srcOrd="1" destOrd="0" parTransId="{30BAE807-B97C-4283-A51A-F971084ADBA5}" sibTransId="{BA8DB02F-42B6-4AAF-B7FE-E4ECF2A861B3}"/>
    <dgm:cxn modelId="{349C7BD1-786C-4AC3-B0F3-EBFCCC91B8AF}" type="presOf" srcId="{8D2C5CC7-9BAB-4A9A-B83C-7BC568C35774}" destId="{BFCA4CB9-B3EF-4C20-8BD5-08B7B93A4060}" srcOrd="0" destOrd="0" presId="urn:microsoft.com/office/officeart/2005/8/layout/orgChart1"/>
    <dgm:cxn modelId="{74290D22-7F15-4720-91F3-7B3253CF202D}" type="presOf" srcId="{040DBE6C-9744-4D10-A497-7AADC54108D3}" destId="{51049FE9-86BC-49DE-9516-20521E151F0D}" srcOrd="0" destOrd="0" presId="urn:microsoft.com/office/officeart/2005/8/layout/orgChart1"/>
    <dgm:cxn modelId="{B135C389-F36F-4368-9DFA-94FEA7C3D582}" type="presParOf" srcId="{6A24464E-1717-4518-8F11-C35926C90B6B}" destId="{4B5C0379-15C7-43E5-A8F1-6056DDF506C0}" srcOrd="0" destOrd="0" presId="urn:microsoft.com/office/officeart/2005/8/layout/orgChart1"/>
    <dgm:cxn modelId="{5D4A5C81-9E87-40CF-BF39-69EFFD01F98F}" type="presParOf" srcId="{4B5C0379-15C7-43E5-A8F1-6056DDF506C0}" destId="{45DF590B-6131-45C1-AA7D-CA4206256AEF}" srcOrd="0" destOrd="0" presId="urn:microsoft.com/office/officeart/2005/8/layout/orgChart1"/>
    <dgm:cxn modelId="{E670F4B9-65C7-4F79-B747-59B8E8647C27}" type="presParOf" srcId="{45DF590B-6131-45C1-AA7D-CA4206256AEF}" destId="{EB174355-53AF-4528-9635-2EB6CAB61AF8}" srcOrd="0" destOrd="0" presId="urn:microsoft.com/office/officeart/2005/8/layout/orgChart1"/>
    <dgm:cxn modelId="{E2C969C2-695A-4D15-865D-216CAC5FFFFF}" type="presParOf" srcId="{45DF590B-6131-45C1-AA7D-CA4206256AEF}" destId="{04A7CDEA-F711-4A9A-BD0C-15BF08E3DE44}" srcOrd="1" destOrd="0" presId="urn:microsoft.com/office/officeart/2005/8/layout/orgChart1"/>
    <dgm:cxn modelId="{15EC5D18-DCCF-4D29-9188-5383616EF4DC}" type="presParOf" srcId="{4B5C0379-15C7-43E5-A8F1-6056DDF506C0}" destId="{1BD6620F-B1E0-44ED-828C-C9CBCB69A03E}" srcOrd="1" destOrd="0" presId="urn:microsoft.com/office/officeart/2005/8/layout/orgChart1"/>
    <dgm:cxn modelId="{5F25307B-C5F1-42C2-81B9-8048D46E937F}" type="presParOf" srcId="{1BD6620F-B1E0-44ED-828C-C9CBCB69A03E}" destId="{4043CE0C-FBD2-4B80-B723-412C360FF28E}" srcOrd="0" destOrd="0" presId="urn:microsoft.com/office/officeart/2005/8/layout/orgChart1"/>
    <dgm:cxn modelId="{F09910DE-05DA-4504-B8A5-42C3A326CFAF}" type="presParOf" srcId="{1BD6620F-B1E0-44ED-828C-C9CBCB69A03E}" destId="{1DBFD1D9-EDFF-47B8-A996-2C81962953DF}" srcOrd="1" destOrd="0" presId="urn:microsoft.com/office/officeart/2005/8/layout/orgChart1"/>
    <dgm:cxn modelId="{B41591B5-E6F2-41F6-BF01-AB5ADEC7B823}" type="presParOf" srcId="{1DBFD1D9-EDFF-47B8-A996-2C81962953DF}" destId="{A7CD40BC-E483-45C2-B590-4FD4EF5AA43F}" srcOrd="0" destOrd="0" presId="urn:microsoft.com/office/officeart/2005/8/layout/orgChart1"/>
    <dgm:cxn modelId="{E5EC2335-1AE3-4DED-89E0-60FBBE4D1E8B}" type="presParOf" srcId="{A7CD40BC-E483-45C2-B590-4FD4EF5AA43F}" destId="{1E1DA542-9FEA-4191-94BD-1398E0FEECD5}" srcOrd="0" destOrd="0" presId="urn:microsoft.com/office/officeart/2005/8/layout/orgChart1"/>
    <dgm:cxn modelId="{48CCB38C-8EC9-4116-B3FC-5EB68A210B18}" type="presParOf" srcId="{A7CD40BC-E483-45C2-B590-4FD4EF5AA43F}" destId="{627D74C1-8835-4694-A952-46D875B7493B}" srcOrd="1" destOrd="0" presId="urn:microsoft.com/office/officeart/2005/8/layout/orgChart1"/>
    <dgm:cxn modelId="{E80A9743-C9D9-452F-AA7C-05E90C246BB5}" type="presParOf" srcId="{1DBFD1D9-EDFF-47B8-A996-2C81962953DF}" destId="{D69E7C8E-C13F-4CFC-B062-DC9457DC6A36}" srcOrd="1" destOrd="0" presId="urn:microsoft.com/office/officeart/2005/8/layout/orgChart1"/>
    <dgm:cxn modelId="{C080DAB0-CFCE-4C82-A235-12A9E56B7FBF}" type="presParOf" srcId="{D69E7C8E-C13F-4CFC-B062-DC9457DC6A36}" destId="{E7BAD63E-11CE-4704-90C0-C4661D90C2C1}" srcOrd="0" destOrd="0" presId="urn:microsoft.com/office/officeart/2005/8/layout/orgChart1"/>
    <dgm:cxn modelId="{325494CB-D394-43A0-8648-713363894828}" type="presParOf" srcId="{D69E7C8E-C13F-4CFC-B062-DC9457DC6A36}" destId="{481C80E5-D638-4C44-B8E2-9F6B4E2FD844}" srcOrd="1" destOrd="0" presId="urn:microsoft.com/office/officeart/2005/8/layout/orgChart1"/>
    <dgm:cxn modelId="{96CF228C-9D05-45F1-A5E0-137A2725E828}" type="presParOf" srcId="{481C80E5-D638-4C44-B8E2-9F6B4E2FD844}" destId="{B3F8B01D-8579-46EA-80DB-708DFD6BF409}" srcOrd="0" destOrd="0" presId="urn:microsoft.com/office/officeart/2005/8/layout/orgChart1"/>
    <dgm:cxn modelId="{855E302C-637F-45ED-BD6F-18F4DE0374C4}" type="presParOf" srcId="{B3F8B01D-8579-46EA-80DB-708DFD6BF409}" destId="{A82DB0A9-B415-4687-8231-0B770E0C0518}" srcOrd="0" destOrd="0" presId="urn:microsoft.com/office/officeart/2005/8/layout/orgChart1"/>
    <dgm:cxn modelId="{7BE82035-6C4E-4B4F-8DA9-6ADC7A03724F}" type="presParOf" srcId="{B3F8B01D-8579-46EA-80DB-708DFD6BF409}" destId="{C7D827DB-F3D4-434E-9D26-4A7A687CFAC6}" srcOrd="1" destOrd="0" presId="urn:microsoft.com/office/officeart/2005/8/layout/orgChart1"/>
    <dgm:cxn modelId="{4206DBF9-5E67-42B9-AD91-D972C1A823ED}" type="presParOf" srcId="{481C80E5-D638-4C44-B8E2-9F6B4E2FD844}" destId="{62AC1EF2-8E38-410E-95A9-3BBC63AD91B9}" srcOrd="1" destOrd="0" presId="urn:microsoft.com/office/officeart/2005/8/layout/orgChart1"/>
    <dgm:cxn modelId="{6FD215CE-3F29-4C56-9270-21AAF2C9614C}" type="presParOf" srcId="{481C80E5-D638-4C44-B8E2-9F6B4E2FD844}" destId="{C9C5C61D-C105-4303-B159-0DB60CEF3A1D}" srcOrd="2" destOrd="0" presId="urn:microsoft.com/office/officeart/2005/8/layout/orgChart1"/>
    <dgm:cxn modelId="{1A71CFC4-E06B-4241-9C27-2ED8520A1DEB}" type="presParOf" srcId="{D69E7C8E-C13F-4CFC-B062-DC9457DC6A36}" destId="{82DF422D-4A9D-4F49-B37C-0C0F4DF4B417}" srcOrd="2" destOrd="0" presId="urn:microsoft.com/office/officeart/2005/8/layout/orgChart1"/>
    <dgm:cxn modelId="{A6EE5C00-DB34-4F30-AF41-BEA3E2CB2F5E}" type="presParOf" srcId="{D69E7C8E-C13F-4CFC-B062-DC9457DC6A36}" destId="{C5A65742-D917-4C7A-9986-EF793C67783A}" srcOrd="3" destOrd="0" presId="urn:microsoft.com/office/officeart/2005/8/layout/orgChart1"/>
    <dgm:cxn modelId="{1692DE55-527C-4DAF-954E-661F748F0296}" type="presParOf" srcId="{C5A65742-D917-4C7A-9986-EF793C67783A}" destId="{AADB5005-90B6-4642-9BFB-44544FE38F1B}" srcOrd="0" destOrd="0" presId="urn:microsoft.com/office/officeart/2005/8/layout/orgChart1"/>
    <dgm:cxn modelId="{46B6661D-7F0F-40CC-804A-A9CE930D642D}" type="presParOf" srcId="{AADB5005-90B6-4642-9BFB-44544FE38F1B}" destId="{51049FE9-86BC-49DE-9516-20521E151F0D}" srcOrd="0" destOrd="0" presId="urn:microsoft.com/office/officeart/2005/8/layout/orgChart1"/>
    <dgm:cxn modelId="{9FA914B5-BEE1-4DAD-92E9-1C25B65C9A36}" type="presParOf" srcId="{AADB5005-90B6-4642-9BFB-44544FE38F1B}" destId="{EB33D249-1C95-487B-AF0F-B219A8E442BA}" srcOrd="1" destOrd="0" presId="urn:microsoft.com/office/officeart/2005/8/layout/orgChart1"/>
    <dgm:cxn modelId="{C6FF53A5-A621-416C-A032-430B303D62D1}" type="presParOf" srcId="{C5A65742-D917-4C7A-9986-EF793C67783A}" destId="{F45A71BB-E90B-448A-9D14-C3A6440FD94A}" srcOrd="1" destOrd="0" presId="urn:microsoft.com/office/officeart/2005/8/layout/orgChart1"/>
    <dgm:cxn modelId="{FB8D80FF-59EC-4E46-A514-77A8070F5F6B}" type="presParOf" srcId="{C5A65742-D917-4C7A-9986-EF793C67783A}" destId="{195915CF-62B3-446B-B823-EE50A4A250C2}" srcOrd="2" destOrd="0" presId="urn:microsoft.com/office/officeart/2005/8/layout/orgChart1"/>
    <dgm:cxn modelId="{FB757541-F6B3-46DF-8D18-988BDB1FB2EA}" type="presParOf" srcId="{D69E7C8E-C13F-4CFC-B062-DC9457DC6A36}" destId="{E7CBCBBA-6048-4130-BD59-8904B089E06D}" srcOrd="4" destOrd="0" presId="urn:microsoft.com/office/officeart/2005/8/layout/orgChart1"/>
    <dgm:cxn modelId="{40884F45-AA90-49A2-B5DD-73C048154AAA}" type="presParOf" srcId="{D69E7C8E-C13F-4CFC-B062-DC9457DC6A36}" destId="{E959D623-41B2-4E2F-8EBC-3A895E46CDB5}" srcOrd="5" destOrd="0" presId="urn:microsoft.com/office/officeart/2005/8/layout/orgChart1"/>
    <dgm:cxn modelId="{2F34707E-0163-4C76-A878-6EF9DABF3D1D}" type="presParOf" srcId="{E959D623-41B2-4E2F-8EBC-3A895E46CDB5}" destId="{9F121AEE-998F-4698-9FC4-5EB657C4DFED}" srcOrd="0" destOrd="0" presId="urn:microsoft.com/office/officeart/2005/8/layout/orgChart1"/>
    <dgm:cxn modelId="{48404A32-4603-4768-9845-1D7E016357FB}" type="presParOf" srcId="{9F121AEE-998F-4698-9FC4-5EB657C4DFED}" destId="{315F3A6A-024F-446D-ACAE-5AAA3EF2FA29}" srcOrd="0" destOrd="0" presId="urn:microsoft.com/office/officeart/2005/8/layout/orgChart1"/>
    <dgm:cxn modelId="{3F441373-FFD2-4AB3-B2EB-FDFA77C62AAE}" type="presParOf" srcId="{9F121AEE-998F-4698-9FC4-5EB657C4DFED}" destId="{F2650AB2-4193-47F5-A5FA-577361B73D79}" srcOrd="1" destOrd="0" presId="urn:microsoft.com/office/officeart/2005/8/layout/orgChart1"/>
    <dgm:cxn modelId="{EF2EC692-DBCF-45EA-9517-D102B5C2A514}" type="presParOf" srcId="{E959D623-41B2-4E2F-8EBC-3A895E46CDB5}" destId="{073D33B7-58DA-4BCF-9730-8E5963FDBDBC}" srcOrd="1" destOrd="0" presId="urn:microsoft.com/office/officeart/2005/8/layout/orgChart1"/>
    <dgm:cxn modelId="{09CE0CE0-20AF-4BAF-82CD-503B10DB3150}" type="presParOf" srcId="{E959D623-41B2-4E2F-8EBC-3A895E46CDB5}" destId="{F2FCC90E-0045-44C0-96F8-A247A7B3C960}" srcOrd="2" destOrd="0" presId="urn:microsoft.com/office/officeart/2005/8/layout/orgChart1"/>
    <dgm:cxn modelId="{7F7E2DED-EBC2-4136-BE26-9A9AF5DDAC8F}" type="presParOf" srcId="{D69E7C8E-C13F-4CFC-B062-DC9457DC6A36}" destId="{BCBAE866-4B6C-4053-9E8D-9367EFA0F0A6}" srcOrd="6" destOrd="0" presId="urn:microsoft.com/office/officeart/2005/8/layout/orgChart1"/>
    <dgm:cxn modelId="{71C72708-278B-4B80-A5F8-9A33DEF8FAA2}" type="presParOf" srcId="{D69E7C8E-C13F-4CFC-B062-DC9457DC6A36}" destId="{696A5E92-81EF-430F-AC48-4DF8F65D6BC5}" srcOrd="7" destOrd="0" presId="urn:microsoft.com/office/officeart/2005/8/layout/orgChart1"/>
    <dgm:cxn modelId="{98B3C8F4-EBF5-4FD0-AE19-0D4D33DC6C77}" type="presParOf" srcId="{696A5E92-81EF-430F-AC48-4DF8F65D6BC5}" destId="{F72D7C58-8BF0-4118-86E2-627C18322258}" srcOrd="0" destOrd="0" presId="urn:microsoft.com/office/officeart/2005/8/layout/orgChart1"/>
    <dgm:cxn modelId="{32E595F1-89B9-4072-A639-C4FF23A6A92A}" type="presParOf" srcId="{F72D7C58-8BF0-4118-86E2-627C18322258}" destId="{3DC55E24-5B96-4A6A-AFB7-E1D2C934605B}" srcOrd="0" destOrd="0" presId="urn:microsoft.com/office/officeart/2005/8/layout/orgChart1"/>
    <dgm:cxn modelId="{57B7999E-2D1B-49E3-A20E-2611206C605F}" type="presParOf" srcId="{F72D7C58-8BF0-4118-86E2-627C18322258}" destId="{75A8E14B-6C11-4AA5-AEBB-11AC32DBFEAE}" srcOrd="1" destOrd="0" presId="urn:microsoft.com/office/officeart/2005/8/layout/orgChart1"/>
    <dgm:cxn modelId="{E8A42155-0002-4B83-A877-2E074D26B993}" type="presParOf" srcId="{696A5E92-81EF-430F-AC48-4DF8F65D6BC5}" destId="{748F8250-ECE6-4C1A-8E0D-F090587ADB73}" srcOrd="1" destOrd="0" presId="urn:microsoft.com/office/officeart/2005/8/layout/orgChart1"/>
    <dgm:cxn modelId="{E5221ADB-C15F-4898-AC91-79A1DA656F90}" type="presParOf" srcId="{696A5E92-81EF-430F-AC48-4DF8F65D6BC5}" destId="{3B7281E3-8E79-4185-AAF1-83B77D38F9B0}" srcOrd="2" destOrd="0" presId="urn:microsoft.com/office/officeart/2005/8/layout/orgChart1"/>
    <dgm:cxn modelId="{288F8FEA-99A0-47D4-9F0B-DEF51DB8B7A4}" type="presParOf" srcId="{1DBFD1D9-EDFF-47B8-A996-2C81962953DF}" destId="{CE0F6D47-F370-4796-9324-0D628C70B4D7}" srcOrd="2" destOrd="0" presId="urn:microsoft.com/office/officeart/2005/8/layout/orgChart1"/>
    <dgm:cxn modelId="{DD5CD5B0-5FFF-4D0D-96CB-CE292A2580FC}" type="presParOf" srcId="{1BD6620F-B1E0-44ED-828C-C9CBCB69A03E}" destId="{ACAB94CF-FAE8-4B4B-9684-1DB855446F20}" srcOrd="2" destOrd="0" presId="urn:microsoft.com/office/officeart/2005/8/layout/orgChart1"/>
    <dgm:cxn modelId="{F9CEA891-0324-471C-807E-1EFC6D003AB0}" type="presParOf" srcId="{1BD6620F-B1E0-44ED-828C-C9CBCB69A03E}" destId="{70FB26DB-5FD2-4E7E-87A0-58B5889198A8}" srcOrd="3" destOrd="0" presId="urn:microsoft.com/office/officeart/2005/8/layout/orgChart1"/>
    <dgm:cxn modelId="{6BBF2484-95A6-4C87-A488-60D569416996}" type="presParOf" srcId="{70FB26DB-5FD2-4E7E-87A0-58B5889198A8}" destId="{D14A623A-4500-4032-9815-40A0CA9D7257}" srcOrd="0" destOrd="0" presId="urn:microsoft.com/office/officeart/2005/8/layout/orgChart1"/>
    <dgm:cxn modelId="{3F44B4E3-9FEC-46F6-A817-038695DCD20F}" type="presParOf" srcId="{D14A623A-4500-4032-9815-40A0CA9D7257}" destId="{404337A5-EAD6-4553-BD89-C1BE5AC02670}" srcOrd="0" destOrd="0" presId="urn:microsoft.com/office/officeart/2005/8/layout/orgChart1"/>
    <dgm:cxn modelId="{634490D4-BE75-45A8-AC61-EF94AC54946D}" type="presParOf" srcId="{D14A623A-4500-4032-9815-40A0CA9D7257}" destId="{86091639-A7E2-4F2E-A668-F8B9C7B037EF}" srcOrd="1" destOrd="0" presId="urn:microsoft.com/office/officeart/2005/8/layout/orgChart1"/>
    <dgm:cxn modelId="{98795714-8F80-4DD9-8D64-854B7E45B143}" type="presParOf" srcId="{70FB26DB-5FD2-4E7E-87A0-58B5889198A8}" destId="{219B1BFE-4DCC-4DDC-B22D-8E1419BC19A0}" srcOrd="1" destOrd="0" presId="urn:microsoft.com/office/officeart/2005/8/layout/orgChart1"/>
    <dgm:cxn modelId="{7A76E494-06F0-44F0-BD56-48FB968267A5}" type="presParOf" srcId="{219B1BFE-4DCC-4DDC-B22D-8E1419BC19A0}" destId="{F8982D54-B627-4D80-A793-777A38B10600}" srcOrd="0" destOrd="0" presId="urn:microsoft.com/office/officeart/2005/8/layout/orgChart1"/>
    <dgm:cxn modelId="{1B9703C0-577D-4631-AE01-DCB1DB343CE2}" type="presParOf" srcId="{219B1BFE-4DCC-4DDC-B22D-8E1419BC19A0}" destId="{A8B4506A-F273-4FD3-B704-5814507F7A16}" srcOrd="1" destOrd="0" presId="urn:microsoft.com/office/officeart/2005/8/layout/orgChart1"/>
    <dgm:cxn modelId="{6BE8F8E6-65A8-4964-91E9-17C53817DDFD}" type="presParOf" srcId="{A8B4506A-F273-4FD3-B704-5814507F7A16}" destId="{F2F2E9DF-2F7B-4535-852A-205B670D1E67}" srcOrd="0" destOrd="0" presId="urn:microsoft.com/office/officeart/2005/8/layout/orgChart1"/>
    <dgm:cxn modelId="{C8C97C66-A287-47EB-8176-FCC635AC9C41}" type="presParOf" srcId="{F2F2E9DF-2F7B-4535-852A-205B670D1E67}" destId="{C8FECD49-3B08-407B-BBD3-51EE9A2E2DF9}" srcOrd="0" destOrd="0" presId="urn:microsoft.com/office/officeart/2005/8/layout/orgChart1"/>
    <dgm:cxn modelId="{1F8EDF28-E0B2-4B31-A4BC-8A65962322BD}" type="presParOf" srcId="{F2F2E9DF-2F7B-4535-852A-205B670D1E67}" destId="{AAEF18AB-DD7C-468B-B52A-B86BE12C04A7}" srcOrd="1" destOrd="0" presId="urn:microsoft.com/office/officeart/2005/8/layout/orgChart1"/>
    <dgm:cxn modelId="{42610CFE-F3AE-4FB9-91A5-E2C525C5225D}" type="presParOf" srcId="{A8B4506A-F273-4FD3-B704-5814507F7A16}" destId="{9F4EBDD5-660B-41F9-B98F-25EFB16F1606}" srcOrd="1" destOrd="0" presId="urn:microsoft.com/office/officeart/2005/8/layout/orgChart1"/>
    <dgm:cxn modelId="{7DF0366E-F529-4610-8FE3-B6D710A8C3A7}" type="presParOf" srcId="{A8B4506A-F273-4FD3-B704-5814507F7A16}" destId="{449D0842-DDDE-413F-9C8B-4044086CEDB1}" srcOrd="2" destOrd="0" presId="urn:microsoft.com/office/officeart/2005/8/layout/orgChart1"/>
    <dgm:cxn modelId="{93578BF2-55B3-4DAB-BFBE-859929C08320}" type="presParOf" srcId="{219B1BFE-4DCC-4DDC-B22D-8E1419BC19A0}" destId="{FD0FF110-F21A-4DB1-A1C1-F8452BF1B3C7}" srcOrd="2" destOrd="0" presId="urn:microsoft.com/office/officeart/2005/8/layout/orgChart1"/>
    <dgm:cxn modelId="{C2631348-D883-4231-8BCE-3A45D32E0FDE}" type="presParOf" srcId="{219B1BFE-4DCC-4DDC-B22D-8E1419BC19A0}" destId="{6F420221-C34D-43E1-B4E1-48010F4535FB}" srcOrd="3" destOrd="0" presId="urn:microsoft.com/office/officeart/2005/8/layout/orgChart1"/>
    <dgm:cxn modelId="{BD45EA89-0BB1-4AD6-9ECF-61EC283243FE}" type="presParOf" srcId="{6F420221-C34D-43E1-B4E1-48010F4535FB}" destId="{6EC082DD-A2EB-42C2-9CE6-666BE18AE133}" srcOrd="0" destOrd="0" presId="urn:microsoft.com/office/officeart/2005/8/layout/orgChart1"/>
    <dgm:cxn modelId="{9B820066-245A-49D2-AD0D-BC5E26E2543C}" type="presParOf" srcId="{6EC082DD-A2EB-42C2-9CE6-666BE18AE133}" destId="{59AC4918-6A83-423B-887D-981B8C18D0EA}" srcOrd="0" destOrd="0" presId="urn:microsoft.com/office/officeart/2005/8/layout/orgChart1"/>
    <dgm:cxn modelId="{AD2A0720-19EE-4CEB-923D-83DAB7BB659E}" type="presParOf" srcId="{6EC082DD-A2EB-42C2-9CE6-666BE18AE133}" destId="{AF239C5B-A406-4B11-9042-5DAC47E16385}" srcOrd="1" destOrd="0" presId="urn:microsoft.com/office/officeart/2005/8/layout/orgChart1"/>
    <dgm:cxn modelId="{3C3029CC-1233-4386-A372-405351CCD083}" type="presParOf" srcId="{6F420221-C34D-43E1-B4E1-48010F4535FB}" destId="{6AC55304-DCD9-494B-96C5-559C495DDF15}" srcOrd="1" destOrd="0" presId="urn:microsoft.com/office/officeart/2005/8/layout/orgChart1"/>
    <dgm:cxn modelId="{C6E6B766-6989-48E4-A927-C4E233F92655}" type="presParOf" srcId="{6F420221-C34D-43E1-B4E1-48010F4535FB}" destId="{AD25935F-F2B2-4E41-9A1E-92E4C860DBF2}" srcOrd="2" destOrd="0" presId="urn:microsoft.com/office/officeart/2005/8/layout/orgChart1"/>
    <dgm:cxn modelId="{44C07B73-C7A9-425B-83E7-243A929AF15E}" type="presParOf" srcId="{219B1BFE-4DCC-4DDC-B22D-8E1419BC19A0}" destId="{D23514A8-8E57-4696-BC05-43BB24E96955}" srcOrd="4" destOrd="0" presId="urn:microsoft.com/office/officeart/2005/8/layout/orgChart1"/>
    <dgm:cxn modelId="{65D910B4-27E0-464B-BBEC-906390BED60D}" type="presParOf" srcId="{219B1BFE-4DCC-4DDC-B22D-8E1419BC19A0}" destId="{CDD58824-4D74-42B1-8375-4429EEB6ABEA}" srcOrd="5" destOrd="0" presId="urn:microsoft.com/office/officeart/2005/8/layout/orgChart1"/>
    <dgm:cxn modelId="{63533CAE-0C7E-42C3-89E8-E8D220851BB8}" type="presParOf" srcId="{CDD58824-4D74-42B1-8375-4429EEB6ABEA}" destId="{6C3FF7F5-F1C2-48BE-86CC-854882159D86}" srcOrd="0" destOrd="0" presId="urn:microsoft.com/office/officeart/2005/8/layout/orgChart1"/>
    <dgm:cxn modelId="{90C048EB-13EF-4E2B-8383-18468791A27B}" type="presParOf" srcId="{6C3FF7F5-F1C2-48BE-86CC-854882159D86}" destId="{BFCA4CB9-B3EF-4C20-8BD5-08B7B93A4060}" srcOrd="0" destOrd="0" presId="urn:microsoft.com/office/officeart/2005/8/layout/orgChart1"/>
    <dgm:cxn modelId="{C348BD8B-1E23-4186-AF9F-AC2FFD6F496E}" type="presParOf" srcId="{6C3FF7F5-F1C2-48BE-86CC-854882159D86}" destId="{CF94D66B-DC33-48B1-B897-476B5268FCF4}" srcOrd="1" destOrd="0" presId="urn:microsoft.com/office/officeart/2005/8/layout/orgChart1"/>
    <dgm:cxn modelId="{47DD56F5-3F6A-4159-86E2-B629CDD7E385}" type="presParOf" srcId="{CDD58824-4D74-42B1-8375-4429EEB6ABEA}" destId="{B5F3721B-EBA3-4901-8EC7-33DAE9640FF4}" srcOrd="1" destOrd="0" presId="urn:microsoft.com/office/officeart/2005/8/layout/orgChart1"/>
    <dgm:cxn modelId="{C8FBD822-945A-486F-917F-02B4C084A06D}" type="presParOf" srcId="{CDD58824-4D74-42B1-8375-4429EEB6ABEA}" destId="{2F5C14AC-6D92-4F4D-B111-E580E3181602}" srcOrd="2" destOrd="0" presId="urn:microsoft.com/office/officeart/2005/8/layout/orgChart1"/>
    <dgm:cxn modelId="{32EFD790-B430-4F51-814C-CCBE022BBE37}" type="presParOf" srcId="{219B1BFE-4DCC-4DDC-B22D-8E1419BC19A0}" destId="{7440D383-D3FD-44E4-BE81-28050FB46EB8}" srcOrd="6" destOrd="0" presId="urn:microsoft.com/office/officeart/2005/8/layout/orgChart1"/>
    <dgm:cxn modelId="{83FE1F5E-071B-4F44-8EDD-0D9F1F686E5D}" type="presParOf" srcId="{219B1BFE-4DCC-4DDC-B22D-8E1419BC19A0}" destId="{2EADB347-FB4D-4C51-A78B-29B2E0B70FE3}" srcOrd="7" destOrd="0" presId="urn:microsoft.com/office/officeart/2005/8/layout/orgChart1"/>
    <dgm:cxn modelId="{7D0C2C5D-D9BD-4967-9C74-ADEDA4FC770E}" type="presParOf" srcId="{2EADB347-FB4D-4C51-A78B-29B2E0B70FE3}" destId="{104C651E-C2C7-4FD0-86C7-1547EC48FE43}" srcOrd="0" destOrd="0" presId="urn:microsoft.com/office/officeart/2005/8/layout/orgChart1"/>
    <dgm:cxn modelId="{D0FCAD9C-7F4E-4900-AE14-F04791302DA4}" type="presParOf" srcId="{104C651E-C2C7-4FD0-86C7-1547EC48FE43}" destId="{56B36169-7F42-47C2-9109-F60A43F34AD1}" srcOrd="0" destOrd="0" presId="urn:microsoft.com/office/officeart/2005/8/layout/orgChart1"/>
    <dgm:cxn modelId="{F6113908-AAE9-478B-BCC6-A8BF97B01805}" type="presParOf" srcId="{104C651E-C2C7-4FD0-86C7-1547EC48FE43}" destId="{8C3B8438-7565-4B7C-B7FC-989F07EA1467}" srcOrd="1" destOrd="0" presId="urn:microsoft.com/office/officeart/2005/8/layout/orgChart1"/>
    <dgm:cxn modelId="{6C692B48-97BC-4BB3-A3A8-A6ACA13F1F16}" type="presParOf" srcId="{2EADB347-FB4D-4C51-A78B-29B2E0B70FE3}" destId="{788FAB22-9900-4973-A81A-535CC0306E1B}" srcOrd="1" destOrd="0" presId="urn:microsoft.com/office/officeart/2005/8/layout/orgChart1"/>
    <dgm:cxn modelId="{874D5D15-7577-4F6B-BB39-187D99A9A66A}" type="presParOf" srcId="{2EADB347-FB4D-4C51-A78B-29B2E0B70FE3}" destId="{E59E00C4-EB06-4FC3-9DAF-A480794CF81E}" srcOrd="2" destOrd="0" presId="urn:microsoft.com/office/officeart/2005/8/layout/orgChart1"/>
    <dgm:cxn modelId="{3EB0C9C6-6BE6-4DFA-BF88-8D6828E6274F}" type="presParOf" srcId="{70FB26DB-5FD2-4E7E-87A0-58B5889198A8}" destId="{E2A22AC2-E5D0-4DD1-8A05-CBDC60AFA781}" srcOrd="2" destOrd="0" presId="urn:microsoft.com/office/officeart/2005/8/layout/orgChart1"/>
    <dgm:cxn modelId="{A645C9EB-DB98-49D5-9BB2-EB1B8CBA8B7C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Iraq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Diplomatic </a:t>
          </a:r>
        </a:p>
        <a:p>
          <a:pPr rtl="0"/>
          <a:r>
            <a:rPr lang="en-US" sz="1000" dirty="0" smtClean="0"/>
            <a:t>Solution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Military</a:t>
          </a:r>
        </a:p>
        <a:p>
          <a:pPr rtl="0"/>
          <a:r>
            <a:rPr lang="en-US" sz="10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Military Sanctions I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000" dirty="0" smtClean="0"/>
            <a:t>Military Sanctions II</a:t>
          </a:r>
          <a:endParaRPr lang="he-IL" sz="1000" dirty="0"/>
        </a:p>
      </dgm:t>
    </dgm:pt>
    <dgm:pt modelId="{13F86CD5-C20C-4D8A-8181-E88FBE94B9B4}" type="parTrans" cxnId="{ABA7035E-ED2E-4F84-8246-4737E0B526FC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000" dirty="0" smtClean="0"/>
            <a:t>Economic Sanctions I</a:t>
          </a:r>
          <a:endParaRPr lang="he-IL" sz="1000" dirty="0"/>
        </a:p>
      </dgm:t>
    </dgm:pt>
    <dgm:pt modelId="{D8C73D2E-3201-4910-8122-319A2C9AEE6C}" type="par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000" dirty="0" smtClean="0"/>
            <a:t>Economic Sanctions II</a:t>
          </a:r>
          <a:endParaRPr lang="he-IL" sz="1000" dirty="0"/>
        </a:p>
      </dgm:t>
    </dgm:pt>
    <dgm:pt modelId="{825CF897-F261-4BEF-8B3C-34CBABE5C2A0}" type="par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4D6CF576-2834-4060-970B-8B6E226F15C8}">
      <dgm:prSet custT="1"/>
      <dgm:spPr/>
      <dgm:t>
        <a:bodyPr/>
        <a:lstStyle/>
        <a:p>
          <a:pPr rtl="1"/>
          <a:r>
            <a:rPr lang="en-US" sz="1000" dirty="0" smtClean="0"/>
            <a:t>UN Military Sanctions</a:t>
          </a:r>
          <a:endParaRPr lang="he-IL" sz="1000" dirty="0"/>
        </a:p>
      </dgm:t>
    </dgm:pt>
    <dgm:pt modelId="{170AC714-2E73-4216-8891-1E2B7F408916}" type="parTrans" cxnId="{B7950A44-5A34-40D5-AEC5-43F5E045973E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C875DE19-8824-4CF0-985D-AA8B52B21A49}" type="sibTrans" cxnId="{B7950A44-5A34-40D5-AEC5-43F5E045973E}">
      <dgm:prSet/>
      <dgm:spPr/>
      <dgm:t>
        <a:bodyPr/>
        <a:lstStyle/>
        <a:p>
          <a:pPr rtl="1"/>
          <a:endParaRPr lang="he-IL" sz="1000"/>
        </a:p>
      </dgm:t>
    </dgm:pt>
    <dgm:pt modelId="{00DE50F4-8EDB-4092-A935-E93BE8232A32}">
      <dgm:prSet/>
      <dgm:spPr/>
      <dgm:t>
        <a:bodyPr/>
        <a:lstStyle/>
        <a:p>
          <a:pPr rtl="1"/>
          <a:r>
            <a:rPr lang="en-US" dirty="0" smtClean="0"/>
            <a:t>The Case Against Iraq</a:t>
          </a:r>
          <a:endParaRPr lang="he-IL" dirty="0"/>
        </a:p>
      </dgm:t>
    </dgm:pt>
    <dgm:pt modelId="{F1E38902-23EB-4E2A-A524-972D11466FAF}" type="parTrans" cxnId="{1FE2D867-F36C-4D1D-96F3-7C8E2CCFE8FC}">
      <dgm:prSet/>
      <dgm:spPr>
        <a:ln>
          <a:prstDash val="sysDot"/>
        </a:ln>
      </dgm:spPr>
      <dgm:t>
        <a:bodyPr/>
        <a:lstStyle/>
        <a:p>
          <a:pPr rtl="1"/>
          <a:endParaRPr lang="he-IL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Eighteenth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09400A2E-0A6C-4C83-99E8-0D4C2C7DEE6B}">
      <dgm:prSet/>
      <dgm:spPr/>
      <dgm:t>
        <a:bodyPr/>
        <a:lstStyle/>
        <a:p>
          <a:pPr rtl="1"/>
          <a:r>
            <a:rPr lang="en-US" dirty="0" smtClean="0"/>
            <a:t>UN Sanctions</a:t>
          </a:r>
          <a:endParaRPr lang="he-IL" dirty="0"/>
        </a:p>
      </dgm:t>
    </dgm:pt>
    <dgm:pt modelId="{E50764FA-5D31-4D4C-8BDB-563C4608C956}" type="par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DEDFAC44-2F4A-4B89-A05D-865418A25FC6}" type="sib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7670098A-BDCA-4F6D-9B5B-BF89C3CE880B}">
      <dgm:prSet/>
      <dgm:spPr/>
      <dgm:t>
        <a:bodyPr/>
        <a:lstStyle/>
        <a:p>
          <a:pPr rtl="1"/>
          <a:r>
            <a:rPr lang="en-US" dirty="0" smtClean="0"/>
            <a:t>Operation Iraqi Freedom</a:t>
          </a:r>
          <a:endParaRPr lang="he-IL" dirty="0"/>
        </a:p>
      </dgm:t>
    </dgm:pt>
    <dgm:pt modelId="{A3C1B2FD-0621-48E1-A797-D9FA0CB84C0A}" type="parTrans" cxnId="{927DB9C9-7089-4704-8930-3B250054FC1E}">
      <dgm:prSet/>
      <dgm:spPr>
        <a:ln>
          <a:prstDash val="sysDot"/>
        </a:ln>
      </dgm:spPr>
      <dgm:t>
        <a:bodyPr/>
        <a:lstStyle/>
        <a:p>
          <a:pPr rtl="1"/>
          <a:endParaRPr lang="he-IL"/>
        </a:p>
      </dgm:t>
    </dgm:pt>
    <dgm:pt modelId="{68E0A2BD-D56E-4023-913E-CBA5201AA540}" type="sibTrans" cxnId="{927DB9C9-7089-4704-8930-3B250054FC1E}">
      <dgm:prSet/>
      <dgm:spPr/>
      <dgm:t>
        <a:bodyPr/>
        <a:lstStyle/>
        <a:p>
          <a:pPr rtl="1"/>
          <a:endParaRPr lang="he-IL"/>
        </a:p>
      </dgm:t>
    </dgm:pt>
    <dgm:pt modelId="{60E5AA6F-F00C-450F-BFF8-063133EE3653}">
      <dgm:prSet/>
      <dgm:spPr/>
      <dgm:t>
        <a:bodyPr/>
        <a:lstStyle/>
        <a:p>
          <a:pPr rtl="1"/>
          <a:r>
            <a:rPr lang="en-US" dirty="0" smtClean="0"/>
            <a:t>Revoke Oil for Food</a:t>
          </a:r>
          <a:endParaRPr lang="he-IL" dirty="0"/>
        </a:p>
      </dgm:t>
    </dgm:pt>
    <dgm:pt modelId="{2A19F0AB-EA87-49FB-AEE3-F1527136BDD6}" type="parTrans" cxnId="{31D4347E-F739-45F5-97A8-3FCB82C0D4E8}">
      <dgm:prSet/>
      <dgm:spPr>
        <a:ln>
          <a:prstDash val="sysDot"/>
        </a:ln>
      </dgm:spPr>
      <dgm:t>
        <a:bodyPr/>
        <a:lstStyle/>
        <a:p>
          <a:pPr rtl="1"/>
          <a:endParaRPr lang="he-IL"/>
        </a:p>
      </dgm:t>
    </dgm:pt>
    <dgm:pt modelId="{EB872060-F5C5-41BF-8017-A195D35F637F}" type="sibTrans" cxnId="{31D4347E-F739-45F5-97A8-3FCB82C0D4E8}">
      <dgm:prSet/>
      <dgm:spPr/>
      <dgm:t>
        <a:bodyPr/>
        <a:lstStyle/>
        <a:p>
          <a:pPr rtl="1"/>
          <a:endParaRPr lang="he-IL"/>
        </a:p>
      </dgm:t>
    </dgm:pt>
    <dgm:pt modelId="{2675076F-2EFB-4D5B-8C49-DCAAE9F3F632}">
      <dgm:prSet/>
      <dgm:spPr/>
      <dgm:t>
        <a:bodyPr/>
        <a:lstStyle/>
        <a:p>
          <a:pPr rtl="1"/>
          <a:r>
            <a:rPr lang="en-US" dirty="0" smtClean="0"/>
            <a:t>Regime Change By Force</a:t>
          </a:r>
          <a:endParaRPr lang="he-IL" dirty="0"/>
        </a:p>
      </dgm:t>
    </dgm:pt>
    <dgm:pt modelId="{829007A4-4F99-4980-A309-3862A6C2ED06}" type="parTrans" cxnId="{A23E651A-A540-404B-869D-9F0E73768FBB}">
      <dgm:prSet/>
      <dgm:spPr/>
      <dgm:t>
        <a:bodyPr/>
        <a:lstStyle/>
        <a:p>
          <a:pPr rtl="1"/>
          <a:endParaRPr lang="he-IL"/>
        </a:p>
      </dgm:t>
    </dgm:pt>
    <dgm:pt modelId="{50ED0FC4-D1BF-48B2-8255-441AFF639224}" type="sibTrans" cxnId="{A23E651A-A540-404B-869D-9F0E73768FBB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0" presStyleCnt="3" custLinFactNeighborX="458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0" presStyleCnt="8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0" presStyleCnt="7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EF87E810-CD55-4A90-825D-D7810EE8EAB1}" type="pres">
      <dgm:prSet presAssocID="{170AC714-2E73-4216-8891-1E2B7F408916}" presName="Name37" presStyleLbl="parChTrans1D4" presStyleIdx="1" presStyleCnt="8"/>
      <dgm:spPr/>
      <dgm:t>
        <a:bodyPr/>
        <a:lstStyle/>
        <a:p>
          <a:pPr rtl="1"/>
          <a:endParaRPr lang="he-IL"/>
        </a:p>
      </dgm:t>
    </dgm:pt>
    <dgm:pt modelId="{44D3104C-CA7E-434D-8E6B-1D192737D165}" type="pres">
      <dgm:prSet presAssocID="{4D6CF576-2834-4060-970B-8B6E226F15C8}" presName="hierRoot2" presStyleCnt="0">
        <dgm:presLayoutVars>
          <dgm:hierBranch val="init"/>
        </dgm:presLayoutVars>
      </dgm:prSet>
      <dgm:spPr/>
    </dgm:pt>
    <dgm:pt modelId="{2E963DEA-78B7-481C-B957-B8F636E37B0A}" type="pres">
      <dgm:prSet presAssocID="{4D6CF576-2834-4060-970B-8B6E226F15C8}" presName="rootComposite" presStyleCnt="0"/>
      <dgm:spPr/>
    </dgm:pt>
    <dgm:pt modelId="{5C3C20ED-0F2F-4257-A2DE-628360350C7D}" type="pres">
      <dgm:prSet presAssocID="{4D6CF576-2834-4060-970B-8B6E226F15C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4155D4-0D67-4303-9806-8AFF546ECEB6}" type="pres">
      <dgm:prSet presAssocID="{4D6CF576-2834-4060-970B-8B6E226F15C8}" presName="rootConnector" presStyleLbl="node4" presStyleIdx="1" presStyleCnt="7"/>
      <dgm:spPr/>
      <dgm:t>
        <a:bodyPr/>
        <a:lstStyle/>
        <a:p>
          <a:pPr rtl="1"/>
          <a:endParaRPr lang="he-IL"/>
        </a:p>
      </dgm:t>
    </dgm:pt>
    <dgm:pt modelId="{34175901-9538-4E83-B1EE-D4D66E30E47A}" type="pres">
      <dgm:prSet presAssocID="{4D6CF576-2834-4060-970B-8B6E226F15C8}" presName="hierChild4" presStyleCnt="0"/>
      <dgm:spPr/>
    </dgm:pt>
    <dgm:pt modelId="{E48DFE3A-ABCC-46DE-ACDB-559F20372DCA}" type="pres">
      <dgm:prSet presAssocID="{4D6CF576-2834-4060-970B-8B6E226F15C8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9FC0C6AA-7343-4C1F-8AE3-9886A46642DA}" type="pres">
      <dgm:prSet presAssocID="{2A19F0AB-EA87-49FB-AEE3-F1527136BDD6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F329F1BB-55BF-4D51-9377-CB339E4E18B2}" type="pres">
      <dgm:prSet presAssocID="{60E5AA6F-F00C-450F-BFF8-063133EE3653}" presName="hierRoot2" presStyleCnt="0">
        <dgm:presLayoutVars>
          <dgm:hierBranch val="init"/>
        </dgm:presLayoutVars>
      </dgm:prSet>
      <dgm:spPr/>
    </dgm:pt>
    <dgm:pt modelId="{4C43543B-58E5-42D2-9C58-AE5D19E6AD8C}" type="pres">
      <dgm:prSet presAssocID="{60E5AA6F-F00C-450F-BFF8-063133EE3653}" presName="rootComposite" presStyleCnt="0"/>
      <dgm:spPr/>
    </dgm:pt>
    <dgm:pt modelId="{4C9AFFA4-48D4-4220-8E77-E339BA55B653}" type="pres">
      <dgm:prSet presAssocID="{60E5AA6F-F00C-450F-BFF8-063133EE3653}" presName="rootText" presStyleLbl="node3" presStyleIdx="1" presStyleCnt="3" custLinFactNeighborX="-512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2033919-66A4-447B-B16B-117A7247D282}" type="pres">
      <dgm:prSet presAssocID="{60E5AA6F-F00C-450F-BFF8-063133EE3653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D9F3EACE-14B0-4A6D-9A50-A74EA8F85053}" type="pres">
      <dgm:prSet presAssocID="{60E5AA6F-F00C-450F-BFF8-063133EE3653}" presName="hierChild4" presStyleCnt="0"/>
      <dgm:spPr/>
    </dgm:pt>
    <dgm:pt modelId="{332C0C90-6A78-4A5A-9F34-F78EBA339A97}" type="pres">
      <dgm:prSet presAssocID="{D8C73D2E-3201-4910-8122-319A2C9AEE6C}" presName="Name37" presStyleLbl="parChTrans1D4" presStyleIdx="2" presStyleCnt="8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4" presStyleIdx="2" presStyleCnt="7" custLinFactNeighborX="-512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4" presStyleIdx="2" presStyleCnt="7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3" presStyleCnt="8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4" presStyleIdx="0" presStyleCnt="1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8BA07027-AC51-49FA-8045-359257C0CDB1}" type="pres">
      <dgm:prSet presAssocID="{E50764FA-5D31-4D4C-8BDB-563C4608C956}" presName="Name37" presStyleLbl="parChTrans1D4" presStyleIdx="4" presStyleCnt="8"/>
      <dgm:spPr/>
      <dgm:t>
        <a:bodyPr/>
        <a:lstStyle/>
        <a:p>
          <a:pPr rtl="1"/>
          <a:endParaRPr lang="he-IL"/>
        </a:p>
      </dgm:t>
    </dgm:pt>
    <dgm:pt modelId="{3A6EC07A-D289-4219-BD80-9E5E3F9CF10E}" type="pres">
      <dgm:prSet presAssocID="{09400A2E-0A6C-4C83-99E8-0D4C2C7DEE6B}" presName="hierRoot2" presStyleCnt="0">
        <dgm:presLayoutVars>
          <dgm:hierBranch val="init"/>
        </dgm:presLayoutVars>
      </dgm:prSet>
      <dgm:spPr/>
    </dgm:pt>
    <dgm:pt modelId="{A925F3F9-CCC1-4FF8-B4B5-E26C1280B4D6}" type="pres">
      <dgm:prSet presAssocID="{09400A2E-0A6C-4C83-99E8-0D4C2C7DEE6B}" presName="rootComposite" presStyleCnt="0"/>
      <dgm:spPr/>
    </dgm:pt>
    <dgm:pt modelId="{0B11399B-F4DB-48A4-A760-61EB3C87A984}" type="pres">
      <dgm:prSet presAssocID="{09400A2E-0A6C-4C83-99E8-0D4C2C7DEE6B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CDE98B-ACB6-46BB-96F1-0B01ECE0E671}" type="pres">
      <dgm:prSet presAssocID="{09400A2E-0A6C-4C83-99E8-0D4C2C7DEE6B}" presName="rootConnector" presStyleLbl="node4" presStyleIdx="3" presStyleCnt="7"/>
      <dgm:spPr/>
      <dgm:t>
        <a:bodyPr/>
        <a:lstStyle/>
        <a:p>
          <a:pPr rtl="1"/>
          <a:endParaRPr lang="he-IL"/>
        </a:p>
      </dgm:t>
    </dgm:pt>
    <dgm:pt modelId="{1C4912B5-B383-439B-8569-DC0EA1F64F8A}" type="pres">
      <dgm:prSet presAssocID="{09400A2E-0A6C-4C83-99E8-0D4C2C7DEE6B}" presName="hierChild4" presStyleCnt="0"/>
      <dgm:spPr/>
    </dgm:pt>
    <dgm:pt modelId="{F48EB11D-8851-4A40-9CE0-47FB127F9ED7}" type="pres">
      <dgm:prSet presAssocID="{09400A2E-0A6C-4C83-99E8-0D4C2C7DEE6B}" presName="hierChild5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DA5CCAC1-6FAF-4C6B-8165-853B612A1349}" type="pres">
      <dgm:prSet presAssocID="{60E5AA6F-F00C-450F-BFF8-063133EE3653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LinFactNeighborX="123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35C8B79-2B6E-42EC-97EC-47BEFBE26656}" type="pres">
      <dgm:prSet presAssocID="{F1E38902-23EB-4E2A-A524-972D11466FAF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</dgm:pt>
    <dgm:pt modelId="{DD0A3619-874F-46D0-ACB4-19D1FE64BE60}" type="pres">
      <dgm:prSet presAssocID="{00DE50F4-8EDB-4092-A935-E93BE8232A32}" presName="rootComposite" presStyleCnt="0"/>
      <dgm:spPr/>
    </dgm:pt>
    <dgm:pt modelId="{4962AA53-85A0-44A5-9701-74266CB8BA3D}" type="pres">
      <dgm:prSet presAssocID="{00DE50F4-8EDB-4092-A935-E93BE8232A32}" presName="rootText" presStyleLbl="node3" presStyleIdx="2" presStyleCnt="3" custLinFactNeighborX="-285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</dgm:pt>
    <dgm:pt modelId="{DA88EE00-98FB-4610-ACEB-DCF094F53DD5}" type="pres">
      <dgm:prSet presAssocID="{C61E9F87-50C3-43EF-888D-26E90154B3D8}" presName="Name37" presStyleLbl="parChTrans1D4" presStyleIdx="5" presStyleCnt="8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4" presStyleIdx="4" presStyleCnt="7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C038A4FF-6FDD-4158-92B0-3D06DC855CB5}" type="pres">
      <dgm:prSet presAssocID="{829007A4-4F99-4980-A309-3862A6C2ED06}" presName="Name37" presStyleLbl="parChTrans1D4" presStyleIdx="6" presStyleCnt="8"/>
      <dgm:spPr/>
      <dgm:t>
        <a:bodyPr/>
        <a:lstStyle/>
        <a:p>
          <a:pPr rtl="1"/>
          <a:endParaRPr lang="he-IL"/>
        </a:p>
      </dgm:t>
    </dgm:pt>
    <dgm:pt modelId="{C8673F62-C7C1-45AB-8FD8-8785B86ADAA8}" type="pres">
      <dgm:prSet presAssocID="{2675076F-2EFB-4D5B-8C49-DCAAE9F3F632}" presName="hierRoot2" presStyleCnt="0">
        <dgm:presLayoutVars>
          <dgm:hierBranch val="init"/>
        </dgm:presLayoutVars>
      </dgm:prSet>
      <dgm:spPr/>
    </dgm:pt>
    <dgm:pt modelId="{3005D08E-4ADE-4462-9B76-4EAE88FA8F6F}" type="pres">
      <dgm:prSet presAssocID="{2675076F-2EFB-4D5B-8C49-DCAAE9F3F632}" presName="rootComposite" presStyleCnt="0"/>
      <dgm:spPr/>
    </dgm:pt>
    <dgm:pt modelId="{9D17C6EF-A9F0-4168-BB31-7E7E45064E89}" type="pres">
      <dgm:prSet presAssocID="{2675076F-2EFB-4D5B-8C49-DCAAE9F3F632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083104C-1DB1-4F11-A8EF-C552B2A3E12D}" type="pres">
      <dgm:prSet presAssocID="{2675076F-2EFB-4D5B-8C49-DCAAE9F3F632}" presName="rootConnector" presStyleLbl="node4" presStyleIdx="5" presStyleCnt="7"/>
      <dgm:spPr/>
      <dgm:t>
        <a:bodyPr/>
        <a:lstStyle/>
        <a:p>
          <a:pPr rtl="1"/>
          <a:endParaRPr lang="he-IL"/>
        </a:p>
      </dgm:t>
    </dgm:pt>
    <dgm:pt modelId="{52EFC593-309F-439F-BBF6-DACBDEA02714}" type="pres">
      <dgm:prSet presAssocID="{2675076F-2EFB-4D5B-8C49-DCAAE9F3F632}" presName="hierChild4" presStyleCnt="0"/>
      <dgm:spPr/>
    </dgm:pt>
    <dgm:pt modelId="{8944AD3B-2636-4635-B26D-6859EE45A3DA}" type="pres">
      <dgm:prSet presAssocID="{2675076F-2EFB-4D5B-8C49-DCAAE9F3F632}" presName="hierChild5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3E903C9D-26D3-408A-B611-9E84C1791A23}" type="pres">
      <dgm:prSet presAssocID="{A3C1B2FD-0621-48E1-A797-D9FA0CB84C0A}" presName="Name37" presStyleLbl="parChTrans1D4" presStyleIdx="7" presStyleCnt="8"/>
      <dgm:spPr/>
      <dgm:t>
        <a:bodyPr/>
        <a:lstStyle/>
        <a:p>
          <a:pPr rtl="1"/>
          <a:endParaRPr lang="he-IL"/>
        </a:p>
      </dgm:t>
    </dgm:pt>
    <dgm:pt modelId="{18C78ABD-DCB4-46CD-98AB-BCE0AC6399D8}" type="pres">
      <dgm:prSet presAssocID="{7670098A-BDCA-4F6D-9B5B-BF89C3CE880B}" presName="hierRoot2" presStyleCnt="0">
        <dgm:presLayoutVars>
          <dgm:hierBranch val="init"/>
        </dgm:presLayoutVars>
      </dgm:prSet>
      <dgm:spPr/>
    </dgm:pt>
    <dgm:pt modelId="{7306FD51-53E7-4362-8E01-5336FDF73BD3}" type="pres">
      <dgm:prSet presAssocID="{7670098A-BDCA-4F6D-9B5B-BF89C3CE880B}" presName="rootComposite" presStyleCnt="0"/>
      <dgm:spPr/>
    </dgm:pt>
    <dgm:pt modelId="{B1A5DE63-A22F-452D-A9BB-2942013BE172}" type="pres">
      <dgm:prSet presAssocID="{7670098A-BDCA-4F6D-9B5B-BF89C3CE880B}" presName="rootText" presStyleLbl="node4" presStyleIdx="6" presStyleCnt="7" custLinFactNeighborY="917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8CA2087-8DBF-4D34-BA3F-A26ABDF9A1A0}" type="pres">
      <dgm:prSet presAssocID="{7670098A-BDCA-4F6D-9B5B-BF89C3CE880B}" presName="rootConnector" presStyleLbl="node4" presStyleIdx="6" presStyleCnt="7"/>
      <dgm:spPr/>
      <dgm:t>
        <a:bodyPr/>
        <a:lstStyle/>
        <a:p>
          <a:pPr rtl="1"/>
          <a:endParaRPr lang="he-IL"/>
        </a:p>
      </dgm:t>
    </dgm:pt>
    <dgm:pt modelId="{D9ACCEC9-E4D3-4D9E-819C-0F7142C15CEC}" type="pres">
      <dgm:prSet presAssocID="{7670098A-BDCA-4F6D-9B5B-BF89C3CE880B}" presName="hierChild4" presStyleCnt="0"/>
      <dgm:spPr/>
    </dgm:pt>
    <dgm:pt modelId="{25F69340-4D3B-4BE1-AE49-00B185109DAB}" type="pres">
      <dgm:prSet presAssocID="{7670098A-BDCA-4F6D-9B5B-BF89C3CE880B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CE375E42-A53F-4511-BAF7-8BB4EA5A70C7}" type="presOf" srcId="{433A5B41-EDEC-4779-B029-087872C6890C}" destId="{04A7CDEA-F711-4A9A-BD0C-15BF08E3DE44}" srcOrd="1" destOrd="0" presId="urn:microsoft.com/office/officeart/2005/8/layout/orgChart1"/>
    <dgm:cxn modelId="{4030C9F4-F3AD-466A-A9D5-E9FC93B09045}" type="presOf" srcId="{7670098A-BDCA-4F6D-9B5B-BF89C3CE880B}" destId="{C8CA2087-8DBF-4D34-BA3F-A26ABDF9A1A0}" srcOrd="1" destOrd="0" presId="urn:microsoft.com/office/officeart/2005/8/layout/orgChart1"/>
    <dgm:cxn modelId="{88FEFC2F-39B1-4E60-8378-AE565CE6E942}" type="presOf" srcId="{60E5AA6F-F00C-450F-BFF8-063133EE3653}" destId="{4C9AFFA4-48D4-4220-8E77-E339BA55B653}" srcOrd="0" destOrd="0" presId="urn:microsoft.com/office/officeart/2005/8/layout/orgChart1"/>
    <dgm:cxn modelId="{4F13BAF4-1E0F-42EB-9B7B-392C4E33DD34}" type="presOf" srcId="{433A5B41-EDEC-4779-B029-087872C6890C}" destId="{EB174355-53AF-4528-9635-2EB6CAB61AF8}" srcOrd="0" destOrd="0" presId="urn:microsoft.com/office/officeart/2005/8/layout/orgChart1"/>
    <dgm:cxn modelId="{E49B47EE-FB65-4E09-9154-11A6E991B882}" type="presOf" srcId="{41D27E45-ABE2-4D73-976D-9BF0CC60DA57}" destId="{6A24464E-1717-4518-8F11-C35926C90B6B}" srcOrd="0" destOrd="0" presId="urn:microsoft.com/office/officeart/2005/8/layout/orgChart1"/>
    <dgm:cxn modelId="{96ADFACC-F6AE-4966-B533-F1674C8B5E6C}" type="presOf" srcId="{4D6CF576-2834-4060-970B-8B6E226F15C8}" destId="{8E4155D4-0D67-4303-9806-8AFF546ECEB6}" srcOrd="1" destOrd="0" presId="urn:microsoft.com/office/officeart/2005/8/layout/orgChart1"/>
    <dgm:cxn modelId="{F9CF73A7-D110-465A-AE49-78A52606586D}" type="presOf" srcId="{0ED11228-06A8-4ACD-9F50-9519392C51EB}" destId="{404337A5-EAD6-4553-BD89-C1BE5AC02670}" srcOrd="0" destOrd="0" presId="urn:microsoft.com/office/officeart/2005/8/layout/orgChart1"/>
    <dgm:cxn modelId="{66D50468-0B1F-42E9-B9CC-C7FF11422F2D}" type="presOf" srcId="{00DE50F4-8EDB-4092-A935-E93BE8232A32}" destId="{4962AA53-85A0-44A5-9701-74266CB8BA3D}" srcOrd="0" destOrd="0" presId="urn:microsoft.com/office/officeart/2005/8/layout/orgChart1"/>
    <dgm:cxn modelId="{66CD0899-48F3-4A40-96FD-13F2CA0984A1}" srcId="{60E5AA6F-F00C-450F-BFF8-063133EE3653}" destId="{BE7BEACF-36B7-45EA-A2E1-C891523799B1}" srcOrd="0" destOrd="0" parTransId="{D8C73D2E-3201-4910-8122-319A2C9AEE6C}" sibTransId="{F923B2ED-7437-444D-B3F1-0ACD3236C636}"/>
    <dgm:cxn modelId="{1FE8D0C9-CE6C-4EA5-B503-904D1D6EEA22}" type="presOf" srcId="{D8C73D2E-3201-4910-8122-319A2C9AEE6C}" destId="{332C0C90-6A78-4A5A-9F34-F78EBA339A97}" srcOrd="0" destOrd="0" presId="urn:microsoft.com/office/officeart/2005/8/layout/orgChart1"/>
    <dgm:cxn modelId="{E43370E6-1407-4396-B96E-A77765A6F680}" type="presOf" srcId="{09400A2E-0A6C-4C83-99E8-0D4C2C7DEE6B}" destId="{0B11399B-F4DB-48A4-A760-61EB3C87A984}" srcOrd="0" destOrd="0" presId="urn:microsoft.com/office/officeart/2005/8/layout/orgChart1"/>
    <dgm:cxn modelId="{57B89220-93A8-4EAE-AB53-4892A519CF59}" type="presOf" srcId="{BE7BEACF-36B7-45EA-A2E1-C891523799B1}" destId="{D0D50C71-B3D6-42C9-A218-941353A5295E}" srcOrd="0" destOrd="0" presId="urn:microsoft.com/office/officeart/2005/8/layout/orgChart1"/>
    <dgm:cxn modelId="{2597F82A-D146-4DEA-BB91-F89A6EC4A686}" type="presOf" srcId="{19E666AB-32BB-40BC-96C1-CB75AE60C771}" destId="{ACAB94CF-FAE8-4B4B-9684-1DB855446F20}" srcOrd="0" destOrd="0" presId="urn:microsoft.com/office/officeart/2005/8/layout/orgChart1"/>
    <dgm:cxn modelId="{442938AB-5539-4CBE-BC71-3ECD4E384E03}" srcId="{E212B0FE-D73C-45EC-B872-FBAD93D028E0}" destId="{09400A2E-0A6C-4C83-99E8-0D4C2C7DEE6B}" srcOrd="0" destOrd="0" parTransId="{E50764FA-5D31-4D4C-8BDB-563C4608C956}" sibTransId="{DEDFAC44-2F4A-4B89-A05D-865418A25FC6}"/>
    <dgm:cxn modelId="{07CB9646-C33F-4022-9C4F-152D9E0AFA6D}" type="presOf" srcId="{C61E9F87-50C3-43EF-888D-26E90154B3D8}" destId="{DA88EE00-98FB-4610-ACEB-DCF094F53DD5}" srcOrd="0" destOrd="0" presId="urn:microsoft.com/office/officeart/2005/8/layout/orgChart1"/>
    <dgm:cxn modelId="{03E30003-CC39-4B0D-9059-42060F70A6F5}" type="presOf" srcId="{3DDFBD1B-621C-40D8-8BFC-D2C367EF3C43}" destId="{627D74C1-8835-4694-A952-46D875B7493B}" srcOrd="1" destOrd="0" presId="urn:microsoft.com/office/officeart/2005/8/layout/orgChart1"/>
    <dgm:cxn modelId="{3ADF4DA0-7770-4AEF-A231-23B87C54197C}" type="presOf" srcId="{60D929C7-C84A-46D2-AEBA-1236BC23E2F5}" destId="{4043CE0C-FBD2-4B80-B723-412C360FF28E}" srcOrd="0" destOrd="0" presId="urn:microsoft.com/office/officeart/2005/8/layout/orgChart1"/>
    <dgm:cxn modelId="{8B95B801-D872-44E7-884E-880C3FFFBABD}" type="presOf" srcId="{E212B0FE-D73C-45EC-B872-FBAD93D028E0}" destId="{4CA1E2A0-BD32-4D0B-AF55-8CED74589BDF}" srcOrd="1" destOrd="0" presId="urn:microsoft.com/office/officeart/2005/8/layout/orgChart1"/>
    <dgm:cxn modelId="{3618177E-BA9E-4481-AB58-7C606D0A95D1}" type="presOf" srcId="{2675076F-2EFB-4D5B-8C49-DCAAE9F3F632}" destId="{9D17C6EF-A9F0-4168-BB31-7E7E45064E89}" srcOrd="0" destOrd="0" presId="urn:microsoft.com/office/officeart/2005/8/layout/orgChart1"/>
    <dgm:cxn modelId="{A42D7813-53A8-4CAD-B0AA-2AFBA8E69658}" type="presOf" srcId="{4BA17119-8762-4418-921D-15738C93A6D6}" destId="{FF6A922E-B144-484C-A408-4E95F969A21C}" srcOrd="0" destOrd="0" presId="urn:microsoft.com/office/officeart/2005/8/layout/orgChart1"/>
    <dgm:cxn modelId="{6DC1F1E7-98E5-46DF-8EAB-C1D555CE786C}" type="presOf" srcId="{836152C1-E143-4FE1-9C0A-C5500EE598F7}" destId="{492E8BD3-BFA5-4A3C-A97E-BEB3ADDE6115}" srcOrd="1" destOrd="0" presId="urn:microsoft.com/office/officeart/2005/8/layout/orgChart1"/>
    <dgm:cxn modelId="{B83FBDA9-85CC-41FF-890E-CFB7897766D1}" type="presOf" srcId="{291E3AEC-2029-434D-BA68-FA1410B5C46A}" destId="{726DD12E-7585-4327-9061-74705659E75A}" srcOrd="0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4845913E-7689-4931-A796-DF511403913D}" type="presOf" srcId="{BE7BEACF-36B7-45EA-A2E1-C891523799B1}" destId="{9A0EC06D-EBCF-4CBD-B9A4-6C7D6C423F25}" srcOrd="1" destOrd="0" presId="urn:microsoft.com/office/officeart/2005/8/layout/orgChart1"/>
    <dgm:cxn modelId="{B5896844-8B68-48CA-91B0-931D3CBC57F4}" type="presOf" srcId="{825CF897-F261-4BEF-8B3C-34CBABE5C2A0}" destId="{F3269833-2CF2-41E6-9AB0-866A862315BC}" srcOrd="0" destOrd="0" presId="urn:microsoft.com/office/officeart/2005/8/layout/orgChart1"/>
    <dgm:cxn modelId="{8C8A023E-9B42-4B8D-8349-3BD40B014DE3}" type="presOf" srcId="{09400A2E-0A6C-4C83-99E8-0D4C2C7DEE6B}" destId="{35CDE98B-ACB6-46BB-96F1-0B01ECE0E671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B6207C59-4648-4FFA-BE72-D86C66EF5D61}" type="presOf" srcId="{00DE50F4-8EDB-4092-A935-E93BE8232A32}" destId="{3BECCC57-5B17-492A-BFDF-62F722CBB9CE}" srcOrd="1" destOrd="0" presId="urn:microsoft.com/office/officeart/2005/8/layout/orgChart1"/>
    <dgm:cxn modelId="{A7CC0D40-36DC-442F-84CB-C66C5B9A4B0B}" srcId="{00DE50F4-8EDB-4092-A935-E93BE8232A32}" destId="{4BA17119-8762-4418-921D-15738C93A6D6}" srcOrd="0" destOrd="0" parTransId="{C61E9F87-50C3-43EF-888D-26E90154B3D8}" sibTransId="{D311F5B5-BACC-48EB-BB05-2B27BEA1BF22}"/>
    <dgm:cxn modelId="{5122A13E-2E95-48AD-AA58-6CE597153FF6}" type="presOf" srcId="{4D6CF576-2834-4060-970B-8B6E226F15C8}" destId="{5C3C20ED-0F2F-4257-A2DE-628360350C7D}" srcOrd="0" destOrd="0" presId="urn:microsoft.com/office/officeart/2005/8/layout/orgChart1"/>
    <dgm:cxn modelId="{BBEC91DC-9CB1-49B0-9C37-09B7808762AD}" type="presOf" srcId="{2A19F0AB-EA87-49FB-AEE3-F1527136BDD6}" destId="{9FC0C6AA-7343-4C1F-8AE3-9886A46642DA}" srcOrd="0" destOrd="0" presId="urn:microsoft.com/office/officeart/2005/8/layout/orgChart1"/>
    <dgm:cxn modelId="{42555417-7308-49CC-A554-466396021922}" type="presOf" srcId="{E212B0FE-D73C-45EC-B872-FBAD93D028E0}" destId="{8C7DB210-D891-4FA8-B5A9-1449786BE287}" srcOrd="0" destOrd="0" presId="urn:microsoft.com/office/officeart/2005/8/layout/orgChart1"/>
    <dgm:cxn modelId="{0038C448-D9E9-4041-AECD-5A753BDCEE11}" type="presOf" srcId="{0ED11228-06A8-4ACD-9F50-9519392C51EB}" destId="{86091639-A7E2-4F2E-A668-F8B9C7B037EF}" srcOrd="1" destOrd="0" presId="urn:microsoft.com/office/officeart/2005/8/layout/orgChart1"/>
    <dgm:cxn modelId="{A23E651A-A540-404B-869D-9F0E73768FBB}" srcId="{4BA17119-8762-4418-921D-15738C93A6D6}" destId="{2675076F-2EFB-4D5B-8C49-DCAAE9F3F632}" srcOrd="0" destOrd="0" parTransId="{829007A4-4F99-4980-A309-3862A6C2ED06}" sibTransId="{50ED0FC4-D1BF-48B2-8255-441AFF639224}"/>
    <dgm:cxn modelId="{F9E443F7-AA66-4853-81F7-C32333F4789A}" type="presOf" srcId="{F1E38902-23EB-4E2A-A524-972D11466FAF}" destId="{935C8B79-2B6E-42EC-97EC-47BEFBE26656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5A8E4EC4-E33F-4186-843C-F38C7ED27ADE}" type="presOf" srcId="{3DDFBD1B-621C-40D8-8BFC-D2C367EF3C43}" destId="{1E1DA542-9FEA-4191-94BD-1398E0FEECD5}" srcOrd="0" destOrd="0" presId="urn:microsoft.com/office/officeart/2005/8/layout/orgChart1"/>
    <dgm:cxn modelId="{EE623964-2253-43FD-B8AC-40458C3552CF}" type="presOf" srcId="{60E5AA6F-F00C-450F-BFF8-063133EE3653}" destId="{42033919-66A4-447B-B16B-117A7247D282}" srcOrd="1" destOrd="0" presId="urn:microsoft.com/office/officeart/2005/8/layout/orgChart1"/>
    <dgm:cxn modelId="{D75854A3-9555-48F0-955F-D322EB921779}" type="presOf" srcId="{829007A4-4F99-4980-A309-3862A6C2ED06}" destId="{C038A4FF-6FDD-4158-92B0-3D06DC855CB5}" srcOrd="0" destOrd="0" presId="urn:microsoft.com/office/officeart/2005/8/layout/orgChart1"/>
    <dgm:cxn modelId="{5F0A3B3B-E852-4CDC-98B0-5AEAAE49863D}" type="presOf" srcId="{2675076F-2EFB-4D5B-8C49-DCAAE9F3F632}" destId="{C083104C-1DB1-4F11-A8EF-C552B2A3E12D}" srcOrd="1" destOrd="0" presId="urn:microsoft.com/office/officeart/2005/8/layout/orgChart1"/>
    <dgm:cxn modelId="{927DB9C9-7089-4704-8930-3B250054FC1E}" srcId="{00DE50F4-8EDB-4092-A935-E93BE8232A32}" destId="{7670098A-BDCA-4F6D-9B5B-BF89C3CE880B}" srcOrd="1" destOrd="0" parTransId="{A3C1B2FD-0621-48E1-A797-D9FA0CB84C0A}" sibTransId="{68E0A2BD-D56E-4023-913E-CBA5201AA540}"/>
    <dgm:cxn modelId="{2E49E972-82E7-4251-B644-D00E86267D33}" type="presOf" srcId="{D9B4F2DA-1341-41CB-A3F3-2D22A7A64287}" destId="{08DAAC6A-5008-4F2F-9B87-B9661FEF6BC3}" srcOrd="0" destOrd="0" presId="urn:microsoft.com/office/officeart/2005/8/layout/orgChart1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2E67424F-05FD-444F-89FD-F919A69604BC}" type="presOf" srcId="{D9B4F2DA-1341-41CB-A3F3-2D22A7A64287}" destId="{3A5034DF-9491-4647-A5D2-016848E2CC20}" srcOrd="1" destOrd="0" presId="urn:microsoft.com/office/officeart/2005/8/layout/orgChart1"/>
    <dgm:cxn modelId="{CC22DD98-EA20-47D9-A2AC-F8DA6B8160EA}" type="presOf" srcId="{A3C1B2FD-0621-48E1-A797-D9FA0CB84C0A}" destId="{3E903C9D-26D3-408A-B611-9E84C1791A23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0BE8046A-F14D-4901-8300-57D7CDAB3147}" type="presOf" srcId="{13F86CD5-C20C-4D8A-8181-E88FBE94B9B4}" destId="{DAA11EA4-FD86-42D5-98B1-48495AEAC030}" srcOrd="0" destOrd="0" presId="urn:microsoft.com/office/officeart/2005/8/layout/orgChart1"/>
    <dgm:cxn modelId="{B7950A44-5A34-40D5-AEC5-43F5E045973E}" srcId="{D9B4F2DA-1341-41CB-A3F3-2D22A7A64287}" destId="{4D6CF576-2834-4060-970B-8B6E226F15C8}" srcOrd="0" destOrd="0" parTransId="{170AC714-2E73-4216-8891-1E2B7F408916}" sibTransId="{C875DE19-8824-4CF0-985D-AA8B52B21A49}"/>
    <dgm:cxn modelId="{3C297C66-4343-4687-96A0-19F628BFFDA6}" type="presOf" srcId="{836152C1-E143-4FE1-9C0A-C5500EE598F7}" destId="{5F8F9F8E-87A5-4BEB-85FB-9CC97732872B}" srcOrd="0" destOrd="0" presId="urn:microsoft.com/office/officeart/2005/8/layout/orgChart1"/>
    <dgm:cxn modelId="{2BCC0A43-AABF-4105-AEFF-664AF66190C8}" type="presOf" srcId="{170AC714-2E73-4216-8891-1E2B7F408916}" destId="{EF87E810-CD55-4A90-825D-D7810EE8EAB1}" srcOrd="0" destOrd="0" presId="urn:microsoft.com/office/officeart/2005/8/layout/orgChart1"/>
    <dgm:cxn modelId="{E15C0CDB-4E90-4E4B-88AD-EF25737AC736}" type="presOf" srcId="{7670098A-BDCA-4F6D-9B5B-BF89C3CE880B}" destId="{B1A5DE63-A22F-452D-A9BB-2942013BE172}" srcOrd="0" destOrd="0" presId="urn:microsoft.com/office/officeart/2005/8/layout/orgChart1"/>
    <dgm:cxn modelId="{B15DAA33-0F85-4C7E-9B07-B5DC5C3C2EDA}" type="presOf" srcId="{E50764FA-5D31-4D4C-8BDB-563C4608C956}" destId="{8BA07027-AC51-49FA-8045-359257C0CDB1}" srcOrd="0" destOrd="0" presId="urn:microsoft.com/office/officeart/2005/8/layout/orgChart1"/>
    <dgm:cxn modelId="{31D4347E-F739-45F5-97A8-3FCB82C0D4E8}" srcId="{3DDFBD1B-621C-40D8-8BFC-D2C367EF3C43}" destId="{60E5AA6F-F00C-450F-BFF8-063133EE3653}" srcOrd="1" destOrd="0" parTransId="{2A19F0AB-EA87-49FB-AEE3-F1527136BDD6}" sibTransId="{EB872060-F5C5-41BF-8017-A195D35F637F}"/>
    <dgm:cxn modelId="{26F2A356-156C-4FFF-8231-F845BA201815}" type="presOf" srcId="{4BA17119-8762-4418-921D-15738C93A6D6}" destId="{5F2404A7-A5E9-4034-941F-11FE3B2A5439}" srcOrd="1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7DCA8B83-B573-4D7F-9803-B7C623BE460D}" type="presParOf" srcId="{6A24464E-1717-4518-8F11-C35926C90B6B}" destId="{4B5C0379-15C7-43E5-A8F1-6056DDF506C0}" srcOrd="0" destOrd="0" presId="urn:microsoft.com/office/officeart/2005/8/layout/orgChart1"/>
    <dgm:cxn modelId="{02606C08-99F3-4ACA-A0DD-334BB2A8EFEB}" type="presParOf" srcId="{4B5C0379-15C7-43E5-A8F1-6056DDF506C0}" destId="{45DF590B-6131-45C1-AA7D-CA4206256AEF}" srcOrd="0" destOrd="0" presId="urn:microsoft.com/office/officeart/2005/8/layout/orgChart1"/>
    <dgm:cxn modelId="{7183AC49-9210-4CA1-9E7B-15791B2C6B84}" type="presParOf" srcId="{45DF590B-6131-45C1-AA7D-CA4206256AEF}" destId="{EB174355-53AF-4528-9635-2EB6CAB61AF8}" srcOrd="0" destOrd="0" presId="urn:microsoft.com/office/officeart/2005/8/layout/orgChart1"/>
    <dgm:cxn modelId="{C176BAFD-60D9-474E-92CB-3E148DD95421}" type="presParOf" srcId="{45DF590B-6131-45C1-AA7D-CA4206256AEF}" destId="{04A7CDEA-F711-4A9A-BD0C-15BF08E3DE44}" srcOrd="1" destOrd="0" presId="urn:microsoft.com/office/officeart/2005/8/layout/orgChart1"/>
    <dgm:cxn modelId="{1343CFDB-592A-452B-ADA1-04837FBEF802}" type="presParOf" srcId="{4B5C0379-15C7-43E5-A8F1-6056DDF506C0}" destId="{1BD6620F-B1E0-44ED-828C-C9CBCB69A03E}" srcOrd="1" destOrd="0" presId="urn:microsoft.com/office/officeart/2005/8/layout/orgChart1"/>
    <dgm:cxn modelId="{FC8A46B9-2EF0-48A9-A535-09F80FFD1C71}" type="presParOf" srcId="{1BD6620F-B1E0-44ED-828C-C9CBCB69A03E}" destId="{4043CE0C-FBD2-4B80-B723-412C360FF28E}" srcOrd="0" destOrd="0" presId="urn:microsoft.com/office/officeart/2005/8/layout/orgChart1"/>
    <dgm:cxn modelId="{BCFD3116-A0C5-49FE-996D-41A34A758A83}" type="presParOf" srcId="{1BD6620F-B1E0-44ED-828C-C9CBCB69A03E}" destId="{1DBFD1D9-EDFF-47B8-A996-2C81962953DF}" srcOrd="1" destOrd="0" presId="urn:microsoft.com/office/officeart/2005/8/layout/orgChart1"/>
    <dgm:cxn modelId="{12459F85-8F90-4697-860D-CF0F1C125B94}" type="presParOf" srcId="{1DBFD1D9-EDFF-47B8-A996-2C81962953DF}" destId="{A7CD40BC-E483-45C2-B590-4FD4EF5AA43F}" srcOrd="0" destOrd="0" presId="urn:microsoft.com/office/officeart/2005/8/layout/orgChart1"/>
    <dgm:cxn modelId="{F0FF4268-CBAE-450E-B47A-00884D9A8C6C}" type="presParOf" srcId="{A7CD40BC-E483-45C2-B590-4FD4EF5AA43F}" destId="{1E1DA542-9FEA-4191-94BD-1398E0FEECD5}" srcOrd="0" destOrd="0" presId="urn:microsoft.com/office/officeart/2005/8/layout/orgChart1"/>
    <dgm:cxn modelId="{2F97D283-7D7E-454F-8E8C-E08840FFBF4E}" type="presParOf" srcId="{A7CD40BC-E483-45C2-B590-4FD4EF5AA43F}" destId="{627D74C1-8835-4694-A952-46D875B7493B}" srcOrd="1" destOrd="0" presId="urn:microsoft.com/office/officeart/2005/8/layout/orgChart1"/>
    <dgm:cxn modelId="{B985BC21-C69B-4EEE-884C-D421582DB079}" type="presParOf" srcId="{1DBFD1D9-EDFF-47B8-A996-2C81962953DF}" destId="{D69E7C8E-C13F-4CFC-B062-DC9457DC6A36}" srcOrd="1" destOrd="0" presId="urn:microsoft.com/office/officeart/2005/8/layout/orgChart1"/>
    <dgm:cxn modelId="{3F2147C7-8291-48CF-A45D-1B187AA39BBA}" type="presParOf" srcId="{D69E7C8E-C13F-4CFC-B062-DC9457DC6A36}" destId="{726DD12E-7585-4327-9061-74705659E75A}" srcOrd="0" destOrd="0" presId="urn:microsoft.com/office/officeart/2005/8/layout/orgChart1"/>
    <dgm:cxn modelId="{C179FACC-BFA6-4524-AFC0-2CA5D845B7D1}" type="presParOf" srcId="{D69E7C8E-C13F-4CFC-B062-DC9457DC6A36}" destId="{EE59F68E-AC0C-4A0E-B635-B6720EABE26F}" srcOrd="1" destOrd="0" presId="urn:microsoft.com/office/officeart/2005/8/layout/orgChart1"/>
    <dgm:cxn modelId="{9DA50780-2EB3-4413-96A4-0A55C96B18D7}" type="presParOf" srcId="{EE59F68E-AC0C-4A0E-B635-B6720EABE26F}" destId="{A11B2CF4-487C-4FED-8CD8-E568C9C067A1}" srcOrd="0" destOrd="0" presId="urn:microsoft.com/office/officeart/2005/8/layout/orgChart1"/>
    <dgm:cxn modelId="{0606E4A1-EC68-43C9-9704-7B0D2994B113}" type="presParOf" srcId="{A11B2CF4-487C-4FED-8CD8-E568C9C067A1}" destId="{5F8F9F8E-87A5-4BEB-85FB-9CC97732872B}" srcOrd="0" destOrd="0" presId="urn:microsoft.com/office/officeart/2005/8/layout/orgChart1"/>
    <dgm:cxn modelId="{2326E289-1ABD-4225-AB6F-820F656C2FDB}" type="presParOf" srcId="{A11B2CF4-487C-4FED-8CD8-E568C9C067A1}" destId="{492E8BD3-BFA5-4A3C-A97E-BEB3ADDE6115}" srcOrd="1" destOrd="0" presId="urn:microsoft.com/office/officeart/2005/8/layout/orgChart1"/>
    <dgm:cxn modelId="{8C2CC7DC-6ECD-4581-80D7-1FAEE0DAADAB}" type="presParOf" srcId="{EE59F68E-AC0C-4A0E-B635-B6720EABE26F}" destId="{25DB349F-328C-4D4C-ACD3-F6F8C4BA905E}" srcOrd="1" destOrd="0" presId="urn:microsoft.com/office/officeart/2005/8/layout/orgChart1"/>
    <dgm:cxn modelId="{82CE7AF7-18D9-4625-80BE-59032D72AFC8}" type="presParOf" srcId="{25DB349F-328C-4D4C-ACD3-F6F8C4BA905E}" destId="{DAA11EA4-FD86-42D5-98B1-48495AEAC030}" srcOrd="0" destOrd="0" presId="urn:microsoft.com/office/officeart/2005/8/layout/orgChart1"/>
    <dgm:cxn modelId="{EBE9EFEE-4971-43C8-8D82-D1F3128C6194}" type="presParOf" srcId="{25DB349F-328C-4D4C-ACD3-F6F8C4BA905E}" destId="{C772859D-71D0-44F7-81FE-D8937FE74750}" srcOrd="1" destOrd="0" presId="urn:microsoft.com/office/officeart/2005/8/layout/orgChart1"/>
    <dgm:cxn modelId="{9A2FA992-69C6-43C1-B71C-5A9F64CC86ED}" type="presParOf" srcId="{C772859D-71D0-44F7-81FE-D8937FE74750}" destId="{C70A06C2-BC7C-4963-AB8A-AA7129D5259B}" srcOrd="0" destOrd="0" presId="urn:microsoft.com/office/officeart/2005/8/layout/orgChart1"/>
    <dgm:cxn modelId="{EE2BA5E5-A60A-4526-8A91-DFB8851B7FD6}" type="presParOf" srcId="{C70A06C2-BC7C-4963-AB8A-AA7129D5259B}" destId="{08DAAC6A-5008-4F2F-9B87-B9661FEF6BC3}" srcOrd="0" destOrd="0" presId="urn:microsoft.com/office/officeart/2005/8/layout/orgChart1"/>
    <dgm:cxn modelId="{79EE2409-B9CB-4C54-88AC-F06F72E58100}" type="presParOf" srcId="{C70A06C2-BC7C-4963-AB8A-AA7129D5259B}" destId="{3A5034DF-9491-4647-A5D2-016848E2CC20}" srcOrd="1" destOrd="0" presId="urn:microsoft.com/office/officeart/2005/8/layout/orgChart1"/>
    <dgm:cxn modelId="{DE909B17-374A-41A4-8A4D-8AE662AD4E51}" type="presParOf" srcId="{C772859D-71D0-44F7-81FE-D8937FE74750}" destId="{ABEAA86B-44FD-4687-9320-29484EF93BEA}" srcOrd="1" destOrd="0" presId="urn:microsoft.com/office/officeart/2005/8/layout/orgChart1"/>
    <dgm:cxn modelId="{8FCF5A67-2D5E-4CE2-858E-813BFF174E02}" type="presParOf" srcId="{ABEAA86B-44FD-4687-9320-29484EF93BEA}" destId="{EF87E810-CD55-4A90-825D-D7810EE8EAB1}" srcOrd="0" destOrd="0" presId="urn:microsoft.com/office/officeart/2005/8/layout/orgChart1"/>
    <dgm:cxn modelId="{5D498567-E815-4D47-8E6A-66B0614F9C7A}" type="presParOf" srcId="{ABEAA86B-44FD-4687-9320-29484EF93BEA}" destId="{44D3104C-CA7E-434D-8E6B-1D192737D165}" srcOrd="1" destOrd="0" presId="urn:microsoft.com/office/officeart/2005/8/layout/orgChart1"/>
    <dgm:cxn modelId="{B56B048E-36BF-4D89-A1A6-1E1C010CD47E}" type="presParOf" srcId="{44D3104C-CA7E-434D-8E6B-1D192737D165}" destId="{2E963DEA-78B7-481C-B957-B8F636E37B0A}" srcOrd="0" destOrd="0" presId="urn:microsoft.com/office/officeart/2005/8/layout/orgChart1"/>
    <dgm:cxn modelId="{CA7B8342-3CE8-4F0F-8BD8-B10E2ECF255B}" type="presParOf" srcId="{2E963DEA-78B7-481C-B957-B8F636E37B0A}" destId="{5C3C20ED-0F2F-4257-A2DE-628360350C7D}" srcOrd="0" destOrd="0" presId="urn:microsoft.com/office/officeart/2005/8/layout/orgChart1"/>
    <dgm:cxn modelId="{CFB97AD5-DD48-428E-A643-0CD8C4F14249}" type="presParOf" srcId="{2E963DEA-78B7-481C-B957-B8F636E37B0A}" destId="{8E4155D4-0D67-4303-9806-8AFF546ECEB6}" srcOrd="1" destOrd="0" presId="urn:microsoft.com/office/officeart/2005/8/layout/orgChart1"/>
    <dgm:cxn modelId="{1A496A15-5203-4780-8922-95A5485184BA}" type="presParOf" srcId="{44D3104C-CA7E-434D-8E6B-1D192737D165}" destId="{34175901-9538-4E83-B1EE-D4D66E30E47A}" srcOrd="1" destOrd="0" presId="urn:microsoft.com/office/officeart/2005/8/layout/orgChart1"/>
    <dgm:cxn modelId="{4168F8B9-1E9E-4E60-A8E1-815A69CE5DF7}" type="presParOf" srcId="{44D3104C-CA7E-434D-8E6B-1D192737D165}" destId="{E48DFE3A-ABCC-46DE-ACDB-559F20372DCA}" srcOrd="2" destOrd="0" presId="urn:microsoft.com/office/officeart/2005/8/layout/orgChart1"/>
    <dgm:cxn modelId="{4ED3102B-0D69-4F87-9D8D-57DD97455229}" type="presParOf" srcId="{C772859D-71D0-44F7-81FE-D8937FE74750}" destId="{69F40A6E-7149-46DE-B153-E17109F65C33}" srcOrd="2" destOrd="0" presId="urn:microsoft.com/office/officeart/2005/8/layout/orgChart1"/>
    <dgm:cxn modelId="{6F9C719D-33A2-4609-AED3-2670DE536231}" type="presParOf" srcId="{EE59F68E-AC0C-4A0E-B635-B6720EABE26F}" destId="{9E54D644-92EE-4B54-8096-F05AD614B0C9}" srcOrd="2" destOrd="0" presId="urn:microsoft.com/office/officeart/2005/8/layout/orgChart1"/>
    <dgm:cxn modelId="{992CD3AC-0EFD-445B-93FD-056BA32ACD07}" type="presParOf" srcId="{D69E7C8E-C13F-4CFC-B062-DC9457DC6A36}" destId="{9FC0C6AA-7343-4C1F-8AE3-9886A46642DA}" srcOrd="2" destOrd="0" presId="urn:microsoft.com/office/officeart/2005/8/layout/orgChart1"/>
    <dgm:cxn modelId="{8AF69492-CA46-447D-85D1-D2761C58FD4F}" type="presParOf" srcId="{D69E7C8E-C13F-4CFC-B062-DC9457DC6A36}" destId="{F329F1BB-55BF-4D51-9377-CB339E4E18B2}" srcOrd="3" destOrd="0" presId="urn:microsoft.com/office/officeart/2005/8/layout/orgChart1"/>
    <dgm:cxn modelId="{7F8465E6-CFC1-4ABD-A16F-432E30A302C1}" type="presParOf" srcId="{F329F1BB-55BF-4D51-9377-CB339E4E18B2}" destId="{4C43543B-58E5-42D2-9C58-AE5D19E6AD8C}" srcOrd="0" destOrd="0" presId="urn:microsoft.com/office/officeart/2005/8/layout/orgChart1"/>
    <dgm:cxn modelId="{427373A0-65C2-47AE-8F91-CD67D59C906E}" type="presParOf" srcId="{4C43543B-58E5-42D2-9C58-AE5D19E6AD8C}" destId="{4C9AFFA4-48D4-4220-8E77-E339BA55B653}" srcOrd="0" destOrd="0" presId="urn:microsoft.com/office/officeart/2005/8/layout/orgChart1"/>
    <dgm:cxn modelId="{D6E13EBB-8880-40B7-AFB8-B358FB875DFE}" type="presParOf" srcId="{4C43543B-58E5-42D2-9C58-AE5D19E6AD8C}" destId="{42033919-66A4-447B-B16B-117A7247D282}" srcOrd="1" destOrd="0" presId="urn:microsoft.com/office/officeart/2005/8/layout/orgChart1"/>
    <dgm:cxn modelId="{307A8985-65B2-4B72-898F-7B45EEA33847}" type="presParOf" srcId="{F329F1BB-55BF-4D51-9377-CB339E4E18B2}" destId="{D9F3EACE-14B0-4A6D-9A50-A74EA8F85053}" srcOrd="1" destOrd="0" presId="urn:microsoft.com/office/officeart/2005/8/layout/orgChart1"/>
    <dgm:cxn modelId="{8E008560-4776-44D4-917C-3E962478D73E}" type="presParOf" srcId="{D9F3EACE-14B0-4A6D-9A50-A74EA8F85053}" destId="{332C0C90-6A78-4A5A-9F34-F78EBA339A97}" srcOrd="0" destOrd="0" presId="urn:microsoft.com/office/officeart/2005/8/layout/orgChart1"/>
    <dgm:cxn modelId="{398294EB-3481-459C-8760-27E63CA7EEFD}" type="presParOf" srcId="{D9F3EACE-14B0-4A6D-9A50-A74EA8F85053}" destId="{B4D8EB56-585F-4CB7-BAFB-2490903E9E92}" srcOrd="1" destOrd="0" presId="urn:microsoft.com/office/officeart/2005/8/layout/orgChart1"/>
    <dgm:cxn modelId="{89B79E3D-B501-48F6-A31A-A3A500750640}" type="presParOf" srcId="{B4D8EB56-585F-4CB7-BAFB-2490903E9E92}" destId="{6DE99727-82CA-4D2B-93FC-E1C3209DF807}" srcOrd="0" destOrd="0" presId="urn:microsoft.com/office/officeart/2005/8/layout/orgChart1"/>
    <dgm:cxn modelId="{089406DC-8360-422E-98BA-3E8587ACDB24}" type="presParOf" srcId="{6DE99727-82CA-4D2B-93FC-E1C3209DF807}" destId="{D0D50C71-B3D6-42C9-A218-941353A5295E}" srcOrd="0" destOrd="0" presId="urn:microsoft.com/office/officeart/2005/8/layout/orgChart1"/>
    <dgm:cxn modelId="{E7E841B0-99E2-4E57-8B47-D5A9BD1323D4}" type="presParOf" srcId="{6DE99727-82CA-4D2B-93FC-E1C3209DF807}" destId="{9A0EC06D-EBCF-4CBD-B9A4-6C7D6C423F25}" srcOrd="1" destOrd="0" presId="urn:microsoft.com/office/officeart/2005/8/layout/orgChart1"/>
    <dgm:cxn modelId="{CCDFB3A6-C493-4ADD-BEFA-22469B67B1BC}" type="presParOf" srcId="{B4D8EB56-585F-4CB7-BAFB-2490903E9E92}" destId="{66A2E053-9201-4FD4-A685-1AF650CC4FE4}" srcOrd="1" destOrd="0" presId="urn:microsoft.com/office/officeart/2005/8/layout/orgChart1"/>
    <dgm:cxn modelId="{F341670A-CAB8-4758-A85B-121721A6E94E}" type="presParOf" srcId="{B4D8EB56-585F-4CB7-BAFB-2490903E9E92}" destId="{6DE68191-858C-43E6-8A97-6C737C84EE6B}" srcOrd="2" destOrd="0" presId="urn:microsoft.com/office/officeart/2005/8/layout/orgChart1"/>
    <dgm:cxn modelId="{22841498-E8D4-464A-8C25-5E073FF6617C}" type="presParOf" srcId="{6DE68191-858C-43E6-8A97-6C737C84EE6B}" destId="{F3269833-2CF2-41E6-9AB0-866A862315BC}" srcOrd="0" destOrd="0" presId="urn:microsoft.com/office/officeart/2005/8/layout/orgChart1"/>
    <dgm:cxn modelId="{6F4E794F-798A-46E8-9106-4811087BB0A9}" type="presParOf" srcId="{6DE68191-858C-43E6-8A97-6C737C84EE6B}" destId="{3B0550EC-CF3A-4FBC-8518-03A88E2DAEBF}" srcOrd="1" destOrd="0" presId="urn:microsoft.com/office/officeart/2005/8/layout/orgChart1"/>
    <dgm:cxn modelId="{ABFE9F1F-8B72-4634-9824-6D6D779A868D}" type="presParOf" srcId="{3B0550EC-CF3A-4FBC-8518-03A88E2DAEBF}" destId="{90ADFA3E-7AF4-4816-A6E6-CC8FECD1A802}" srcOrd="0" destOrd="0" presId="urn:microsoft.com/office/officeart/2005/8/layout/orgChart1"/>
    <dgm:cxn modelId="{6B12AFFA-4F1E-4BEE-B2EE-E9D8DBA66C0C}" type="presParOf" srcId="{90ADFA3E-7AF4-4816-A6E6-CC8FECD1A802}" destId="{8C7DB210-D891-4FA8-B5A9-1449786BE287}" srcOrd="0" destOrd="0" presId="urn:microsoft.com/office/officeart/2005/8/layout/orgChart1"/>
    <dgm:cxn modelId="{F7E00D26-8F39-4EEB-BFF6-1003898C5CC9}" type="presParOf" srcId="{90ADFA3E-7AF4-4816-A6E6-CC8FECD1A802}" destId="{4CA1E2A0-BD32-4D0B-AF55-8CED74589BDF}" srcOrd="1" destOrd="0" presId="urn:microsoft.com/office/officeart/2005/8/layout/orgChart1"/>
    <dgm:cxn modelId="{75A6058B-974F-407D-B35D-A365D852D95C}" type="presParOf" srcId="{3B0550EC-CF3A-4FBC-8518-03A88E2DAEBF}" destId="{EB3F39F6-34BF-4722-9DA6-CC2E6E878889}" srcOrd="1" destOrd="0" presId="urn:microsoft.com/office/officeart/2005/8/layout/orgChart1"/>
    <dgm:cxn modelId="{3E9D19FC-E98A-4C93-828B-EFB3CCDFA913}" type="presParOf" srcId="{EB3F39F6-34BF-4722-9DA6-CC2E6E878889}" destId="{8BA07027-AC51-49FA-8045-359257C0CDB1}" srcOrd="0" destOrd="0" presId="urn:microsoft.com/office/officeart/2005/8/layout/orgChart1"/>
    <dgm:cxn modelId="{7474057D-5612-449A-A319-D1F6CF73E7BF}" type="presParOf" srcId="{EB3F39F6-34BF-4722-9DA6-CC2E6E878889}" destId="{3A6EC07A-D289-4219-BD80-9E5E3F9CF10E}" srcOrd="1" destOrd="0" presId="urn:microsoft.com/office/officeart/2005/8/layout/orgChart1"/>
    <dgm:cxn modelId="{99A84FF0-B1A9-476A-B22E-67508A66B1E6}" type="presParOf" srcId="{3A6EC07A-D289-4219-BD80-9E5E3F9CF10E}" destId="{A925F3F9-CCC1-4FF8-B4B5-E26C1280B4D6}" srcOrd="0" destOrd="0" presId="urn:microsoft.com/office/officeart/2005/8/layout/orgChart1"/>
    <dgm:cxn modelId="{7CB33756-78C6-4C84-B461-2F0A154EB3A0}" type="presParOf" srcId="{A925F3F9-CCC1-4FF8-B4B5-E26C1280B4D6}" destId="{0B11399B-F4DB-48A4-A760-61EB3C87A984}" srcOrd="0" destOrd="0" presId="urn:microsoft.com/office/officeart/2005/8/layout/orgChart1"/>
    <dgm:cxn modelId="{8B214E3A-1EA6-43C8-B875-47EEB34BF25E}" type="presParOf" srcId="{A925F3F9-CCC1-4FF8-B4B5-E26C1280B4D6}" destId="{35CDE98B-ACB6-46BB-96F1-0B01ECE0E671}" srcOrd="1" destOrd="0" presId="urn:microsoft.com/office/officeart/2005/8/layout/orgChart1"/>
    <dgm:cxn modelId="{27222FE3-2EA9-450B-9EEA-2FD842851233}" type="presParOf" srcId="{3A6EC07A-D289-4219-BD80-9E5E3F9CF10E}" destId="{1C4912B5-B383-439B-8569-DC0EA1F64F8A}" srcOrd="1" destOrd="0" presId="urn:microsoft.com/office/officeart/2005/8/layout/orgChart1"/>
    <dgm:cxn modelId="{DA10842D-F442-4BF6-94CD-0D703B4EBD5A}" type="presParOf" srcId="{3A6EC07A-D289-4219-BD80-9E5E3F9CF10E}" destId="{F48EB11D-8851-4A40-9CE0-47FB127F9ED7}" srcOrd="2" destOrd="0" presId="urn:microsoft.com/office/officeart/2005/8/layout/orgChart1"/>
    <dgm:cxn modelId="{BED29021-1811-4D6A-8495-AC074B0BB887}" type="presParOf" srcId="{3B0550EC-CF3A-4FBC-8518-03A88E2DAEBF}" destId="{B9EB5C0C-E0CB-422B-8A2F-55B565775278}" srcOrd="2" destOrd="0" presId="urn:microsoft.com/office/officeart/2005/8/layout/orgChart1"/>
    <dgm:cxn modelId="{C2E9196D-F904-48FF-9489-1765A170183F}" type="presParOf" srcId="{F329F1BB-55BF-4D51-9377-CB339E4E18B2}" destId="{DA5CCAC1-6FAF-4C6B-8165-853B612A1349}" srcOrd="2" destOrd="0" presId="urn:microsoft.com/office/officeart/2005/8/layout/orgChart1"/>
    <dgm:cxn modelId="{2A90BEC2-F064-4D95-B1C7-099CB55BCF38}" type="presParOf" srcId="{1DBFD1D9-EDFF-47B8-A996-2C81962953DF}" destId="{CE0F6D47-F370-4796-9324-0D628C70B4D7}" srcOrd="2" destOrd="0" presId="urn:microsoft.com/office/officeart/2005/8/layout/orgChart1"/>
    <dgm:cxn modelId="{C8906C6C-D093-49A5-8756-08BBF82C903C}" type="presParOf" srcId="{1BD6620F-B1E0-44ED-828C-C9CBCB69A03E}" destId="{ACAB94CF-FAE8-4B4B-9684-1DB855446F20}" srcOrd="2" destOrd="0" presId="urn:microsoft.com/office/officeart/2005/8/layout/orgChart1"/>
    <dgm:cxn modelId="{EB8E9640-B0BC-442D-AA70-F0201C3181FC}" type="presParOf" srcId="{1BD6620F-B1E0-44ED-828C-C9CBCB69A03E}" destId="{70FB26DB-5FD2-4E7E-87A0-58B5889198A8}" srcOrd="3" destOrd="0" presId="urn:microsoft.com/office/officeart/2005/8/layout/orgChart1"/>
    <dgm:cxn modelId="{7C83A450-7297-4C99-9CC6-41AFE5281CE9}" type="presParOf" srcId="{70FB26DB-5FD2-4E7E-87A0-58B5889198A8}" destId="{D14A623A-4500-4032-9815-40A0CA9D7257}" srcOrd="0" destOrd="0" presId="urn:microsoft.com/office/officeart/2005/8/layout/orgChart1"/>
    <dgm:cxn modelId="{AFC6C0D2-B055-4895-AB97-316608CDF99B}" type="presParOf" srcId="{D14A623A-4500-4032-9815-40A0CA9D7257}" destId="{404337A5-EAD6-4553-BD89-C1BE5AC02670}" srcOrd="0" destOrd="0" presId="urn:microsoft.com/office/officeart/2005/8/layout/orgChart1"/>
    <dgm:cxn modelId="{F258134C-C1CA-4696-800B-FB6EEB795229}" type="presParOf" srcId="{D14A623A-4500-4032-9815-40A0CA9D7257}" destId="{86091639-A7E2-4F2E-A668-F8B9C7B037EF}" srcOrd="1" destOrd="0" presId="urn:microsoft.com/office/officeart/2005/8/layout/orgChart1"/>
    <dgm:cxn modelId="{9B79298B-D506-4709-82ED-158E2C3602DE}" type="presParOf" srcId="{70FB26DB-5FD2-4E7E-87A0-58B5889198A8}" destId="{219B1BFE-4DCC-4DDC-B22D-8E1419BC19A0}" srcOrd="1" destOrd="0" presId="urn:microsoft.com/office/officeart/2005/8/layout/orgChart1"/>
    <dgm:cxn modelId="{A84AC711-D213-4424-B063-1D4F2A8B25BB}" type="presParOf" srcId="{219B1BFE-4DCC-4DDC-B22D-8E1419BC19A0}" destId="{935C8B79-2B6E-42EC-97EC-47BEFBE26656}" srcOrd="0" destOrd="0" presId="urn:microsoft.com/office/officeart/2005/8/layout/orgChart1"/>
    <dgm:cxn modelId="{CF9F546C-D547-46B5-BA7C-60A5B2BE1602}" type="presParOf" srcId="{219B1BFE-4DCC-4DDC-B22D-8E1419BC19A0}" destId="{0651A118-D546-4658-8CF4-4D527CEB841F}" srcOrd="1" destOrd="0" presId="urn:microsoft.com/office/officeart/2005/8/layout/orgChart1"/>
    <dgm:cxn modelId="{C47930EF-52EC-40B0-B76B-F894FC95A636}" type="presParOf" srcId="{0651A118-D546-4658-8CF4-4D527CEB841F}" destId="{DD0A3619-874F-46D0-ACB4-19D1FE64BE60}" srcOrd="0" destOrd="0" presId="urn:microsoft.com/office/officeart/2005/8/layout/orgChart1"/>
    <dgm:cxn modelId="{F15A5E6C-F68A-4B23-99BB-F1FA1B4D981B}" type="presParOf" srcId="{DD0A3619-874F-46D0-ACB4-19D1FE64BE60}" destId="{4962AA53-85A0-44A5-9701-74266CB8BA3D}" srcOrd="0" destOrd="0" presId="urn:microsoft.com/office/officeart/2005/8/layout/orgChart1"/>
    <dgm:cxn modelId="{B8906E20-7417-4EE0-82FC-C5F4B46F466F}" type="presParOf" srcId="{DD0A3619-874F-46D0-ACB4-19D1FE64BE60}" destId="{3BECCC57-5B17-492A-BFDF-62F722CBB9CE}" srcOrd="1" destOrd="0" presId="urn:microsoft.com/office/officeart/2005/8/layout/orgChart1"/>
    <dgm:cxn modelId="{DC50D6B1-5957-452D-81F1-D114F6DB382D}" type="presParOf" srcId="{0651A118-D546-4658-8CF4-4D527CEB841F}" destId="{6F83AA05-6792-49EB-BB92-28EEA74B20DE}" srcOrd="1" destOrd="0" presId="urn:microsoft.com/office/officeart/2005/8/layout/orgChart1"/>
    <dgm:cxn modelId="{A3372D7B-1980-456E-A4F9-BF93D2569418}" type="presParOf" srcId="{6F83AA05-6792-49EB-BB92-28EEA74B20DE}" destId="{DA88EE00-98FB-4610-ACEB-DCF094F53DD5}" srcOrd="0" destOrd="0" presId="urn:microsoft.com/office/officeart/2005/8/layout/orgChart1"/>
    <dgm:cxn modelId="{C206B775-C03F-4765-8B7B-4AC7A5AE3098}" type="presParOf" srcId="{6F83AA05-6792-49EB-BB92-28EEA74B20DE}" destId="{CF8D704D-FCB7-4FBF-A840-EFC2B82004B8}" srcOrd="1" destOrd="0" presId="urn:microsoft.com/office/officeart/2005/8/layout/orgChart1"/>
    <dgm:cxn modelId="{EAEA9078-7874-4902-B779-40F64AA14933}" type="presParOf" srcId="{CF8D704D-FCB7-4FBF-A840-EFC2B82004B8}" destId="{6F949610-E07A-4802-A68F-18FE3FD977B2}" srcOrd="0" destOrd="0" presId="urn:microsoft.com/office/officeart/2005/8/layout/orgChart1"/>
    <dgm:cxn modelId="{DA7E9FE5-4DB8-4699-B205-3F2F9E70F8C7}" type="presParOf" srcId="{6F949610-E07A-4802-A68F-18FE3FD977B2}" destId="{FF6A922E-B144-484C-A408-4E95F969A21C}" srcOrd="0" destOrd="0" presId="urn:microsoft.com/office/officeart/2005/8/layout/orgChart1"/>
    <dgm:cxn modelId="{95E5736B-EFB8-4D6B-8578-879BE144BEB3}" type="presParOf" srcId="{6F949610-E07A-4802-A68F-18FE3FD977B2}" destId="{5F2404A7-A5E9-4034-941F-11FE3B2A5439}" srcOrd="1" destOrd="0" presId="urn:microsoft.com/office/officeart/2005/8/layout/orgChart1"/>
    <dgm:cxn modelId="{64DBC85B-70C1-4C27-AC12-7ADE9DBD4984}" type="presParOf" srcId="{CF8D704D-FCB7-4FBF-A840-EFC2B82004B8}" destId="{74F5A520-5353-4F71-A327-7C7AA74162B1}" srcOrd="1" destOrd="0" presId="urn:microsoft.com/office/officeart/2005/8/layout/orgChart1"/>
    <dgm:cxn modelId="{DD795994-0734-4D37-9F41-8E0ED27EDA3F}" type="presParOf" srcId="{74F5A520-5353-4F71-A327-7C7AA74162B1}" destId="{C038A4FF-6FDD-4158-92B0-3D06DC855CB5}" srcOrd="0" destOrd="0" presId="urn:microsoft.com/office/officeart/2005/8/layout/orgChart1"/>
    <dgm:cxn modelId="{4BAE83D8-8136-4B18-B357-70C8C288B38F}" type="presParOf" srcId="{74F5A520-5353-4F71-A327-7C7AA74162B1}" destId="{C8673F62-C7C1-45AB-8FD8-8785B86ADAA8}" srcOrd="1" destOrd="0" presId="urn:microsoft.com/office/officeart/2005/8/layout/orgChart1"/>
    <dgm:cxn modelId="{106FDBDE-B2D8-43F9-8ACB-68396EC070BE}" type="presParOf" srcId="{C8673F62-C7C1-45AB-8FD8-8785B86ADAA8}" destId="{3005D08E-4ADE-4462-9B76-4EAE88FA8F6F}" srcOrd="0" destOrd="0" presId="urn:microsoft.com/office/officeart/2005/8/layout/orgChart1"/>
    <dgm:cxn modelId="{E199F053-2068-4669-B28E-3F6AA85F86D7}" type="presParOf" srcId="{3005D08E-4ADE-4462-9B76-4EAE88FA8F6F}" destId="{9D17C6EF-A9F0-4168-BB31-7E7E45064E89}" srcOrd="0" destOrd="0" presId="urn:microsoft.com/office/officeart/2005/8/layout/orgChart1"/>
    <dgm:cxn modelId="{83AB1530-77FE-4599-9485-5A9CDFB7E23A}" type="presParOf" srcId="{3005D08E-4ADE-4462-9B76-4EAE88FA8F6F}" destId="{C083104C-1DB1-4F11-A8EF-C552B2A3E12D}" srcOrd="1" destOrd="0" presId="urn:microsoft.com/office/officeart/2005/8/layout/orgChart1"/>
    <dgm:cxn modelId="{3F1468E6-E811-4ADE-86F4-A8A8A6CE6CA3}" type="presParOf" srcId="{C8673F62-C7C1-45AB-8FD8-8785B86ADAA8}" destId="{52EFC593-309F-439F-BBF6-DACBDEA02714}" srcOrd="1" destOrd="0" presId="urn:microsoft.com/office/officeart/2005/8/layout/orgChart1"/>
    <dgm:cxn modelId="{9E5E92F3-B964-4EBF-BAD5-9B54714B2CDF}" type="presParOf" srcId="{C8673F62-C7C1-45AB-8FD8-8785B86ADAA8}" destId="{8944AD3B-2636-4635-B26D-6859EE45A3DA}" srcOrd="2" destOrd="0" presId="urn:microsoft.com/office/officeart/2005/8/layout/orgChart1"/>
    <dgm:cxn modelId="{0D08E37F-AD5E-49BF-8807-1676333DC55C}" type="presParOf" srcId="{CF8D704D-FCB7-4FBF-A840-EFC2B82004B8}" destId="{5151D563-145F-4C19-BE0D-1605E0CAE081}" srcOrd="2" destOrd="0" presId="urn:microsoft.com/office/officeart/2005/8/layout/orgChart1"/>
    <dgm:cxn modelId="{B6E587FF-FD01-4155-B72C-DE0DCF2C98FE}" type="presParOf" srcId="{6F83AA05-6792-49EB-BB92-28EEA74B20DE}" destId="{3E903C9D-26D3-408A-B611-9E84C1791A23}" srcOrd="2" destOrd="0" presId="urn:microsoft.com/office/officeart/2005/8/layout/orgChart1"/>
    <dgm:cxn modelId="{09A5266A-89E3-4FDE-A762-0DE4573A809B}" type="presParOf" srcId="{6F83AA05-6792-49EB-BB92-28EEA74B20DE}" destId="{18C78ABD-DCB4-46CD-98AB-BCE0AC6399D8}" srcOrd="3" destOrd="0" presId="urn:microsoft.com/office/officeart/2005/8/layout/orgChart1"/>
    <dgm:cxn modelId="{75A933E5-8D69-437C-9A95-979533256E22}" type="presParOf" srcId="{18C78ABD-DCB4-46CD-98AB-BCE0AC6399D8}" destId="{7306FD51-53E7-4362-8E01-5336FDF73BD3}" srcOrd="0" destOrd="0" presId="urn:microsoft.com/office/officeart/2005/8/layout/orgChart1"/>
    <dgm:cxn modelId="{199A6DD3-3F99-485E-892F-84D601EB333B}" type="presParOf" srcId="{7306FD51-53E7-4362-8E01-5336FDF73BD3}" destId="{B1A5DE63-A22F-452D-A9BB-2942013BE172}" srcOrd="0" destOrd="0" presId="urn:microsoft.com/office/officeart/2005/8/layout/orgChart1"/>
    <dgm:cxn modelId="{2E55B0A7-B70C-454C-9EB5-4EE8515D42CC}" type="presParOf" srcId="{7306FD51-53E7-4362-8E01-5336FDF73BD3}" destId="{C8CA2087-8DBF-4D34-BA3F-A26ABDF9A1A0}" srcOrd="1" destOrd="0" presId="urn:microsoft.com/office/officeart/2005/8/layout/orgChart1"/>
    <dgm:cxn modelId="{4EC112BD-3D57-487D-B5A8-90ACB92941AC}" type="presParOf" srcId="{18C78ABD-DCB4-46CD-98AB-BCE0AC6399D8}" destId="{D9ACCEC9-E4D3-4D9E-819C-0F7142C15CEC}" srcOrd="1" destOrd="0" presId="urn:microsoft.com/office/officeart/2005/8/layout/orgChart1"/>
    <dgm:cxn modelId="{69FA2E88-C61D-46D3-89F5-EBF7291D7E2B}" type="presParOf" srcId="{18C78ABD-DCB4-46CD-98AB-BCE0AC6399D8}" destId="{25F69340-4D3B-4BE1-AE49-00B185109DAB}" srcOrd="2" destOrd="0" presId="urn:microsoft.com/office/officeart/2005/8/layout/orgChart1"/>
    <dgm:cxn modelId="{593F2D9D-8828-4859-BC17-EDDB208265EF}" type="presParOf" srcId="{0651A118-D546-4658-8CF4-4D527CEB841F}" destId="{6BA1A666-B9BC-4315-A20C-815A8490B3F8}" srcOrd="2" destOrd="0" presId="urn:microsoft.com/office/officeart/2005/8/layout/orgChart1"/>
    <dgm:cxn modelId="{D4049FE4-DDC8-49A4-B833-11D7DE10B26F}" type="presParOf" srcId="{70FB26DB-5FD2-4E7E-87A0-58B5889198A8}" destId="{E2A22AC2-E5D0-4DD1-8A05-CBDC60AFA781}" srcOrd="2" destOrd="0" presId="urn:microsoft.com/office/officeart/2005/8/layout/orgChart1"/>
    <dgm:cxn modelId="{7BB1F9C1-B2B0-46B6-86E4-897887B8E650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Iran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Diplomatic </a:t>
          </a:r>
        </a:p>
        <a:p>
          <a:pPr rtl="0"/>
          <a:r>
            <a:rPr lang="en-US" sz="1000" dirty="0" smtClean="0"/>
            <a:t>Solution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Military</a:t>
          </a:r>
        </a:p>
        <a:p>
          <a:pPr rtl="0"/>
          <a:r>
            <a:rPr lang="en-US" sz="10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Military Sanctions I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000" dirty="0" smtClean="0"/>
            <a:t>Military Sanctions II</a:t>
          </a:r>
          <a:endParaRPr lang="he-IL" sz="1000" dirty="0"/>
        </a:p>
      </dgm:t>
    </dgm:pt>
    <dgm:pt modelId="{13F86CD5-C20C-4D8A-8181-E88FBE94B9B4}" type="parTrans" cxnId="{ABA7035E-ED2E-4F84-8246-4737E0B526FC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000" dirty="0" smtClean="0"/>
            <a:t>Economic Sanctions I</a:t>
          </a:r>
          <a:endParaRPr lang="he-IL" sz="1000" dirty="0"/>
        </a:p>
      </dgm:t>
    </dgm:pt>
    <dgm:pt modelId="{D8C73D2E-3201-4910-8122-319A2C9AEE6C}" type="parTrans" cxnId="{66CD0899-48F3-4A40-96FD-13F2CA0984A1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000" dirty="0" smtClean="0"/>
            <a:t>Economic Sanctions II</a:t>
          </a:r>
          <a:endParaRPr lang="he-IL" sz="1000" dirty="0"/>
        </a:p>
      </dgm:t>
    </dgm:pt>
    <dgm:pt modelId="{825CF897-F261-4BEF-8B3C-34CBABE5C2A0}" type="parTrans" cxnId="{235DDB0C-E671-48E3-9A37-FCF190D2BE19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4D6CF576-2834-4060-970B-8B6E226F15C8}">
      <dgm:prSet custT="1"/>
      <dgm:spPr/>
      <dgm:t>
        <a:bodyPr/>
        <a:lstStyle/>
        <a:p>
          <a:pPr rtl="1"/>
          <a:r>
            <a:rPr lang="en-US" sz="1000" dirty="0" smtClean="0"/>
            <a:t>UN Military Sanctions</a:t>
          </a:r>
          <a:endParaRPr lang="he-IL" sz="1000" dirty="0"/>
        </a:p>
      </dgm:t>
    </dgm:pt>
    <dgm:pt modelId="{170AC714-2E73-4216-8891-1E2B7F408916}" type="parTrans" cxnId="{B7950A44-5A34-40D5-AEC5-43F5E045973E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C875DE19-8824-4CF0-985D-AA8B52B21A49}" type="sibTrans" cxnId="{B7950A44-5A34-40D5-AEC5-43F5E045973E}">
      <dgm:prSet/>
      <dgm:spPr/>
      <dgm:t>
        <a:bodyPr/>
        <a:lstStyle/>
        <a:p>
          <a:pPr rtl="1"/>
          <a:endParaRPr lang="he-IL" sz="1000"/>
        </a:p>
      </dgm:t>
    </dgm:pt>
    <dgm:pt modelId="{00DE50F4-8EDB-4092-A935-E93BE8232A32}">
      <dgm:prSet/>
      <dgm:spPr/>
      <dgm:t>
        <a:bodyPr/>
        <a:lstStyle/>
        <a:p>
          <a:pPr rtl="1"/>
          <a:r>
            <a:rPr lang="en-US" dirty="0" smtClean="0"/>
            <a:t>The Case Against Iraq</a:t>
          </a:r>
          <a:endParaRPr lang="he-IL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920D6DC8-C33A-47DE-B07E-AB5CD7576D81}">
      <dgm:prSet/>
      <dgm:spPr/>
      <dgm:t>
        <a:bodyPr/>
        <a:lstStyle/>
        <a:p>
          <a:pPr rtl="1"/>
          <a:r>
            <a:rPr lang="en-US" dirty="0" smtClean="0"/>
            <a:t>Regime Change By Force</a:t>
          </a:r>
          <a:endParaRPr lang="he-IL" dirty="0"/>
        </a:p>
      </dgm:t>
    </dgm:pt>
    <dgm:pt modelId="{56E41963-DBB4-4FF0-8708-E9145E32E703}" type="par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D14173C3-9C0F-44F1-A62D-559711C043E5}" type="sibTrans" cxnId="{E52F27C1-C282-4D7F-A6C4-A5F5E52E5A17}">
      <dgm:prSet/>
      <dgm:spPr/>
      <dgm:t>
        <a:bodyPr/>
        <a:lstStyle/>
        <a:p>
          <a:pPr rtl="1"/>
          <a:endParaRPr lang="he-IL"/>
        </a:p>
      </dgm:t>
    </dgm:pt>
    <dgm:pt modelId="{09400A2E-0A6C-4C83-99E8-0D4C2C7DEE6B}">
      <dgm:prSet/>
      <dgm:spPr/>
      <dgm:t>
        <a:bodyPr/>
        <a:lstStyle/>
        <a:p>
          <a:pPr rtl="1"/>
          <a:r>
            <a:rPr lang="en-US" dirty="0" smtClean="0"/>
            <a:t>UN Sanctions</a:t>
          </a:r>
          <a:endParaRPr lang="he-IL" dirty="0"/>
        </a:p>
      </dgm:t>
    </dgm:pt>
    <dgm:pt modelId="{E50764FA-5D31-4D4C-8BDB-563C4608C956}" type="parTrans" cxnId="{442938AB-5539-4CBE-BC71-3ECD4E384E03}">
      <dgm:prSet/>
      <dgm:spPr>
        <a:ln>
          <a:prstDash val="sysDot"/>
        </a:ln>
      </dgm:spPr>
      <dgm:t>
        <a:bodyPr/>
        <a:lstStyle/>
        <a:p>
          <a:pPr rtl="1"/>
          <a:endParaRPr lang="he-IL"/>
        </a:p>
      </dgm:t>
    </dgm:pt>
    <dgm:pt modelId="{DEDFAC44-2F4A-4B89-A05D-865418A25FC6}" type="sibTrans" cxnId="{442938AB-5539-4CBE-BC71-3ECD4E384E03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0" presStyleCnt="3" custLinFactNeighborX="488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0" presStyleCnt="6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0" presStyleCnt="5" custLinFactNeighborX="488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0" presStyleCnt="5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EF87E810-CD55-4A90-825D-D7810EE8EAB1}" type="pres">
      <dgm:prSet presAssocID="{170AC714-2E73-4216-8891-1E2B7F408916}" presName="Name37" presStyleLbl="parChTrans1D4" presStyleIdx="1" presStyleCnt="6"/>
      <dgm:spPr/>
      <dgm:t>
        <a:bodyPr/>
        <a:lstStyle/>
        <a:p>
          <a:pPr rtl="1"/>
          <a:endParaRPr lang="he-IL"/>
        </a:p>
      </dgm:t>
    </dgm:pt>
    <dgm:pt modelId="{44D3104C-CA7E-434D-8E6B-1D192737D165}" type="pres">
      <dgm:prSet presAssocID="{4D6CF576-2834-4060-970B-8B6E226F15C8}" presName="hierRoot2" presStyleCnt="0">
        <dgm:presLayoutVars>
          <dgm:hierBranch val="init"/>
        </dgm:presLayoutVars>
      </dgm:prSet>
      <dgm:spPr/>
    </dgm:pt>
    <dgm:pt modelId="{2E963DEA-78B7-481C-B957-B8F636E37B0A}" type="pres">
      <dgm:prSet presAssocID="{4D6CF576-2834-4060-970B-8B6E226F15C8}" presName="rootComposite" presStyleCnt="0"/>
      <dgm:spPr/>
    </dgm:pt>
    <dgm:pt modelId="{5C3C20ED-0F2F-4257-A2DE-628360350C7D}" type="pres">
      <dgm:prSet presAssocID="{4D6CF576-2834-4060-970B-8B6E226F15C8}" presName="rootText" presStyleLbl="node4" presStyleIdx="1" presStyleCnt="5" custLinFactNeighborX="-3957" custLinFactNeighborY="1335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4155D4-0D67-4303-9806-8AFF546ECEB6}" type="pres">
      <dgm:prSet presAssocID="{4D6CF576-2834-4060-970B-8B6E226F15C8}" presName="rootConnector" presStyleLbl="node4" presStyleIdx="1" presStyleCnt="5"/>
      <dgm:spPr/>
      <dgm:t>
        <a:bodyPr/>
        <a:lstStyle/>
        <a:p>
          <a:pPr rtl="1"/>
          <a:endParaRPr lang="he-IL"/>
        </a:p>
      </dgm:t>
    </dgm:pt>
    <dgm:pt modelId="{34175901-9538-4E83-B1EE-D4D66E30E47A}" type="pres">
      <dgm:prSet presAssocID="{4D6CF576-2834-4060-970B-8B6E226F15C8}" presName="hierChild4" presStyleCnt="0"/>
      <dgm:spPr/>
    </dgm:pt>
    <dgm:pt modelId="{E48DFE3A-ABCC-46DE-ACDB-559F20372DCA}" type="pres">
      <dgm:prSet presAssocID="{4D6CF576-2834-4060-970B-8B6E226F15C8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332C0C90-6A78-4A5A-9F34-F78EBA339A97}" type="pres">
      <dgm:prSet presAssocID="{D8C73D2E-3201-4910-8122-319A2C9AEE6C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2" presStyleCnt="6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3" presStyleIdx="0" presStyleCnt="1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8BA07027-AC51-49FA-8045-359257C0CDB1}" type="pres">
      <dgm:prSet presAssocID="{E50764FA-5D31-4D4C-8BDB-563C4608C956}" presName="Name37" presStyleLbl="parChTrans1D4" presStyleIdx="3" presStyleCnt="6"/>
      <dgm:spPr/>
      <dgm:t>
        <a:bodyPr/>
        <a:lstStyle/>
        <a:p>
          <a:pPr rtl="1"/>
          <a:endParaRPr lang="he-IL"/>
        </a:p>
      </dgm:t>
    </dgm:pt>
    <dgm:pt modelId="{3A6EC07A-D289-4219-BD80-9E5E3F9CF10E}" type="pres">
      <dgm:prSet presAssocID="{09400A2E-0A6C-4C83-99E8-0D4C2C7DEE6B}" presName="hierRoot2" presStyleCnt="0">
        <dgm:presLayoutVars>
          <dgm:hierBranch val="init"/>
        </dgm:presLayoutVars>
      </dgm:prSet>
      <dgm:spPr/>
    </dgm:pt>
    <dgm:pt modelId="{A925F3F9-CCC1-4FF8-B4B5-E26C1280B4D6}" type="pres">
      <dgm:prSet presAssocID="{09400A2E-0A6C-4C83-99E8-0D4C2C7DEE6B}" presName="rootComposite" presStyleCnt="0"/>
      <dgm:spPr/>
    </dgm:pt>
    <dgm:pt modelId="{0B11399B-F4DB-48A4-A760-61EB3C87A984}" type="pres">
      <dgm:prSet presAssocID="{09400A2E-0A6C-4C83-99E8-0D4C2C7DEE6B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CDE98B-ACB6-46BB-96F1-0B01ECE0E671}" type="pres">
      <dgm:prSet presAssocID="{09400A2E-0A6C-4C83-99E8-0D4C2C7DEE6B}" presName="rootConnector" presStyleLbl="node4" presStyleIdx="2" presStyleCnt="5"/>
      <dgm:spPr/>
      <dgm:t>
        <a:bodyPr/>
        <a:lstStyle/>
        <a:p>
          <a:pPr rtl="1"/>
          <a:endParaRPr lang="he-IL"/>
        </a:p>
      </dgm:t>
    </dgm:pt>
    <dgm:pt modelId="{1C4912B5-B383-439B-8569-DC0EA1F64F8A}" type="pres">
      <dgm:prSet presAssocID="{09400A2E-0A6C-4C83-99E8-0D4C2C7DEE6B}" presName="hierChild4" presStyleCnt="0"/>
      <dgm:spPr/>
    </dgm:pt>
    <dgm:pt modelId="{F48EB11D-8851-4A40-9CE0-47FB127F9ED7}" type="pres">
      <dgm:prSet presAssocID="{09400A2E-0A6C-4C83-99E8-0D4C2C7DEE6B}" presName="hierChild5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35C8B79-2B6E-42EC-97EC-47BEFBE26656}" type="pres">
      <dgm:prSet presAssocID="{F1E38902-23EB-4E2A-A524-972D11466FAF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</dgm:pt>
    <dgm:pt modelId="{DD0A3619-874F-46D0-ACB4-19D1FE64BE60}" type="pres">
      <dgm:prSet presAssocID="{00DE50F4-8EDB-4092-A935-E93BE8232A32}" presName="rootComposite" presStyleCnt="0"/>
      <dgm:spPr/>
    </dgm:pt>
    <dgm:pt modelId="{4962AA53-85A0-44A5-9701-74266CB8BA3D}" type="pres">
      <dgm:prSet presAssocID="{00DE50F4-8EDB-4092-A935-E93BE8232A3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</dgm:pt>
    <dgm:pt modelId="{DA88EE00-98FB-4610-ACEB-DCF094F53DD5}" type="pres">
      <dgm:prSet presAssocID="{C61E9F87-50C3-43EF-888D-26E90154B3D8}" presName="Name37" presStyleLbl="parChTrans1D4" presStyleIdx="4" presStyleCnt="6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4" presStyleIdx="3" presStyleCnt="5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B8FFADE7-B129-44D4-8BF3-09CFA74C225F}" type="pres">
      <dgm:prSet presAssocID="{56E41963-DBB4-4FF0-8708-E9145E32E703}" presName="Name37" presStyleLbl="parChTrans1D4" presStyleIdx="5" presStyleCnt="6"/>
      <dgm:spPr/>
      <dgm:t>
        <a:bodyPr/>
        <a:lstStyle/>
        <a:p>
          <a:pPr rtl="1"/>
          <a:endParaRPr lang="he-IL"/>
        </a:p>
      </dgm:t>
    </dgm:pt>
    <dgm:pt modelId="{C61EEFB0-528C-4F6A-A816-54867DCBC382}" type="pres">
      <dgm:prSet presAssocID="{920D6DC8-C33A-47DE-B07E-AB5CD7576D81}" presName="hierRoot2" presStyleCnt="0">
        <dgm:presLayoutVars>
          <dgm:hierBranch val="init"/>
        </dgm:presLayoutVars>
      </dgm:prSet>
      <dgm:spPr/>
    </dgm:pt>
    <dgm:pt modelId="{8971E43C-98AB-4586-A68B-DDC894D7ECD0}" type="pres">
      <dgm:prSet presAssocID="{920D6DC8-C33A-47DE-B07E-AB5CD7576D81}" presName="rootComposite" presStyleCnt="0"/>
      <dgm:spPr/>
    </dgm:pt>
    <dgm:pt modelId="{0500D5F8-7EEE-4F4A-822D-67A0C7337F0D}" type="pres">
      <dgm:prSet presAssocID="{920D6DC8-C33A-47DE-B07E-AB5CD7576D81}" presName="rootText" presStyleLbl="node4" presStyleIdx="4" presStyleCnt="5" custLinFactNeighborY="-280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364464-DEBF-4B00-9BBE-5E0FC424357D}" type="pres">
      <dgm:prSet presAssocID="{920D6DC8-C33A-47DE-B07E-AB5CD7576D81}" presName="rootConnector" presStyleLbl="node4" presStyleIdx="4" presStyleCnt="5"/>
      <dgm:spPr/>
      <dgm:t>
        <a:bodyPr/>
        <a:lstStyle/>
        <a:p>
          <a:pPr rtl="1"/>
          <a:endParaRPr lang="he-IL"/>
        </a:p>
      </dgm:t>
    </dgm:pt>
    <dgm:pt modelId="{A5536ED5-7294-497A-9A87-F0C2E6495534}" type="pres">
      <dgm:prSet presAssocID="{920D6DC8-C33A-47DE-B07E-AB5CD7576D81}" presName="hierChild4" presStyleCnt="0"/>
      <dgm:spPr/>
    </dgm:pt>
    <dgm:pt modelId="{561188C9-E71F-4F67-95DA-4B174B67B118}" type="pres">
      <dgm:prSet presAssocID="{920D6DC8-C33A-47DE-B07E-AB5CD7576D81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D22CC668-D36F-4D91-AEC7-F9DAF25C63FF}" type="presOf" srcId="{00DE50F4-8EDB-4092-A935-E93BE8232A32}" destId="{3BECCC57-5B17-492A-BFDF-62F722CBB9CE}" srcOrd="1" destOrd="0" presId="urn:microsoft.com/office/officeart/2005/8/layout/orgChart1"/>
    <dgm:cxn modelId="{4A2DB8F1-6BD9-40D0-AD3D-E5CC6F8B019C}" type="presOf" srcId="{C61E9F87-50C3-43EF-888D-26E90154B3D8}" destId="{DA88EE00-98FB-4610-ACEB-DCF094F53DD5}" srcOrd="0" destOrd="0" presId="urn:microsoft.com/office/officeart/2005/8/layout/orgChart1"/>
    <dgm:cxn modelId="{BF0CAEC2-A59D-4ABE-BA9A-F5BAF1AD205F}" type="presOf" srcId="{836152C1-E143-4FE1-9C0A-C5500EE598F7}" destId="{5F8F9F8E-87A5-4BEB-85FB-9CC97732872B}" srcOrd="0" destOrd="0" presId="urn:microsoft.com/office/officeart/2005/8/layout/orgChart1"/>
    <dgm:cxn modelId="{18935B49-C12D-4C8B-885D-3841621E73E8}" type="presOf" srcId="{433A5B41-EDEC-4779-B029-087872C6890C}" destId="{04A7CDEA-F711-4A9A-BD0C-15BF08E3DE44}" srcOrd="1" destOrd="0" presId="urn:microsoft.com/office/officeart/2005/8/layout/orgChart1"/>
    <dgm:cxn modelId="{0C10B8BF-49EF-4B67-9661-85F13A2DD5A7}" type="presOf" srcId="{F1E38902-23EB-4E2A-A524-972D11466FAF}" destId="{935C8B79-2B6E-42EC-97EC-47BEFBE26656}" srcOrd="0" destOrd="0" presId="urn:microsoft.com/office/officeart/2005/8/layout/orgChart1"/>
    <dgm:cxn modelId="{604EAAD0-5BDE-413B-913A-F100B2F9956C}" type="presOf" srcId="{E50764FA-5D31-4D4C-8BDB-563C4608C956}" destId="{8BA07027-AC51-49FA-8045-359257C0CDB1}" srcOrd="0" destOrd="0" presId="urn:microsoft.com/office/officeart/2005/8/layout/orgChart1"/>
    <dgm:cxn modelId="{66CD0899-48F3-4A40-96FD-13F2CA0984A1}" srcId="{3DDFBD1B-621C-40D8-8BFC-D2C367EF3C43}" destId="{BE7BEACF-36B7-45EA-A2E1-C891523799B1}" srcOrd="1" destOrd="0" parTransId="{D8C73D2E-3201-4910-8122-319A2C9AEE6C}" sibTransId="{F923B2ED-7437-444D-B3F1-0ACD3236C636}"/>
    <dgm:cxn modelId="{442938AB-5539-4CBE-BC71-3ECD4E384E03}" srcId="{E212B0FE-D73C-45EC-B872-FBAD93D028E0}" destId="{09400A2E-0A6C-4C83-99E8-0D4C2C7DEE6B}" srcOrd="0" destOrd="0" parTransId="{E50764FA-5D31-4D4C-8BDB-563C4608C956}" sibTransId="{DEDFAC44-2F4A-4B89-A05D-865418A25FC6}"/>
    <dgm:cxn modelId="{5437CA1A-F57C-4D16-AC37-2B7F6DE41194}" type="presOf" srcId="{4D6CF576-2834-4060-970B-8B6E226F15C8}" destId="{5C3C20ED-0F2F-4257-A2DE-628360350C7D}" srcOrd="0" destOrd="0" presId="urn:microsoft.com/office/officeart/2005/8/layout/orgChart1"/>
    <dgm:cxn modelId="{26B57724-2E77-451C-98EA-EB6D161BCEF1}" type="presOf" srcId="{E212B0FE-D73C-45EC-B872-FBAD93D028E0}" destId="{8C7DB210-D891-4FA8-B5A9-1449786BE287}" srcOrd="0" destOrd="0" presId="urn:microsoft.com/office/officeart/2005/8/layout/orgChart1"/>
    <dgm:cxn modelId="{6A9EA3D3-D45E-4B5E-8ED5-6928BB9328CB}" type="presOf" srcId="{13F86CD5-C20C-4D8A-8181-E88FBE94B9B4}" destId="{DAA11EA4-FD86-42D5-98B1-48495AEAC030}" srcOrd="0" destOrd="0" presId="urn:microsoft.com/office/officeart/2005/8/layout/orgChart1"/>
    <dgm:cxn modelId="{B6B5A7F4-39ED-497A-A9B4-7107B48880D9}" type="presOf" srcId="{09400A2E-0A6C-4C83-99E8-0D4C2C7DEE6B}" destId="{35CDE98B-ACB6-46BB-96F1-0B01ECE0E671}" srcOrd="1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5961EAE7-8820-4E60-A616-96E1116460ED}" type="presOf" srcId="{09400A2E-0A6C-4C83-99E8-0D4C2C7DEE6B}" destId="{0B11399B-F4DB-48A4-A760-61EB3C87A984}" srcOrd="0" destOrd="0" presId="urn:microsoft.com/office/officeart/2005/8/layout/orgChart1"/>
    <dgm:cxn modelId="{04B31A2E-1F63-4A48-83A3-E6C9C9F00964}" type="presOf" srcId="{4BA17119-8762-4418-921D-15738C93A6D6}" destId="{5F2404A7-A5E9-4034-941F-11FE3B2A5439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58C30D3D-CCF2-497A-A36C-94902DB8A130}" type="presOf" srcId="{433A5B41-EDEC-4779-B029-087872C6890C}" destId="{EB174355-53AF-4528-9635-2EB6CAB61AF8}" srcOrd="0" destOrd="0" presId="urn:microsoft.com/office/officeart/2005/8/layout/orgChart1"/>
    <dgm:cxn modelId="{A7CC0D40-36DC-442F-84CB-C66C5B9A4B0B}" srcId="{00DE50F4-8EDB-4092-A935-E93BE8232A32}" destId="{4BA17119-8762-4418-921D-15738C93A6D6}" srcOrd="0" destOrd="0" parTransId="{C61E9F87-50C3-43EF-888D-26E90154B3D8}" sibTransId="{D311F5B5-BACC-48EB-BB05-2B27BEA1BF22}"/>
    <dgm:cxn modelId="{4025A940-7E34-4099-8854-82E5A28256F0}" type="presOf" srcId="{D8C73D2E-3201-4910-8122-319A2C9AEE6C}" destId="{332C0C90-6A78-4A5A-9F34-F78EBA339A97}" srcOrd="0" destOrd="0" presId="urn:microsoft.com/office/officeart/2005/8/layout/orgChart1"/>
    <dgm:cxn modelId="{A90F6E6E-474B-4226-B5CC-77FEBD3CCFD2}" type="presOf" srcId="{60D929C7-C84A-46D2-AEBA-1236BC23E2F5}" destId="{4043CE0C-FBD2-4B80-B723-412C360FF28E}" srcOrd="0" destOrd="0" presId="urn:microsoft.com/office/officeart/2005/8/layout/orgChart1"/>
    <dgm:cxn modelId="{E52F27C1-C282-4D7F-A6C4-A5F5E52E5A17}" srcId="{00DE50F4-8EDB-4092-A935-E93BE8232A32}" destId="{920D6DC8-C33A-47DE-B07E-AB5CD7576D81}" srcOrd="1" destOrd="0" parTransId="{56E41963-DBB4-4FF0-8708-E9145E32E703}" sibTransId="{D14173C3-9C0F-44F1-A62D-559711C043E5}"/>
    <dgm:cxn modelId="{F91ED697-570F-4873-A15D-253FC481F36E}" type="presOf" srcId="{D9B4F2DA-1341-41CB-A3F3-2D22A7A64287}" destId="{3A5034DF-9491-4647-A5D2-016848E2CC20}" srcOrd="1" destOrd="0" presId="urn:microsoft.com/office/officeart/2005/8/layout/orgChart1"/>
    <dgm:cxn modelId="{B52287E4-9E8D-4F9F-AE28-4484AFD623BD}" type="presOf" srcId="{E212B0FE-D73C-45EC-B872-FBAD93D028E0}" destId="{4CA1E2A0-BD32-4D0B-AF55-8CED74589BDF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5F6031AE-BC70-43AC-B33B-DA27BE0078A8}" type="presOf" srcId="{19E666AB-32BB-40BC-96C1-CB75AE60C771}" destId="{ACAB94CF-FAE8-4B4B-9684-1DB855446F20}" srcOrd="0" destOrd="0" presId="urn:microsoft.com/office/officeart/2005/8/layout/orgChart1"/>
    <dgm:cxn modelId="{CE7DC8D5-9FBC-42C1-BFC9-0595D4694FAB}" type="presOf" srcId="{3DDFBD1B-621C-40D8-8BFC-D2C367EF3C43}" destId="{627D74C1-8835-4694-A952-46D875B7493B}" srcOrd="1" destOrd="0" presId="urn:microsoft.com/office/officeart/2005/8/layout/orgChart1"/>
    <dgm:cxn modelId="{8E087ED7-3066-4A8F-BB3A-8924559F5A26}" type="presOf" srcId="{BE7BEACF-36B7-45EA-A2E1-C891523799B1}" destId="{9A0EC06D-EBCF-4CBD-B9A4-6C7D6C423F25}" srcOrd="1" destOrd="0" presId="urn:microsoft.com/office/officeart/2005/8/layout/orgChart1"/>
    <dgm:cxn modelId="{69B09987-2621-4622-BBF9-CF014D5B2CFB}" type="presOf" srcId="{291E3AEC-2029-434D-BA68-FA1410B5C46A}" destId="{726DD12E-7585-4327-9061-74705659E75A}" srcOrd="0" destOrd="0" presId="urn:microsoft.com/office/officeart/2005/8/layout/orgChart1"/>
    <dgm:cxn modelId="{1108FFEF-AFE8-4340-8A0C-4197D3DFC6BF}" type="presOf" srcId="{825CF897-F261-4BEF-8B3C-34CBABE5C2A0}" destId="{F3269833-2CF2-41E6-9AB0-866A862315BC}" srcOrd="0" destOrd="0" presId="urn:microsoft.com/office/officeart/2005/8/layout/orgChart1"/>
    <dgm:cxn modelId="{7CB33F07-5B40-4F0E-9104-1C58E0B5EFFF}" type="presOf" srcId="{0ED11228-06A8-4ACD-9F50-9519392C51EB}" destId="{86091639-A7E2-4F2E-A668-F8B9C7B037EF}" srcOrd="1" destOrd="0" presId="urn:microsoft.com/office/officeart/2005/8/layout/orgChart1"/>
    <dgm:cxn modelId="{909A2E3D-3433-4F0B-9D7B-5B459F8F865A}" type="presOf" srcId="{00DE50F4-8EDB-4092-A935-E93BE8232A32}" destId="{4962AA53-85A0-44A5-9701-74266CB8BA3D}" srcOrd="0" destOrd="0" presId="urn:microsoft.com/office/officeart/2005/8/layout/orgChart1"/>
    <dgm:cxn modelId="{B14AE07A-3EEF-4F45-8E4B-790C94187A47}" type="presOf" srcId="{D9B4F2DA-1341-41CB-A3F3-2D22A7A64287}" destId="{08DAAC6A-5008-4F2F-9B87-B9661FEF6BC3}" srcOrd="0" destOrd="0" presId="urn:microsoft.com/office/officeart/2005/8/layout/orgChart1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941B3A22-1A57-4D33-87C4-70735F373744}" type="presOf" srcId="{4D6CF576-2834-4060-970B-8B6E226F15C8}" destId="{8E4155D4-0D67-4303-9806-8AFF546ECEB6}" srcOrd="1" destOrd="0" presId="urn:microsoft.com/office/officeart/2005/8/layout/orgChart1"/>
    <dgm:cxn modelId="{1ECFE891-D353-472F-9191-F7A637A6423F}" type="presOf" srcId="{3DDFBD1B-621C-40D8-8BFC-D2C367EF3C43}" destId="{1E1DA542-9FEA-4191-94BD-1398E0FEECD5}" srcOrd="0" destOrd="0" presId="urn:microsoft.com/office/officeart/2005/8/layout/orgChart1"/>
    <dgm:cxn modelId="{24D384AF-3158-41A3-8680-5C238D6B838A}" type="presOf" srcId="{170AC714-2E73-4216-8891-1E2B7F408916}" destId="{EF87E810-CD55-4A90-825D-D7810EE8EAB1}" srcOrd="0" destOrd="0" presId="urn:microsoft.com/office/officeart/2005/8/layout/orgChart1"/>
    <dgm:cxn modelId="{75CE9EE4-8CA0-42EA-ACE9-6B9A5C0A0CDB}" type="presOf" srcId="{0ED11228-06A8-4ACD-9F50-9519392C51EB}" destId="{404337A5-EAD6-4553-BD89-C1BE5AC02670}" srcOrd="0" destOrd="0" presId="urn:microsoft.com/office/officeart/2005/8/layout/orgChart1"/>
    <dgm:cxn modelId="{FB838AA1-955F-43E3-AB41-8472A4809FD5}" type="presOf" srcId="{BE7BEACF-36B7-45EA-A2E1-C891523799B1}" destId="{D0D50C71-B3D6-42C9-A218-941353A5295E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C977246C-7A17-446E-A237-3EA4001BA50A}" type="presOf" srcId="{920D6DC8-C33A-47DE-B07E-AB5CD7576D81}" destId="{92364464-DEBF-4B00-9BBE-5E0FC424357D}" srcOrd="1" destOrd="0" presId="urn:microsoft.com/office/officeart/2005/8/layout/orgChart1"/>
    <dgm:cxn modelId="{515E0BC8-85A0-4EBA-9E0E-BB7C04FF53FB}" type="presOf" srcId="{836152C1-E143-4FE1-9C0A-C5500EE598F7}" destId="{492E8BD3-BFA5-4A3C-A97E-BEB3ADDE6115}" srcOrd="1" destOrd="0" presId="urn:microsoft.com/office/officeart/2005/8/layout/orgChart1"/>
    <dgm:cxn modelId="{B7950A44-5A34-40D5-AEC5-43F5E045973E}" srcId="{D9B4F2DA-1341-41CB-A3F3-2D22A7A64287}" destId="{4D6CF576-2834-4060-970B-8B6E226F15C8}" srcOrd="0" destOrd="0" parTransId="{170AC714-2E73-4216-8891-1E2B7F408916}" sibTransId="{C875DE19-8824-4CF0-985D-AA8B52B21A49}"/>
    <dgm:cxn modelId="{F7D69591-A5E4-44D8-BEB6-272771476F15}" type="presOf" srcId="{41D27E45-ABE2-4D73-976D-9BF0CC60DA57}" destId="{6A24464E-1717-4518-8F11-C35926C90B6B}" srcOrd="0" destOrd="0" presId="urn:microsoft.com/office/officeart/2005/8/layout/orgChart1"/>
    <dgm:cxn modelId="{6B79958C-5C9F-4329-9662-44C60DDD9B5E}" type="presOf" srcId="{920D6DC8-C33A-47DE-B07E-AB5CD7576D81}" destId="{0500D5F8-7EEE-4F4A-822D-67A0C7337F0D}" srcOrd="0" destOrd="0" presId="urn:microsoft.com/office/officeart/2005/8/layout/orgChart1"/>
    <dgm:cxn modelId="{1198844E-63F1-400C-BED3-3A56A65A0F59}" type="presOf" srcId="{4BA17119-8762-4418-921D-15738C93A6D6}" destId="{FF6A922E-B144-484C-A408-4E95F969A21C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0F5C7261-0392-4440-B26C-B5569BF469C4}" type="presOf" srcId="{56E41963-DBB4-4FF0-8708-E9145E32E703}" destId="{B8FFADE7-B129-44D4-8BF3-09CFA74C225F}" srcOrd="0" destOrd="0" presId="urn:microsoft.com/office/officeart/2005/8/layout/orgChart1"/>
    <dgm:cxn modelId="{7FD87C96-E596-48FF-8B2B-B46B558F87F8}" type="presParOf" srcId="{6A24464E-1717-4518-8F11-C35926C90B6B}" destId="{4B5C0379-15C7-43E5-A8F1-6056DDF506C0}" srcOrd="0" destOrd="0" presId="urn:microsoft.com/office/officeart/2005/8/layout/orgChart1"/>
    <dgm:cxn modelId="{12A88EA1-4E55-474C-8EA3-59BD27B36038}" type="presParOf" srcId="{4B5C0379-15C7-43E5-A8F1-6056DDF506C0}" destId="{45DF590B-6131-45C1-AA7D-CA4206256AEF}" srcOrd="0" destOrd="0" presId="urn:microsoft.com/office/officeart/2005/8/layout/orgChart1"/>
    <dgm:cxn modelId="{F2D597B3-2E27-45F9-9353-2111D287EDC6}" type="presParOf" srcId="{45DF590B-6131-45C1-AA7D-CA4206256AEF}" destId="{EB174355-53AF-4528-9635-2EB6CAB61AF8}" srcOrd="0" destOrd="0" presId="urn:microsoft.com/office/officeart/2005/8/layout/orgChart1"/>
    <dgm:cxn modelId="{23056549-A372-4E08-ACDB-BAC98B62F59A}" type="presParOf" srcId="{45DF590B-6131-45C1-AA7D-CA4206256AEF}" destId="{04A7CDEA-F711-4A9A-BD0C-15BF08E3DE44}" srcOrd="1" destOrd="0" presId="urn:microsoft.com/office/officeart/2005/8/layout/orgChart1"/>
    <dgm:cxn modelId="{8FD893C1-97CD-4BF2-AF18-55782130F8A1}" type="presParOf" srcId="{4B5C0379-15C7-43E5-A8F1-6056DDF506C0}" destId="{1BD6620F-B1E0-44ED-828C-C9CBCB69A03E}" srcOrd="1" destOrd="0" presId="urn:microsoft.com/office/officeart/2005/8/layout/orgChart1"/>
    <dgm:cxn modelId="{F04D5F26-832C-4761-81FE-B617752D7B56}" type="presParOf" srcId="{1BD6620F-B1E0-44ED-828C-C9CBCB69A03E}" destId="{4043CE0C-FBD2-4B80-B723-412C360FF28E}" srcOrd="0" destOrd="0" presId="urn:microsoft.com/office/officeart/2005/8/layout/orgChart1"/>
    <dgm:cxn modelId="{F410504B-D268-4852-9937-8BB248A78EF2}" type="presParOf" srcId="{1BD6620F-B1E0-44ED-828C-C9CBCB69A03E}" destId="{1DBFD1D9-EDFF-47B8-A996-2C81962953DF}" srcOrd="1" destOrd="0" presId="urn:microsoft.com/office/officeart/2005/8/layout/orgChart1"/>
    <dgm:cxn modelId="{3EA9D1F3-E9C4-40AF-960C-BC2BBA05D523}" type="presParOf" srcId="{1DBFD1D9-EDFF-47B8-A996-2C81962953DF}" destId="{A7CD40BC-E483-45C2-B590-4FD4EF5AA43F}" srcOrd="0" destOrd="0" presId="urn:microsoft.com/office/officeart/2005/8/layout/orgChart1"/>
    <dgm:cxn modelId="{A2B9F842-0600-403D-892B-4422C1465E12}" type="presParOf" srcId="{A7CD40BC-E483-45C2-B590-4FD4EF5AA43F}" destId="{1E1DA542-9FEA-4191-94BD-1398E0FEECD5}" srcOrd="0" destOrd="0" presId="urn:microsoft.com/office/officeart/2005/8/layout/orgChart1"/>
    <dgm:cxn modelId="{C928B7E0-76D0-4CA8-9230-268DCFDAF4C6}" type="presParOf" srcId="{A7CD40BC-E483-45C2-B590-4FD4EF5AA43F}" destId="{627D74C1-8835-4694-A952-46D875B7493B}" srcOrd="1" destOrd="0" presId="urn:microsoft.com/office/officeart/2005/8/layout/orgChart1"/>
    <dgm:cxn modelId="{BFBA1655-5C4F-4E77-AF62-8D904F997FF0}" type="presParOf" srcId="{1DBFD1D9-EDFF-47B8-A996-2C81962953DF}" destId="{D69E7C8E-C13F-4CFC-B062-DC9457DC6A36}" srcOrd="1" destOrd="0" presId="urn:microsoft.com/office/officeart/2005/8/layout/orgChart1"/>
    <dgm:cxn modelId="{7CE30DA8-A878-488C-BD5B-F9053EE60EFF}" type="presParOf" srcId="{D69E7C8E-C13F-4CFC-B062-DC9457DC6A36}" destId="{726DD12E-7585-4327-9061-74705659E75A}" srcOrd="0" destOrd="0" presId="urn:microsoft.com/office/officeart/2005/8/layout/orgChart1"/>
    <dgm:cxn modelId="{3FE55E09-A942-412A-9AF0-00A1F9AAFF58}" type="presParOf" srcId="{D69E7C8E-C13F-4CFC-B062-DC9457DC6A36}" destId="{EE59F68E-AC0C-4A0E-B635-B6720EABE26F}" srcOrd="1" destOrd="0" presId="urn:microsoft.com/office/officeart/2005/8/layout/orgChart1"/>
    <dgm:cxn modelId="{8F52DE47-E98A-42B1-BAF2-12FE5C3E7C69}" type="presParOf" srcId="{EE59F68E-AC0C-4A0E-B635-B6720EABE26F}" destId="{A11B2CF4-487C-4FED-8CD8-E568C9C067A1}" srcOrd="0" destOrd="0" presId="urn:microsoft.com/office/officeart/2005/8/layout/orgChart1"/>
    <dgm:cxn modelId="{D55F84B7-2C34-47D3-843D-577711BBD3DD}" type="presParOf" srcId="{A11B2CF4-487C-4FED-8CD8-E568C9C067A1}" destId="{5F8F9F8E-87A5-4BEB-85FB-9CC97732872B}" srcOrd="0" destOrd="0" presId="urn:microsoft.com/office/officeart/2005/8/layout/orgChart1"/>
    <dgm:cxn modelId="{C82F94CF-E7B4-4FA8-9BB2-DA81B60E64F1}" type="presParOf" srcId="{A11B2CF4-487C-4FED-8CD8-E568C9C067A1}" destId="{492E8BD3-BFA5-4A3C-A97E-BEB3ADDE6115}" srcOrd="1" destOrd="0" presId="urn:microsoft.com/office/officeart/2005/8/layout/orgChart1"/>
    <dgm:cxn modelId="{40A8740D-9C97-48D2-9C81-2D9CB9986D19}" type="presParOf" srcId="{EE59F68E-AC0C-4A0E-B635-B6720EABE26F}" destId="{25DB349F-328C-4D4C-ACD3-F6F8C4BA905E}" srcOrd="1" destOrd="0" presId="urn:microsoft.com/office/officeart/2005/8/layout/orgChart1"/>
    <dgm:cxn modelId="{87E33201-EECA-40C5-A89F-DBDAC5B1DC2B}" type="presParOf" srcId="{25DB349F-328C-4D4C-ACD3-F6F8C4BA905E}" destId="{DAA11EA4-FD86-42D5-98B1-48495AEAC030}" srcOrd="0" destOrd="0" presId="urn:microsoft.com/office/officeart/2005/8/layout/orgChart1"/>
    <dgm:cxn modelId="{5A3CB660-6F62-4C1E-BE50-26A3E10C5846}" type="presParOf" srcId="{25DB349F-328C-4D4C-ACD3-F6F8C4BA905E}" destId="{C772859D-71D0-44F7-81FE-D8937FE74750}" srcOrd="1" destOrd="0" presId="urn:microsoft.com/office/officeart/2005/8/layout/orgChart1"/>
    <dgm:cxn modelId="{8603D09A-893E-4818-B089-2BB14446A89E}" type="presParOf" srcId="{C772859D-71D0-44F7-81FE-D8937FE74750}" destId="{C70A06C2-BC7C-4963-AB8A-AA7129D5259B}" srcOrd="0" destOrd="0" presId="urn:microsoft.com/office/officeart/2005/8/layout/orgChart1"/>
    <dgm:cxn modelId="{64D7CDF2-0CA1-4999-AB38-AB91FA0C6B94}" type="presParOf" srcId="{C70A06C2-BC7C-4963-AB8A-AA7129D5259B}" destId="{08DAAC6A-5008-4F2F-9B87-B9661FEF6BC3}" srcOrd="0" destOrd="0" presId="urn:microsoft.com/office/officeart/2005/8/layout/orgChart1"/>
    <dgm:cxn modelId="{B5C7C61C-94FF-419C-AFD7-EE268ADA4CD2}" type="presParOf" srcId="{C70A06C2-BC7C-4963-AB8A-AA7129D5259B}" destId="{3A5034DF-9491-4647-A5D2-016848E2CC20}" srcOrd="1" destOrd="0" presId="urn:microsoft.com/office/officeart/2005/8/layout/orgChart1"/>
    <dgm:cxn modelId="{8D755F69-FE76-49FC-B0BE-91A951C02C77}" type="presParOf" srcId="{C772859D-71D0-44F7-81FE-D8937FE74750}" destId="{ABEAA86B-44FD-4687-9320-29484EF93BEA}" srcOrd="1" destOrd="0" presId="urn:microsoft.com/office/officeart/2005/8/layout/orgChart1"/>
    <dgm:cxn modelId="{436B2CE0-D961-4E67-A12E-9E7C0EA3A3B6}" type="presParOf" srcId="{ABEAA86B-44FD-4687-9320-29484EF93BEA}" destId="{EF87E810-CD55-4A90-825D-D7810EE8EAB1}" srcOrd="0" destOrd="0" presId="urn:microsoft.com/office/officeart/2005/8/layout/orgChart1"/>
    <dgm:cxn modelId="{E0F335FA-A03F-4993-9B40-15D90FE335D7}" type="presParOf" srcId="{ABEAA86B-44FD-4687-9320-29484EF93BEA}" destId="{44D3104C-CA7E-434D-8E6B-1D192737D165}" srcOrd="1" destOrd="0" presId="urn:microsoft.com/office/officeart/2005/8/layout/orgChart1"/>
    <dgm:cxn modelId="{4D6F38B2-0239-4947-9AC0-FEC38C50CEBE}" type="presParOf" srcId="{44D3104C-CA7E-434D-8E6B-1D192737D165}" destId="{2E963DEA-78B7-481C-B957-B8F636E37B0A}" srcOrd="0" destOrd="0" presId="urn:microsoft.com/office/officeart/2005/8/layout/orgChart1"/>
    <dgm:cxn modelId="{E633032F-3A1B-4023-B358-083D187113BB}" type="presParOf" srcId="{2E963DEA-78B7-481C-B957-B8F636E37B0A}" destId="{5C3C20ED-0F2F-4257-A2DE-628360350C7D}" srcOrd="0" destOrd="0" presId="urn:microsoft.com/office/officeart/2005/8/layout/orgChart1"/>
    <dgm:cxn modelId="{0F421170-A3B7-42B0-AB85-D33FB5E9F137}" type="presParOf" srcId="{2E963DEA-78B7-481C-B957-B8F636E37B0A}" destId="{8E4155D4-0D67-4303-9806-8AFF546ECEB6}" srcOrd="1" destOrd="0" presId="urn:microsoft.com/office/officeart/2005/8/layout/orgChart1"/>
    <dgm:cxn modelId="{2B556AE5-1A58-4536-9511-3962297E2555}" type="presParOf" srcId="{44D3104C-CA7E-434D-8E6B-1D192737D165}" destId="{34175901-9538-4E83-B1EE-D4D66E30E47A}" srcOrd="1" destOrd="0" presId="urn:microsoft.com/office/officeart/2005/8/layout/orgChart1"/>
    <dgm:cxn modelId="{1DAB5A99-D00C-44EF-89B8-0717423825FA}" type="presParOf" srcId="{44D3104C-CA7E-434D-8E6B-1D192737D165}" destId="{E48DFE3A-ABCC-46DE-ACDB-559F20372DCA}" srcOrd="2" destOrd="0" presId="urn:microsoft.com/office/officeart/2005/8/layout/orgChart1"/>
    <dgm:cxn modelId="{0547F3A2-0C0A-407E-9218-5DC2ADCD9554}" type="presParOf" srcId="{C772859D-71D0-44F7-81FE-D8937FE74750}" destId="{69F40A6E-7149-46DE-B153-E17109F65C33}" srcOrd="2" destOrd="0" presId="urn:microsoft.com/office/officeart/2005/8/layout/orgChart1"/>
    <dgm:cxn modelId="{89A16559-32D1-4C24-ADFF-CB35606A2011}" type="presParOf" srcId="{EE59F68E-AC0C-4A0E-B635-B6720EABE26F}" destId="{9E54D644-92EE-4B54-8096-F05AD614B0C9}" srcOrd="2" destOrd="0" presId="urn:microsoft.com/office/officeart/2005/8/layout/orgChart1"/>
    <dgm:cxn modelId="{BA5A2C27-44EC-4AF3-9954-5188BBD6FFAD}" type="presParOf" srcId="{D69E7C8E-C13F-4CFC-B062-DC9457DC6A36}" destId="{332C0C90-6A78-4A5A-9F34-F78EBA339A97}" srcOrd="2" destOrd="0" presId="urn:microsoft.com/office/officeart/2005/8/layout/orgChart1"/>
    <dgm:cxn modelId="{F3DF5DF2-F299-454C-9469-347529A6668A}" type="presParOf" srcId="{D69E7C8E-C13F-4CFC-B062-DC9457DC6A36}" destId="{B4D8EB56-585F-4CB7-BAFB-2490903E9E92}" srcOrd="3" destOrd="0" presId="urn:microsoft.com/office/officeart/2005/8/layout/orgChart1"/>
    <dgm:cxn modelId="{FFA7633E-807A-4A8C-A7F3-C573A17309C8}" type="presParOf" srcId="{B4D8EB56-585F-4CB7-BAFB-2490903E9E92}" destId="{6DE99727-82CA-4D2B-93FC-E1C3209DF807}" srcOrd="0" destOrd="0" presId="urn:microsoft.com/office/officeart/2005/8/layout/orgChart1"/>
    <dgm:cxn modelId="{918B54DA-B216-4F53-BCE4-D453F29F2D6D}" type="presParOf" srcId="{6DE99727-82CA-4D2B-93FC-E1C3209DF807}" destId="{D0D50C71-B3D6-42C9-A218-941353A5295E}" srcOrd="0" destOrd="0" presId="urn:microsoft.com/office/officeart/2005/8/layout/orgChart1"/>
    <dgm:cxn modelId="{536AA53D-C66D-4470-A945-D548F798A133}" type="presParOf" srcId="{6DE99727-82CA-4D2B-93FC-E1C3209DF807}" destId="{9A0EC06D-EBCF-4CBD-B9A4-6C7D6C423F25}" srcOrd="1" destOrd="0" presId="urn:microsoft.com/office/officeart/2005/8/layout/orgChart1"/>
    <dgm:cxn modelId="{7D3404E1-2B45-4B84-99DC-021D983EAD95}" type="presParOf" srcId="{B4D8EB56-585F-4CB7-BAFB-2490903E9E92}" destId="{66A2E053-9201-4FD4-A685-1AF650CC4FE4}" srcOrd="1" destOrd="0" presId="urn:microsoft.com/office/officeart/2005/8/layout/orgChart1"/>
    <dgm:cxn modelId="{52C75439-5B0E-4E53-BB4E-BD7518604344}" type="presParOf" srcId="{B4D8EB56-585F-4CB7-BAFB-2490903E9E92}" destId="{6DE68191-858C-43E6-8A97-6C737C84EE6B}" srcOrd="2" destOrd="0" presId="urn:microsoft.com/office/officeart/2005/8/layout/orgChart1"/>
    <dgm:cxn modelId="{D282881E-8C98-4070-B6B7-28FF0B6949E4}" type="presParOf" srcId="{6DE68191-858C-43E6-8A97-6C737C84EE6B}" destId="{F3269833-2CF2-41E6-9AB0-866A862315BC}" srcOrd="0" destOrd="0" presId="urn:microsoft.com/office/officeart/2005/8/layout/orgChart1"/>
    <dgm:cxn modelId="{61318648-AAD7-46BA-8F29-0D30C97D6684}" type="presParOf" srcId="{6DE68191-858C-43E6-8A97-6C737C84EE6B}" destId="{3B0550EC-CF3A-4FBC-8518-03A88E2DAEBF}" srcOrd="1" destOrd="0" presId="urn:microsoft.com/office/officeart/2005/8/layout/orgChart1"/>
    <dgm:cxn modelId="{408794AE-1531-4765-BAAA-85E34007C789}" type="presParOf" srcId="{3B0550EC-CF3A-4FBC-8518-03A88E2DAEBF}" destId="{90ADFA3E-7AF4-4816-A6E6-CC8FECD1A802}" srcOrd="0" destOrd="0" presId="urn:microsoft.com/office/officeart/2005/8/layout/orgChart1"/>
    <dgm:cxn modelId="{77C49436-146C-48E9-B5D3-C6F64CDFB052}" type="presParOf" srcId="{90ADFA3E-7AF4-4816-A6E6-CC8FECD1A802}" destId="{8C7DB210-D891-4FA8-B5A9-1449786BE287}" srcOrd="0" destOrd="0" presId="urn:microsoft.com/office/officeart/2005/8/layout/orgChart1"/>
    <dgm:cxn modelId="{34123543-31C2-4FF4-B9B9-0E47032F03CA}" type="presParOf" srcId="{90ADFA3E-7AF4-4816-A6E6-CC8FECD1A802}" destId="{4CA1E2A0-BD32-4D0B-AF55-8CED74589BDF}" srcOrd="1" destOrd="0" presId="urn:microsoft.com/office/officeart/2005/8/layout/orgChart1"/>
    <dgm:cxn modelId="{80CA5A5A-18F8-42D9-9AE7-EDA441A3ABB8}" type="presParOf" srcId="{3B0550EC-CF3A-4FBC-8518-03A88E2DAEBF}" destId="{EB3F39F6-34BF-4722-9DA6-CC2E6E878889}" srcOrd="1" destOrd="0" presId="urn:microsoft.com/office/officeart/2005/8/layout/orgChart1"/>
    <dgm:cxn modelId="{00E4B387-7F58-486C-BCE7-A29B3EF9284A}" type="presParOf" srcId="{EB3F39F6-34BF-4722-9DA6-CC2E6E878889}" destId="{8BA07027-AC51-49FA-8045-359257C0CDB1}" srcOrd="0" destOrd="0" presId="urn:microsoft.com/office/officeart/2005/8/layout/orgChart1"/>
    <dgm:cxn modelId="{01B731C1-E5A4-4425-8FE6-413B5F0883E2}" type="presParOf" srcId="{EB3F39F6-34BF-4722-9DA6-CC2E6E878889}" destId="{3A6EC07A-D289-4219-BD80-9E5E3F9CF10E}" srcOrd="1" destOrd="0" presId="urn:microsoft.com/office/officeart/2005/8/layout/orgChart1"/>
    <dgm:cxn modelId="{E741ADA4-9769-4ACD-B4DA-2AD15AC7934D}" type="presParOf" srcId="{3A6EC07A-D289-4219-BD80-9E5E3F9CF10E}" destId="{A925F3F9-CCC1-4FF8-B4B5-E26C1280B4D6}" srcOrd="0" destOrd="0" presId="urn:microsoft.com/office/officeart/2005/8/layout/orgChart1"/>
    <dgm:cxn modelId="{F644ED25-8564-4054-B282-A1C5DFC25A8E}" type="presParOf" srcId="{A925F3F9-CCC1-4FF8-B4B5-E26C1280B4D6}" destId="{0B11399B-F4DB-48A4-A760-61EB3C87A984}" srcOrd="0" destOrd="0" presId="urn:microsoft.com/office/officeart/2005/8/layout/orgChart1"/>
    <dgm:cxn modelId="{3215EDB4-BFED-4EF3-BDF6-854C2F909056}" type="presParOf" srcId="{A925F3F9-CCC1-4FF8-B4B5-E26C1280B4D6}" destId="{35CDE98B-ACB6-46BB-96F1-0B01ECE0E671}" srcOrd="1" destOrd="0" presId="urn:microsoft.com/office/officeart/2005/8/layout/orgChart1"/>
    <dgm:cxn modelId="{53515238-ED66-44BF-A702-FBE7B28BA832}" type="presParOf" srcId="{3A6EC07A-D289-4219-BD80-9E5E3F9CF10E}" destId="{1C4912B5-B383-439B-8569-DC0EA1F64F8A}" srcOrd="1" destOrd="0" presId="urn:microsoft.com/office/officeart/2005/8/layout/orgChart1"/>
    <dgm:cxn modelId="{76AFB8BE-E2F3-4CA4-B867-F2A38C43E8E9}" type="presParOf" srcId="{3A6EC07A-D289-4219-BD80-9E5E3F9CF10E}" destId="{F48EB11D-8851-4A40-9CE0-47FB127F9ED7}" srcOrd="2" destOrd="0" presId="urn:microsoft.com/office/officeart/2005/8/layout/orgChart1"/>
    <dgm:cxn modelId="{86CAC3D1-66FB-409F-ADA9-595C2BAE2741}" type="presParOf" srcId="{3B0550EC-CF3A-4FBC-8518-03A88E2DAEBF}" destId="{B9EB5C0C-E0CB-422B-8A2F-55B565775278}" srcOrd="2" destOrd="0" presId="urn:microsoft.com/office/officeart/2005/8/layout/orgChart1"/>
    <dgm:cxn modelId="{7E57E256-EDC0-41CE-A59B-33581ED86FCC}" type="presParOf" srcId="{1DBFD1D9-EDFF-47B8-A996-2C81962953DF}" destId="{CE0F6D47-F370-4796-9324-0D628C70B4D7}" srcOrd="2" destOrd="0" presId="urn:microsoft.com/office/officeart/2005/8/layout/orgChart1"/>
    <dgm:cxn modelId="{23FBC208-7DD9-487D-97AD-B37A49A52EC7}" type="presParOf" srcId="{1BD6620F-B1E0-44ED-828C-C9CBCB69A03E}" destId="{ACAB94CF-FAE8-4B4B-9684-1DB855446F20}" srcOrd="2" destOrd="0" presId="urn:microsoft.com/office/officeart/2005/8/layout/orgChart1"/>
    <dgm:cxn modelId="{072C4DD9-B588-4C61-AB15-878E2F191549}" type="presParOf" srcId="{1BD6620F-B1E0-44ED-828C-C9CBCB69A03E}" destId="{70FB26DB-5FD2-4E7E-87A0-58B5889198A8}" srcOrd="3" destOrd="0" presId="urn:microsoft.com/office/officeart/2005/8/layout/orgChart1"/>
    <dgm:cxn modelId="{22C207B7-1EE4-40DE-B5CA-9866E62AD2B4}" type="presParOf" srcId="{70FB26DB-5FD2-4E7E-87A0-58B5889198A8}" destId="{D14A623A-4500-4032-9815-40A0CA9D7257}" srcOrd="0" destOrd="0" presId="urn:microsoft.com/office/officeart/2005/8/layout/orgChart1"/>
    <dgm:cxn modelId="{1EF3DE9D-5541-4C90-9595-1A19615F607E}" type="presParOf" srcId="{D14A623A-4500-4032-9815-40A0CA9D7257}" destId="{404337A5-EAD6-4553-BD89-C1BE5AC02670}" srcOrd="0" destOrd="0" presId="urn:microsoft.com/office/officeart/2005/8/layout/orgChart1"/>
    <dgm:cxn modelId="{420B124A-6292-42AC-98DC-33A548172D98}" type="presParOf" srcId="{D14A623A-4500-4032-9815-40A0CA9D7257}" destId="{86091639-A7E2-4F2E-A668-F8B9C7B037EF}" srcOrd="1" destOrd="0" presId="urn:microsoft.com/office/officeart/2005/8/layout/orgChart1"/>
    <dgm:cxn modelId="{5932137A-5D56-4829-8745-9018591F9CC8}" type="presParOf" srcId="{70FB26DB-5FD2-4E7E-87A0-58B5889198A8}" destId="{219B1BFE-4DCC-4DDC-B22D-8E1419BC19A0}" srcOrd="1" destOrd="0" presId="urn:microsoft.com/office/officeart/2005/8/layout/orgChart1"/>
    <dgm:cxn modelId="{93ABF910-51B6-40FB-BC84-9A1E8B38EEA3}" type="presParOf" srcId="{219B1BFE-4DCC-4DDC-B22D-8E1419BC19A0}" destId="{935C8B79-2B6E-42EC-97EC-47BEFBE26656}" srcOrd="0" destOrd="0" presId="urn:microsoft.com/office/officeart/2005/8/layout/orgChart1"/>
    <dgm:cxn modelId="{7DC9298E-792C-4014-9850-2C48B19EF946}" type="presParOf" srcId="{219B1BFE-4DCC-4DDC-B22D-8E1419BC19A0}" destId="{0651A118-D546-4658-8CF4-4D527CEB841F}" srcOrd="1" destOrd="0" presId="urn:microsoft.com/office/officeart/2005/8/layout/orgChart1"/>
    <dgm:cxn modelId="{86B18F10-24B7-433C-B58C-DD2194AD3FBE}" type="presParOf" srcId="{0651A118-D546-4658-8CF4-4D527CEB841F}" destId="{DD0A3619-874F-46D0-ACB4-19D1FE64BE60}" srcOrd="0" destOrd="0" presId="urn:microsoft.com/office/officeart/2005/8/layout/orgChart1"/>
    <dgm:cxn modelId="{BDD061A8-64F4-42B2-B69D-5BCE401F53C9}" type="presParOf" srcId="{DD0A3619-874F-46D0-ACB4-19D1FE64BE60}" destId="{4962AA53-85A0-44A5-9701-74266CB8BA3D}" srcOrd="0" destOrd="0" presId="urn:microsoft.com/office/officeart/2005/8/layout/orgChart1"/>
    <dgm:cxn modelId="{102FCD4F-369B-4E17-A291-BD51BF1DC9E7}" type="presParOf" srcId="{DD0A3619-874F-46D0-ACB4-19D1FE64BE60}" destId="{3BECCC57-5B17-492A-BFDF-62F722CBB9CE}" srcOrd="1" destOrd="0" presId="urn:microsoft.com/office/officeart/2005/8/layout/orgChart1"/>
    <dgm:cxn modelId="{05437C75-C53B-4453-8162-C8A21242C231}" type="presParOf" srcId="{0651A118-D546-4658-8CF4-4D527CEB841F}" destId="{6F83AA05-6792-49EB-BB92-28EEA74B20DE}" srcOrd="1" destOrd="0" presId="urn:microsoft.com/office/officeart/2005/8/layout/orgChart1"/>
    <dgm:cxn modelId="{B47594FD-28EE-4FFE-B4E3-90798FE3F5D6}" type="presParOf" srcId="{6F83AA05-6792-49EB-BB92-28EEA74B20DE}" destId="{DA88EE00-98FB-4610-ACEB-DCF094F53DD5}" srcOrd="0" destOrd="0" presId="urn:microsoft.com/office/officeart/2005/8/layout/orgChart1"/>
    <dgm:cxn modelId="{628BD617-91C1-4EAA-9ABA-768CF0937397}" type="presParOf" srcId="{6F83AA05-6792-49EB-BB92-28EEA74B20DE}" destId="{CF8D704D-FCB7-4FBF-A840-EFC2B82004B8}" srcOrd="1" destOrd="0" presId="urn:microsoft.com/office/officeart/2005/8/layout/orgChart1"/>
    <dgm:cxn modelId="{17678204-7127-457A-BAA3-9C87C083B78F}" type="presParOf" srcId="{CF8D704D-FCB7-4FBF-A840-EFC2B82004B8}" destId="{6F949610-E07A-4802-A68F-18FE3FD977B2}" srcOrd="0" destOrd="0" presId="urn:microsoft.com/office/officeart/2005/8/layout/orgChart1"/>
    <dgm:cxn modelId="{11762BC6-DE23-422D-98B7-DB7B94A90F95}" type="presParOf" srcId="{6F949610-E07A-4802-A68F-18FE3FD977B2}" destId="{FF6A922E-B144-484C-A408-4E95F969A21C}" srcOrd="0" destOrd="0" presId="urn:microsoft.com/office/officeart/2005/8/layout/orgChart1"/>
    <dgm:cxn modelId="{2DCDE8F5-E649-40D8-B1C5-E63C47434934}" type="presParOf" srcId="{6F949610-E07A-4802-A68F-18FE3FD977B2}" destId="{5F2404A7-A5E9-4034-941F-11FE3B2A5439}" srcOrd="1" destOrd="0" presId="urn:microsoft.com/office/officeart/2005/8/layout/orgChart1"/>
    <dgm:cxn modelId="{3ED31299-E833-42AF-8A2B-8A910BEAD274}" type="presParOf" srcId="{CF8D704D-FCB7-4FBF-A840-EFC2B82004B8}" destId="{74F5A520-5353-4F71-A327-7C7AA74162B1}" srcOrd="1" destOrd="0" presId="urn:microsoft.com/office/officeart/2005/8/layout/orgChart1"/>
    <dgm:cxn modelId="{EA18F608-86EE-4B28-8F7A-97761E582976}" type="presParOf" srcId="{CF8D704D-FCB7-4FBF-A840-EFC2B82004B8}" destId="{5151D563-145F-4C19-BE0D-1605E0CAE081}" srcOrd="2" destOrd="0" presId="urn:microsoft.com/office/officeart/2005/8/layout/orgChart1"/>
    <dgm:cxn modelId="{79974887-1D70-4412-ABB8-F774BECDCA62}" type="presParOf" srcId="{6F83AA05-6792-49EB-BB92-28EEA74B20DE}" destId="{B8FFADE7-B129-44D4-8BF3-09CFA74C225F}" srcOrd="2" destOrd="0" presId="urn:microsoft.com/office/officeart/2005/8/layout/orgChart1"/>
    <dgm:cxn modelId="{3BBCC7CB-E4DE-421C-98E4-8EA36163DB1A}" type="presParOf" srcId="{6F83AA05-6792-49EB-BB92-28EEA74B20DE}" destId="{C61EEFB0-528C-4F6A-A816-54867DCBC382}" srcOrd="3" destOrd="0" presId="urn:microsoft.com/office/officeart/2005/8/layout/orgChart1"/>
    <dgm:cxn modelId="{65A12210-C558-4984-BDE7-840F86A0B348}" type="presParOf" srcId="{C61EEFB0-528C-4F6A-A816-54867DCBC382}" destId="{8971E43C-98AB-4586-A68B-DDC894D7ECD0}" srcOrd="0" destOrd="0" presId="urn:microsoft.com/office/officeart/2005/8/layout/orgChart1"/>
    <dgm:cxn modelId="{2F62EB3B-B7BE-44A2-B81D-ACF8E03F5EF7}" type="presParOf" srcId="{8971E43C-98AB-4586-A68B-DDC894D7ECD0}" destId="{0500D5F8-7EEE-4F4A-822D-67A0C7337F0D}" srcOrd="0" destOrd="0" presId="urn:microsoft.com/office/officeart/2005/8/layout/orgChart1"/>
    <dgm:cxn modelId="{C00D17A0-C345-476C-91A7-2A56BED2B9FF}" type="presParOf" srcId="{8971E43C-98AB-4586-A68B-DDC894D7ECD0}" destId="{92364464-DEBF-4B00-9BBE-5E0FC424357D}" srcOrd="1" destOrd="0" presId="urn:microsoft.com/office/officeart/2005/8/layout/orgChart1"/>
    <dgm:cxn modelId="{4BF873ED-CC80-452F-B1E4-E57CA13472A2}" type="presParOf" srcId="{C61EEFB0-528C-4F6A-A816-54867DCBC382}" destId="{A5536ED5-7294-497A-9A87-F0C2E6495534}" srcOrd="1" destOrd="0" presId="urn:microsoft.com/office/officeart/2005/8/layout/orgChart1"/>
    <dgm:cxn modelId="{357AAE33-EA1C-493E-9172-77E7042CBC9C}" type="presParOf" srcId="{C61EEFB0-528C-4F6A-A816-54867DCBC382}" destId="{561188C9-E71F-4F67-95DA-4B174B67B118}" srcOrd="2" destOrd="0" presId="urn:microsoft.com/office/officeart/2005/8/layout/orgChart1"/>
    <dgm:cxn modelId="{A833122C-A05E-4735-B32B-9683C7AE935B}" type="presParOf" srcId="{0651A118-D546-4658-8CF4-4D527CEB841F}" destId="{6BA1A666-B9BC-4315-A20C-815A8490B3F8}" srcOrd="2" destOrd="0" presId="urn:microsoft.com/office/officeart/2005/8/layout/orgChart1"/>
    <dgm:cxn modelId="{C21FD23A-4600-4A7C-91C8-43D66AFD52AE}" type="presParOf" srcId="{70FB26DB-5FD2-4E7E-87A0-58B5889198A8}" destId="{E2A22AC2-E5D0-4DD1-8A05-CBDC60AFA781}" srcOrd="2" destOrd="0" presId="urn:microsoft.com/office/officeart/2005/8/layout/orgChart1"/>
    <dgm:cxn modelId="{BE3F6BFF-F1DC-4DE7-A343-354AB61B157B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100" dirty="0" smtClean="0"/>
            <a:t>Taiwan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Diplomatic </a:t>
          </a:r>
        </a:p>
        <a:p>
          <a:pPr rtl="0"/>
          <a:r>
            <a:rPr lang="en-US" sz="1100" dirty="0" smtClean="0"/>
            <a:t>Solution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100" dirty="0" smtClean="0"/>
            <a:t>Military</a:t>
          </a:r>
        </a:p>
        <a:p>
          <a:pPr rtl="0"/>
          <a:r>
            <a:rPr lang="en-US" sz="11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100" dirty="0" smtClean="0"/>
            <a:t>Reunification</a:t>
          </a:r>
          <a:endParaRPr lang="he-IL" sz="1100" dirty="0"/>
        </a:p>
      </dgm:t>
    </dgm:pt>
    <dgm:pt modelId="{291E3AEC-2029-434D-BA68-FA1410B5C46A}" type="parTrans" cxnId="{1C9258E3-764C-433F-9C09-3C3DE4445448}">
      <dgm:prSet/>
      <dgm:spPr/>
      <dgm:t>
        <a:bodyPr/>
        <a:lstStyle/>
        <a:p>
          <a:pPr rtl="1"/>
          <a:endParaRPr lang="he-IL" sz="11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1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100" dirty="0" smtClean="0"/>
            <a:t>Round 1 Talks</a:t>
          </a:r>
          <a:endParaRPr lang="he-IL" sz="1100" dirty="0"/>
        </a:p>
      </dgm:t>
    </dgm:pt>
    <dgm:pt modelId="{13F86CD5-C20C-4D8A-8181-E88FBE94B9B4}" type="parTrans" cxnId="{ABA7035E-ED2E-4F84-8246-4737E0B526FC}">
      <dgm:prSet/>
      <dgm:spPr/>
      <dgm:t>
        <a:bodyPr/>
        <a:lstStyle/>
        <a:p>
          <a:pPr rtl="1"/>
          <a:endParaRPr lang="he-IL" sz="11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1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100" dirty="0" smtClean="0"/>
            <a:t>Economic Sanctions I</a:t>
          </a:r>
          <a:endParaRPr lang="he-IL" sz="1100" dirty="0"/>
        </a:p>
      </dgm:t>
    </dgm:pt>
    <dgm:pt modelId="{D8C73D2E-3201-4910-8122-319A2C9AEE6C}" type="parTrans" cxnId="{66CD0899-48F3-4A40-96FD-13F2CA0984A1}">
      <dgm:prSet/>
      <dgm:spPr/>
      <dgm:t>
        <a:bodyPr/>
        <a:lstStyle/>
        <a:p>
          <a:pPr rtl="1"/>
          <a:endParaRPr lang="he-IL" sz="11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100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100" dirty="0" smtClean="0"/>
            <a:t>Economic Sanctions II</a:t>
          </a:r>
          <a:endParaRPr lang="he-IL" sz="1100" dirty="0"/>
        </a:p>
      </dgm:t>
    </dgm:pt>
    <dgm:pt modelId="{825CF897-F261-4BEF-8B3C-34CBABE5C2A0}" type="parTrans" cxnId="{235DDB0C-E671-48E3-9A37-FCF190D2BE19}">
      <dgm:prSet/>
      <dgm:spPr/>
      <dgm:t>
        <a:bodyPr/>
        <a:lstStyle/>
        <a:p>
          <a:pPr rtl="1"/>
          <a:endParaRPr lang="he-IL" sz="110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100"/>
        </a:p>
      </dgm:t>
    </dgm:pt>
    <dgm:pt modelId="{02C877EF-3199-4F27-872B-4A01E5E1017F}">
      <dgm:prSet custT="1"/>
      <dgm:spPr/>
      <dgm:t>
        <a:bodyPr/>
        <a:lstStyle/>
        <a:p>
          <a:pPr rtl="1"/>
          <a:r>
            <a:rPr lang="en-US" sz="1100" dirty="0" smtClean="0"/>
            <a:t>Retake Taiwan</a:t>
          </a:r>
          <a:endParaRPr lang="he-IL" sz="1100" dirty="0"/>
        </a:p>
      </dgm:t>
    </dgm:pt>
    <dgm:pt modelId="{1897C022-1641-448E-BA64-871FE4E3666A}" type="parTrans" cxnId="{7E9AAF94-4590-4F6E-8F51-2BADCD09DD12}">
      <dgm:prSet/>
      <dgm:spPr/>
      <dgm:t>
        <a:bodyPr/>
        <a:lstStyle/>
        <a:p>
          <a:pPr rtl="1"/>
          <a:endParaRPr lang="he-IL" sz="1100"/>
        </a:p>
      </dgm:t>
    </dgm:pt>
    <dgm:pt modelId="{AC3C3115-152E-4F90-802E-78EA6F8462A9}" type="sibTrans" cxnId="{7E9AAF94-4590-4F6E-8F51-2BADCD09DD12}">
      <dgm:prSet/>
      <dgm:spPr/>
      <dgm:t>
        <a:bodyPr/>
        <a:lstStyle/>
        <a:p>
          <a:pPr rtl="1"/>
          <a:endParaRPr lang="he-IL" sz="1100"/>
        </a:p>
      </dgm:t>
    </dgm:pt>
    <dgm:pt modelId="{60A23791-DFDF-470C-B259-DF8C18A63FF9}">
      <dgm:prSet custT="1"/>
      <dgm:spPr/>
      <dgm:t>
        <a:bodyPr/>
        <a:lstStyle/>
        <a:p>
          <a:pPr rtl="0"/>
          <a:r>
            <a:rPr lang="en-US" sz="1100" dirty="0" smtClean="0"/>
            <a:t>Regime Change</a:t>
          </a:r>
          <a:endParaRPr lang="he-IL" sz="1100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 sz="1100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 sz="1100"/>
        </a:p>
      </dgm:t>
    </dgm:pt>
    <dgm:pt modelId="{FC54C293-1BC7-43FE-95C8-70FE95EE03D4}">
      <dgm:prSet custT="1"/>
      <dgm:spPr/>
      <dgm:t>
        <a:bodyPr/>
        <a:lstStyle/>
        <a:p>
          <a:pPr rtl="0"/>
          <a:r>
            <a:rPr lang="en-US" sz="1100" dirty="0" smtClean="0"/>
            <a:t>Support Communists</a:t>
          </a:r>
          <a:endParaRPr lang="he-IL" sz="1100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 sz="1100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 sz="1100"/>
        </a:p>
      </dgm:t>
    </dgm:pt>
    <dgm:pt modelId="{24FCE1C7-1350-4978-8C10-590C7065C213}">
      <dgm:prSet custT="1"/>
      <dgm:spPr/>
      <dgm:t>
        <a:bodyPr/>
        <a:lstStyle/>
        <a:p>
          <a:pPr rtl="0"/>
          <a:r>
            <a:rPr lang="en-US" sz="1100" dirty="0" smtClean="0"/>
            <a:t>Destabilize</a:t>
          </a:r>
        </a:p>
        <a:p>
          <a:pPr rtl="0"/>
          <a:r>
            <a:rPr lang="en-US" sz="1100" dirty="0" smtClean="0"/>
            <a:t>Government</a:t>
          </a:r>
          <a:endParaRPr lang="he-IL" sz="1100" dirty="0"/>
        </a:p>
      </dgm:t>
    </dgm:pt>
    <dgm:pt modelId="{724E4E2F-E5EA-4EFC-B92C-6D8E3E70319E}" type="parTrans" cxnId="{063CA1A1-E3D5-4C67-8C49-C35961779EB1}">
      <dgm:prSet/>
      <dgm:spPr/>
      <dgm:t>
        <a:bodyPr/>
        <a:lstStyle/>
        <a:p>
          <a:pPr rtl="1"/>
          <a:endParaRPr lang="he-IL" sz="1100"/>
        </a:p>
      </dgm:t>
    </dgm:pt>
    <dgm:pt modelId="{FAA4B443-3D09-458B-8564-CACA11B09E47}" type="sibTrans" cxnId="{063CA1A1-E3D5-4C67-8C49-C35961779EB1}">
      <dgm:prSet/>
      <dgm:spPr/>
      <dgm:t>
        <a:bodyPr/>
        <a:lstStyle/>
        <a:p>
          <a:pPr rtl="1"/>
          <a:endParaRPr lang="he-IL" sz="1100"/>
        </a:p>
      </dgm:t>
    </dgm:pt>
    <dgm:pt modelId="{3CF224CD-45A4-4309-8E90-B0C6C1D4114D}">
      <dgm:prSet custT="1"/>
      <dgm:spPr/>
      <dgm:t>
        <a:bodyPr/>
        <a:lstStyle/>
        <a:p>
          <a:pPr rtl="1"/>
          <a:r>
            <a:rPr lang="en-US" sz="1100" dirty="0" smtClean="0"/>
            <a:t>UN Resolution</a:t>
          </a:r>
          <a:endParaRPr lang="he-IL" sz="1100" dirty="0"/>
        </a:p>
      </dgm:t>
    </dgm:pt>
    <dgm:pt modelId="{5796570A-816C-4244-A7BA-A948759CE093}" type="parTrans" cxnId="{780AF9EB-143E-4C7A-B5B1-ECC07AF049A2}">
      <dgm:prSet/>
      <dgm:spPr/>
      <dgm:t>
        <a:bodyPr/>
        <a:lstStyle/>
        <a:p>
          <a:pPr rtl="1"/>
          <a:endParaRPr lang="he-IL" sz="1100"/>
        </a:p>
      </dgm:t>
    </dgm:pt>
    <dgm:pt modelId="{8F4CB874-FDB1-49E6-9438-8E004AD250A0}" type="sibTrans" cxnId="{780AF9EB-143E-4C7A-B5B1-ECC07AF049A2}">
      <dgm:prSet/>
      <dgm:spPr/>
      <dgm:t>
        <a:bodyPr/>
        <a:lstStyle/>
        <a:p>
          <a:pPr rtl="1"/>
          <a:endParaRPr lang="he-IL" sz="1100"/>
        </a:p>
      </dgm:t>
    </dgm:pt>
    <dgm:pt modelId="{1522E007-084D-491D-A625-F96427F23BE1}">
      <dgm:prSet custT="1"/>
      <dgm:spPr/>
      <dgm:t>
        <a:bodyPr/>
        <a:lstStyle/>
        <a:p>
          <a:pPr rtl="1"/>
          <a:r>
            <a:rPr lang="en-US" sz="1100" dirty="0" smtClean="0"/>
            <a:t>No Fly Zone</a:t>
          </a:r>
          <a:endParaRPr lang="he-IL" sz="1100" dirty="0"/>
        </a:p>
      </dgm:t>
    </dgm:pt>
    <dgm:pt modelId="{BE00456F-DE44-4C89-84FE-72555BC71D71}" type="parTrans" cxnId="{B222E8C4-271B-4755-AEF3-6947F4FE3606}">
      <dgm:prSet/>
      <dgm:spPr/>
      <dgm:t>
        <a:bodyPr/>
        <a:lstStyle/>
        <a:p>
          <a:pPr rtl="1"/>
          <a:endParaRPr lang="he-IL" sz="1100"/>
        </a:p>
      </dgm:t>
    </dgm:pt>
    <dgm:pt modelId="{AE66CF45-0320-45B6-B75B-C8B341F5CEA5}" type="sibTrans" cxnId="{B222E8C4-271B-4755-AEF3-6947F4FE3606}">
      <dgm:prSet/>
      <dgm:spPr/>
      <dgm:t>
        <a:bodyPr/>
        <a:lstStyle/>
        <a:p>
          <a:pPr rtl="1"/>
          <a:endParaRPr lang="he-IL" sz="1100"/>
        </a:p>
      </dgm:t>
    </dgm:pt>
    <dgm:pt modelId="{42D5D1A3-82DD-4EC5-98D0-5F399C852D15}">
      <dgm:prSet custT="1"/>
      <dgm:spPr/>
      <dgm:t>
        <a:bodyPr/>
        <a:lstStyle/>
        <a:p>
          <a:pPr rtl="1"/>
          <a:r>
            <a:rPr lang="en-US" sz="1100" dirty="0" smtClean="0"/>
            <a:t>Round 2 Talks</a:t>
          </a:r>
          <a:endParaRPr lang="he-IL" sz="1100" dirty="0"/>
        </a:p>
      </dgm:t>
    </dgm:pt>
    <dgm:pt modelId="{888AC210-B6D1-47AB-861B-8CC24F59C729}" type="parTrans" cxnId="{DF851735-2578-414C-A1C7-27974549F210}">
      <dgm:prSet/>
      <dgm:spPr/>
      <dgm:t>
        <a:bodyPr/>
        <a:lstStyle/>
        <a:p>
          <a:pPr rtl="1"/>
          <a:endParaRPr lang="he-IL" sz="1100"/>
        </a:p>
      </dgm:t>
    </dgm:pt>
    <dgm:pt modelId="{AC5AE3EF-82FF-476E-AAC1-B6858B164663}" type="sibTrans" cxnId="{DF851735-2578-414C-A1C7-27974549F210}">
      <dgm:prSet/>
      <dgm:spPr/>
      <dgm:t>
        <a:bodyPr/>
        <a:lstStyle/>
        <a:p>
          <a:pPr rtl="1"/>
          <a:endParaRPr lang="he-IL" sz="1100"/>
        </a:p>
      </dgm:t>
    </dgm:pt>
    <dgm:pt modelId="{86F9539A-0905-4D3E-A12D-5EFFEE507A33}">
      <dgm:prSet custT="1"/>
      <dgm:spPr/>
      <dgm:t>
        <a:bodyPr/>
        <a:lstStyle/>
        <a:p>
          <a:pPr rtl="1"/>
          <a:r>
            <a:rPr lang="en-US" sz="1100" dirty="0" smtClean="0"/>
            <a:t>Unite with Taiwan</a:t>
          </a:r>
          <a:endParaRPr lang="he-IL" sz="1100" dirty="0"/>
        </a:p>
      </dgm:t>
    </dgm:pt>
    <dgm:pt modelId="{CC122129-B128-44EF-8714-BB7F72B5E9EE}" type="parTrans" cxnId="{CF553D04-25A3-41C2-A21D-59D59B3D24A2}">
      <dgm:prSet/>
      <dgm:spPr/>
      <dgm:t>
        <a:bodyPr/>
        <a:lstStyle/>
        <a:p>
          <a:pPr rtl="1"/>
          <a:endParaRPr lang="he-IL" sz="1100"/>
        </a:p>
      </dgm:t>
    </dgm:pt>
    <dgm:pt modelId="{BE2A80F6-8096-4DE0-B4EC-F5AF989A2245}" type="sibTrans" cxnId="{CF553D04-25A3-41C2-A21D-59D59B3D24A2}">
      <dgm:prSet/>
      <dgm:spPr/>
      <dgm:t>
        <a:bodyPr/>
        <a:lstStyle/>
        <a:p>
          <a:pPr rtl="1"/>
          <a:endParaRPr lang="he-IL" sz="1100"/>
        </a:p>
      </dgm:t>
    </dgm:pt>
    <dgm:pt modelId="{7370B2B5-862D-4DF6-A189-E8DC4A50EBF2}" type="asst">
      <dgm:prSet custT="1"/>
      <dgm:spPr/>
      <dgm:t>
        <a:bodyPr/>
        <a:lstStyle/>
        <a:p>
          <a:pPr rtl="1"/>
          <a:r>
            <a:rPr lang="en-US" sz="1100" dirty="0" smtClean="0"/>
            <a:t>Sever Ties with West</a:t>
          </a:r>
          <a:endParaRPr lang="he-IL" sz="1100" dirty="0"/>
        </a:p>
      </dgm:t>
    </dgm:pt>
    <dgm:pt modelId="{37F63B8E-351C-4B98-A0E7-D15823B81A9D}" type="parTrans" cxnId="{4992D891-1133-4685-B1CF-9CE024B416DC}">
      <dgm:prSet/>
      <dgm:spPr/>
      <dgm:t>
        <a:bodyPr/>
        <a:lstStyle/>
        <a:p>
          <a:pPr rtl="1"/>
          <a:endParaRPr lang="he-IL" sz="1100"/>
        </a:p>
      </dgm:t>
    </dgm:pt>
    <dgm:pt modelId="{13A5739C-4D2A-4EC0-ABD7-99793979A0B6}" type="sibTrans" cxnId="{4992D891-1133-4685-B1CF-9CE024B416DC}">
      <dgm:prSet/>
      <dgm:spPr/>
      <dgm:t>
        <a:bodyPr/>
        <a:lstStyle/>
        <a:p>
          <a:pPr rtl="1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5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5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A4D12CD5-4EA4-45BB-8544-A977E0EE8488}" type="pres">
      <dgm:prSet presAssocID="{CC122129-B128-44EF-8714-BB7F72B5E9EE}" presName="Name37" presStyleLbl="parChTrans1D4" presStyleIdx="0" presStyleCnt="7"/>
      <dgm:spPr/>
      <dgm:t>
        <a:bodyPr/>
        <a:lstStyle/>
        <a:p>
          <a:pPr rtl="1"/>
          <a:endParaRPr lang="he-IL"/>
        </a:p>
      </dgm:t>
    </dgm:pt>
    <dgm:pt modelId="{C05F8434-3123-4D78-BB3D-6DD1DB6B463F}" type="pres">
      <dgm:prSet presAssocID="{86F9539A-0905-4D3E-A12D-5EFFEE507A33}" presName="hierRoot2" presStyleCnt="0">
        <dgm:presLayoutVars>
          <dgm:hierBranch val="init"/>
        </dgm:presLayoutVars>
      </dgm:prSet>
      <dgm:spPr/>
    </dgm:pt>
    <dgm:pt modelId="{748364D5-CAAB-4451-8903-2FC6DCA3EAF0}" type="pres">
      <dgm:prSet presAssocID="{86F9539A-0905-4D3E-A12D-5EFFEE507A33}" presName="rootComposite" presStyleCnt="0"/>
      <dgm:spPr/>
    </dgm:pt>
    <dgm:pt modelId="{B07B1D2E-CCFB-4791-9A97-1D8BDB54B90E}" type="pres">
      <dgm:prSet presAssocID="{86F9539A-0905-4D3E-A12D-5EFFEE507A33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AE94D66-E00C-4C9B-B3AF-B84460BF17CD}" type="pres">
      <dgm:prSet presAssocID="{86F9539A-0905-4D3E-A12D-5EFFEE507A33}" presName="rootConnector" presStyleLbl="node4" presStyleIdx="0" presStyleCnt="5"/>
      <dgm:spPr/>
      <dgm:t>
        <a:bodyPr/>
        <a:lstStyle/>
        <a:p>
          <a:pPr rtl="1"/>
          <a:endParaRPr lang="he-IL"/>
        </a:p>
      </dgm:t>
    </dgm:pt>
    <dgm:pt modelId="{039C3E09-9BEC-4EDC-BE4E-B3AA17092C6A}" type="pres">
      <dgm:prSet presAssocID="{86F9539A-0905-4D3E-A12D-5EFFEE507A33}" presName="hierChild4" presStyleCnt="0"/>
      <dgm:spPr/>
    </dgm:pt>
    <dgm:pt modelId="{BFF55930-484C-4D7F-9AB5-D2FEEB403A67}" type="pres">
      <dgm:prSet presAssocID="{86F9539A-0905-4D3E-A12D-5EFFEE507A33}" presName="hierChild5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F5A18C9C-BF00-4796-A09A-A97860FE1557}" type="pres">
      <dgm:prSet presAssocID="{37F63B8E-351C-4B98-A0E7-D15823B81A9D}" presName="Name111" presStyleLbl="parChTrans1D4" presStyleIdx="1" presStyleCnt="7"/>
      <dgm:spPr/>
      <dgm:t>
        <a:bodyPr/>
        <a:lstStyle/>
        <a:p>
          <a:pPr rtl="1"/>
          <a:endParaRPr lang="he-IL"/>
        </a:p>
      </dgm:t>
    </dgm:pt>
    <dgm:pt modelId="{29CE926E-2B3F-4E84-8612-7EF281F3496C}" type="pres">
      <dgm:prSet presAssocID="{7370B2B5-862D-4DF6-A189-E8DC4A50EBF2}" presName="hierRoot3" presStyleCnt="0">
        <dgm:presLayoutVars>
          <dgm:hierBranch val="init"/>
        </dgm:presLayoutVars>
      </dgm:prSet>
      <dgm:spPr/>
    </dgm:pt>
    <dgm:pt modelId="{1F6B8E1C-7F83-474A-A1BA-72199F5F91FB}" type="pres">
      <dgm:prSet presAssocID="{7370B2B5-862D-4DF6-A189-E8DC4A50EBF2}" presName="rootComposite3" presStyleCnt="0"/>
      <dgm:spPr/>
    </dgm:pt>
    <dgm:pt modelId="{6AFF5324-1D47-42C2-B8CE-6BB90EB5CC20}" type="pres">
      <dgm:prSet presAssocID="{7370B2B5-862D-4DF6-A189-E8DC4A50EBF2}" presName="rootText3" presStyleLbl="asst3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FFD3CA0-3B0D-441F-8120-F1438AF9914B}" type="pres">
      <dgm:prSet presAssocID="{7370B2B5-862D-4DF6-A189-E8DC4A50EBF2}" presName="rootConnector3" presStyleLbl="asst3" presStyleIdx="0" presStyleCnt="2"/>
      <dgm:spPr/>
      <dgm:t>
        <a:bodyPr/>
        <a:lstStyle/>
        <a:p>
          <a:pPr rtl="1"/>
          <a:endParaRPr lang="he-IL"/>
        </a:p>
      </dgm:t>
    </dgm:pt>
    <dgm:pt modelId="{E04B8652-4745-4D34-9C8D-ED64D5871951}" type="pres">
      <dgm:prSet presAssocID="{7370B2B5-862D-4DF6-A189-E8DC4A50EBF2}" presName="hierChild6" presStyleCnt="0"/>
      <dgm:spPr/>
    </dgm:pt>
    <dgm:pt modelId="{0835B622-015D-4264-A8B2-13213075D8A8}" type="pres">
      <dgm:prSet presAssocID="{7370B2B5-862D-4DF6-A189-E8DC4A50EBF2}" presName="hierChild7" presStyleCnt="0"/>
      <dgm:spPr/>
    </dgm:pt>
    <dgm:pt modelId="{9E147DFF-534A-4472-BC59-D6D9D1C33590}" type="pres">
      <dgm:prSet presAssocID="{724E4E2F-E5EA-4EFC-B92C-6D8E3E70319E}" presName="Name37" presStyleLbl="parChTrans1D3" presStyleIdx="1" presStyleCnt="5"/>
      <dgm:spPr/>
      <dgm:t>
        <a:bodyPr/>
        <a:lstStyle/>
        <a:p>
          <a:pPr rtl="1"/>
          <a:endParaRPr lang="he-IL"/>
        </a:p>
      </dgm:t>
    </dgm:pt>
    <dgm:pt modelId="{6BE227FE-0885-43F7-9BE2-0FD9976E62E9}" type="pres">
      <dgm:prSet presAssocID="{24FCE1C7-1350-4978-8C10-590C7065C213}" presName="hierRoot2" presStyleCnt="0">
        <dgm:presLayoutVars>
          <dgm:hierBranch val="init"/>
        </dgm:presLayoutVars>
      </dgm:prSet>
      <dgm:spPr/>
    </dgm:pt>
    <dgm:pt modelId="{AC6E4A24-3116-4C9C-85BD-785E4A5CB056}" type="pres">
      <dgm:prSet presAssocID="{24FCE1C7-1350-4978-8C10-590C7065C213}" presName="rootComposite" presStyleCnt="0"/>
      <dgm:spPr/>
    </dgm:pt>
    <dgm:pt modelId="{C865C1CE-DF59-43DD-A9BE-59F3E375ED02}" type="pres">
      <dgm:prSet presAssocID="{24FCE1C7-1350-4978-8C10-590C7065C213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04D90FF-DD23-4007-ABDF-7BA8BD14275F}" type="pres">
      <dgm:prSet presAssocID="{24FCE1C7-1350-4978-8C10-590C7065C213}" presName="rootConnector" presStyleLbl="node3" presStyleIdx="1" presStyleCnt="5"/>
      <dgm:spPr/>
      <dgm:t>
        <a:bodyPr/>
        <a:lstStyle/>
        <a:p>
          <a:pPr rtl="1"/>
          <a:endParaRPr lang="he-IL"/>
        </a:p>
      </dgm:t>
    </dgm:pt>
    <dgm:pt modelId="{3D40DADD-3E4A-41F2-99E4-B59D44048803}" type="pres">
      <dgm:prSet presAssocID="{24FCE1C7-1350-4978-8C10-590C7065C213}" presName="hierChild4" presStyleCnt="0"/>
      <dgm:spPr/>
    </dgm:pt>
    <dgm:pt modelId="{3D69F4CA-F162-4EFB-8629-3EA4D78DB80E}" type="pres">
      <dgm:prSet presAssocID="{5796570A-816C-4244-A7BA-A948759CE093}" presName="Name37" presStyleLbl="parChTrans1D4" presStyleIdx="2" presStyleCnt="7"/>
      <dgm:spPr/>
      <dgm:t>
        <a:bodyPr/>
        <a:lstStyle/>
        <a:p>
          <a:pPr rtl="1"/>
          <a:endParaRPr lang="he-IL"/>
        </a:p>
      </dgm:t>
    </dgm:pt>
    <dgm:pt modelId="{B5CA1145-3B3A-4CCA-8C95-8794ED983459}" type="pres">
      <dgm:prSet presAssocID="{3CF224CD-45A4-4309-8E90-B0C6C1D4114D}" presName="hierRoot2" presStyleCnt="0">
        <dgm:presLayoutVars>
          <dgm:hierBranch val="init"/>
        </dgm:presLayoutVars>
      </dgm:prSet>
      <dgm:spPr/>
    </dgm:pt>
    <dgm:pt modelId="{B4258EB0-01C6-4335-9CB8-96C6CAD1A633}" type="pres">
      <dgm:prSet presAssocID="{3CF224CD-45A4-4309-8E90-B0C6C1D4114D}" presName="rootComposite" presStyleCnt="0"/>
      <dgm:spPr/>
    </dgm:pt>
    <dgm:pt modelId="{03CFDF15-FF1B-4F3E-8C19-6B37561E9A6B}" type="pres">
      <dgm:prSet presAssocID="{3CF224CD-45A4-4309-8E90-B0C6C1D4114D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16B0BA3-F9AE-40FA-8200-1EEE25F4EF02}" type="pres">
      <dgm:prSet presAssocID="{3CF224CD-45A4-4309-8E90-B0C6C1D4114D}" presName="rootConnector" presStyleLbl="node4" presStyleIdx="1" presStyleCnt="5"/>
      <dgm:spPr/>
      <dgm:t>
        <a:bodyPr/>
        <a:lstStyle/>
        <a:p>
          <a:pPr rtl="1"/>
          <a:endParaRPr lang="he-IL"/>
        </a:p>
      </dgm:t>
    </dgm:pt>
    <dgm:pt modelId="{98C098DA-7E9B-4510-84BD-7136F6D74E55}" type="pres">
      <dgm:prSet presAssocID="{3CF224CD-45A4-4309-8E90-B0C6C1D4114D}" presName="hierChild4" presStyleCnt="0"/>
      <dgm:spPr/>
    </dgm:pt>
    <dgm:pt modelId="{3279E685-1E5E-4F3A-A9B4-E6D65AA69BCC}" type="pres">
      <dgm:prSet presAssocID="{BE00456F-DE44-4C89-84FE-72555BC71D71}" presName="Name37" presStyleLbl="parChTrans1D4" presStyleIdx="3" presStyleCnt="7"/>
      <dgm:spPr/>
      <dgm:t>
        <a:bodyPr/>
        <a:lstStyle/>
        <a:p>
          <a:pPr rtl="1"/>
          <a:endParaRPr lang="he-IL"/>
        </a:p>
      </dgm:t>
    </dgm:pt>
    <dgm:pt modelId="{94FFADCB-14D8-4486-879A-229B147B73CE}" type="pres">
      <dgm:prSet presAssocID="{1522E007-084D-491D-A625-F96427F23BE1}" presName="hierRoot2" presStyleCnt="0">
        <dgm:presLayoutVars>
          <dgm:hierBranch val="init"/>
        </dgm:presLayoutVars>
      </dgm:prSet>
      <dgm:spPr/>
    </dgm:pt>
    <dgm:pt modelId="{4A2FAC77-6FAC-4692-A588-CF0D88A3419B}" type="pres">
      <dgm:prSet presAssocID="{1522E007-084D-491D-A625-F96427F23BE1}" presName="rootComposite" presStyleCnt="0"/>
      <dgm:spPr/>
    </dgm:pt>
    <dgm:pt modelId="{E4B700D1-9057-42E0-A75F-8F9970F87C60}" type="pres">
      <dgm:prSet presAssocID="{1522E007-084D-491D-A625-F96427F23BE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5120AA7-B673-4637-89D6-065353B936E3}" type="pres">
      <dgm:prSet presAssocID="{1522E007-084D-491D-A625-F96427F23BE1}" presName="rootConnector" presStyleLbl="node4" presStyleIdx="2" presStyleCnt="5"/>
      <dgm:spPr/>
      <dgm:t>
        <a:bodyPr/>
        <a:lstStyle/>
        <a:p>
          <a:pPr rtl="1"/>
          <a:endParaRPr lang="he-IL"/>
        </a:p>
      </dgm:t>
    </dgm:pt>
    <dgm:pt modelId="{D5929415-18B6-4A4D-B45F-8C237725E363}" type="pres">
      <dgm:prSet presAssocID="{1522E007-084D-491D-A625-F96427F23BE1}" presName="hierChild4" presStyleCnt="0"/>
      <dgm:spPr/>
    </dgm:pt>
    <dgm:pt modelId="{B113A0E6-C8D9-4AD5-9CDB-389BB4F8B243}" type="pres">
      <dgm:prSet presAssocID="{1522E007-084D-491D-A625-F96427F23BE1}" presName="hierChild5" presStyleCnt="0"/>
      <dgm:spPr/>
    </dgm:pt>
    <dgm:pt modelId="{5DE35FF0-C54D-4C5D-8A6D-47D4D44A684C}" type="pres">
      <dgm:prSet presAssocID="{3CF224CD-45A4-4309-8E90-B0C6C1D4114D}" presName="hierChild5" presStyleCnt="0"/>
      <dgm:spPr/>
    </dgm:pt>
    <dgm:pt modelId="{F9FF55AC-A11A-4190-8819-194A0278A687}" type="pres">
      <dgm:prSet presAssocID="{24FCE1C7-1350-4978-8C10-590C7065C213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2" presStyleCnt="5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2" presStyleCnt="5" custScaleX="1156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2" presStyleCnt="5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4" presStyleCnt="7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3" presStyleCnt="5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AD6281E5-DA89-47F7-B0E5-0CD77E5C5BF3}" type="pres">
      <dgm:prSet presAssocID="{888AC210-B6D1-47AB-861B-8CC24F59C729}" presName="Name37" presStyleLbl="parChTrans1D4" presStyleIdx="5" presStyleCnt="7"/>
      <dgm:spPr/>
      <dgm:t>
        <a:bodyPr/>
        <a:lstStyle/>
        <a:p>
          <a:pPr rtl="1"/>
          <a:endParaRPr lang="he-IL"/>
        </a:p>
      </dgm:t>
    </dgm:pt>
    <dgm:pt modelId="{84155DF5-AD89-4D99-ACCB-753BBBC204AE}" type="pres">
      <dgm:prSet presAssocID="{42D5D1A3-82DD-4EC5-98D0-5F399C852D15}" presName="hierRoot2" presStyleCnt="0">
        <dgm:presLayoutVars>
          <dgm:hierBranch val="init"/>
        </dgm:presLayoutVars>
      </dgm:prSet>
      <dgm:spPr/>
    </dgm:pt>
    <dgm:pt modelId="{2D9434C6-A68A-471E-B76A-5B709A0DFC3F}" type="pres">
      <dgm:prSet presAssocID="{42D5D1A3-82DD-4EC5-98D0-5F399C852D15}" presName="rootComposite" presStyleCnt="0"/>
      <dgm:spPr/>
    </dgm:pt>
    <dgm:pt modelId="{7849363F-870D-44A4-868E-0CA42F682F8D}" type="pres">
      <dgm:prSet presAssocID="{42D5D1A3-82DD-4EC5-98D0-5F399C852D15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1EDC12D-AB3D-4972-8C2F-62E9F572A086}" type="pres">
      <dgm:prSet presAssocID="{42D5D1A3-82DD-4EC5-98D0-5F399C852D15}" presName="rootConnector" presStyleLbl="node4" presStyleIdx="4" presStyleCnt="5"/>
      <dgm:spPr/>
      <dgm:t>
        <a:bodyPr/>
        <a:lstStyle/>
        <a:p>
          <a:pPr rtl="1"/>
          <a:endParaRPr lang="he-IL"/>
        </a:p>
      </dgm:t>
    </dgm:pt>
    <dgm:pt modelId="{580EFB33-FC48-4FC7-B1BB-3CD6B101C68F}" type="pres">
      <dgm:prSet presAssocID="{42D5D1A3-82DD-4EC5-98D0-5F399C852D15}" presName="hierChild4" presStyleCnt="0"/>
      <dgm:spPr/>
    </dgm:pt>
    <dgm:pt modelId="{4B669A0B-0DC2-4A8A-AAE2-BF582AB2E9C9}" type="pres">
      <dgm:prSet presAssocID="{42D5D1A3-82DD-4EC5-98D0-5F399C852D15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332C0C90-6A78-4A5A-9F34-F78EBA339A97}" type="pres">
      <dgm:prSet presAssocID="{D8C73D2E-3201-4910-8122-319A2C9AEE6C}" presName="Name37" presStyleLbl="parChTrans1D3" presStyleIdx="3" presStyleCnt="5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3" presStyleIdx="3" presStyleCnt="5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6" presStyleCnt="7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3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3" presStyleIdx="1" presStyleCnt="2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C5E9EAB9-776E-4B11-A854-6433B3480433}" type="pres">
      <dgm:prSet presAssocID="{1897C022-1641-448E-BA64-871FE4E3666A}" presName="Name37" presStyleLbl="parChTrans1D3" presStyleIdx="4" presStyleCnt="5"/>
      <dgm:spPr/>
      <dgm:t>
        <a:bodyPr/>
        <a:lstStyle/>
        <a:p>
          <a:pPr rtl="1"/>
          <a:endParaRPr lang="he-IL"/>
        </a:p>
      </dgm:t>
    </dgm:pt>
    <dgm:pt modelId="{7BABB06D-2866-4E06-B6A4-8091A3108FF8}" type="pres">
      <dgm:prSet presAssocID="{02C877EF-3199-4F27-872B-4A01E5E1017F}" presName="hierRoot2" presStyleCnt="0">
        <dgm:presLayoutVars>
          <dgm:hierBranch val="init"/>
        </dgm:presLayoutVars>
      </dgm:prSet>
      <dgm:spPr/>
    </dgm:pt>
    <dgm:pt modelId="{0307C67F-80BC-4313-BAD6-710C30328C13}" type="pres">
      <dgm:prSet presAssocID="{02C877EF-3199-4F27-872B-4A01E5E1017F}" presName="rootComposite" presStyleCnt="0"/>
      <dgm:spPr/>
    </dgm:pt>
    <dgm:pt modelId="{81908CBF-BEAB-4E79-8253-B6868315EBD1}" type="pres">
      <dgm:prSet presAssocID="{02C877EF-3199-4F27-872B-4A01E5E1017F}" presName="rootText" presStyleLbl="node3" presStyleIdx="4" presStyleCnt="5" custLinFactNeighborX="301" custLinFactNeighborY="-676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E85218-1B83-44AF-BD4F-105A6DE9A465}" type="pres">
      <dgm:prSet presAssocID="{02C877EF-3199-4F27-872B-4A01E5E1017F}" presName="rootConnector" presStyleLbl="node3" presStyleIdx="4" presStyleCnt="5"/>
      <dgm:spPr/>
      <dgm:t>
        <a:bodyPr/>
        <a:lstStyle/>
        <a:p>
          <a:pPr rtl="1"/>
          <a:endParaRPr lang="he-IL"/>
        </a:p>
      </dgm:t>
    </dgm:pt>
    <dgm:pt modelId="{38652345-EC0C-49FE-BDBA-94AE81BD6E4B}" type="pres">
      <dgm:prSet presAssocID="{02C877EF-3199-4F27-872B-4A01E5E1017F}" presName="hierChild4" presStyleCnt="0"/>
      <dgm:spPr/>
    </dgm:pt>
    <dgm:pt modelId="{173D7A9B-7676-4A70-94C8-718E7FAF30C5}" type="pres">
      <dgm:prSet presAssocID="{02C877EF-3199-4F27-872B-4A01E5E1017F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7388C8A9-91EB-477D-896A-4AF2A2D7610B}" type="presOf" srcId="{433A5B41-EDEC-4779-B029-087872C6890C}" destId="{04A7CDEA-F711-4A9A-BD0C-15BF08E3DE44}" srcOrd="1" destOrd="0" presId="urn:microsoft.com/office/officeart/2005/8/layout/orgChart1"/>
    <dgm:cxn modelId="{780AF9EB-143E-4C7A-B5B1-ECC07AF049A2}" srcId="{24FCE1C7-1350-4978-8C10-590C7065C213}" destId="{3CF224CD-45A4-4309-8E90-B0C6C1D4114D}" srcOrd="0" destOrd="0" parTransId="{5796570A-816C-4244-A7BA-A948759CE093}" sibTransId="{8F4CB874-FDB1-49E6-9438-8E004AD250A0}"/>
    <dgm:cxn modelId="{2F5CE91A-27A5-435A-8E91-5457A9A81B46}" type="presOf" srcId="{0ED11228-06A8-4ACD-9F50-9519392C51EB}" destId="{86091639-A7E2-4F2E-A668-F8B9C7B037EF}" srcOrd="1" destOrd="0" presId="urn:microsoft.com/office/officeart/2005/8/layout/orgChart1"/>
    <dgm:cxn modelId="{EEFABA54-D9A3-4707-9081-02F9256FADD9}" type="presOf" srcId="{24FCE1C7-1350-4978-8C10-590C7065C213}" destId="{C865C1CE-DF59-43DD-A9BE-59F3E375ED02}" srcOrd="0" destOrd="0" presId="urn:microsoft.com/office/officeart/2005/8/layout/orgChart1"/>
    <dgm:cxn modelId="{009151E1-09F0-412F-9689-39635F01AEF2}" type="presOf" srcId="{86F9539A-0905-4D3E-A12D-5EFFEE507A33}" destId="{EAE94D66-E00C-4C9B-B3AF-B84460BF17CD}" srcOrd="1" destOrd="0" presId="urn:microsoft.com/office/officeart/2005/8/layout/orgChart1"/>
    <dgm:cxn modelId="{0B6FCEC8-EDCA-44D7-9FD2-B689242A60AD}" srcId="{433A5B41-EDEC-4779-B029-087872C6890C}" destId="{0ED11228-06A8-4ACD-9F50-9519392C51EB}" srcOrd="2" destOrd="0" parTransId="{19E666AB-32BB-40BC-96C1-CB75AE60C771}" sibTransId="{E537C44E-3C0D-46D3-9EE5-3DCE8DACCD12}"/>
    <dgm:cxn modelId="{DF851735-2578-414C-A1C7-27974549F210}" srcId="{D9B4F2DA-1341-41CB-A3F3-2D22A7A64287}" destId="{42D5D1A3-82DD-4EC5-98D0-5F399C852D15}" srcOrd="0" destOrd="0" parTransId="{888AC210-B6D1-47AB-861B-8CC24F59C729}" sibTransId="{AC5AE3EF-82FF-476E-AAC1-B6858B164663}"/>
    <dgm:cxn modelId="{DCFA6078-73EF-4391-AF58-27E0646C2B79}" type="presOf" srcId="{60A23791-DFDF-470C-B259-DF8C18A63FF9}" destId="{BF61923D-D6BE-44E8-A74E-D1FF4ACB2645}" srcOrd="1" destOrd="0" presId="urn:microsoft.com/office/officeart/2005/8/layout/orgChart1"/>
    <dgm:cxn modelId="{2674694C-1945-4A07-AFEB-627AA0D82EF7}" type="presOf" srcId="{D8C73D2E-3201-4910-8122-319A2C9AEE6C}" destId="{332C0C90-6A78-4A5A-9F34-F78EBA339A97}" srcOrd="0" destOrd="0" presId="urn:microsoft.com/office/officeart/2005/8/layout/orgChart1"/>
    <dgm:cxn modelId="{B3891CA1-EF8A-45CB-9108-EFC8EFDD2F3D}" type="presOf" srcId="{BE00456F-DE44-4C89-84FE-72555BC71D71}" destId="{3279E685-1E5E-4F3A-A9B4-E6D65AA69BCC}" srcOrd="0" destOrd="0" presId="urn:microsoft.com/office/officeart/2005/8/layout/orgChart1"/>
    <dgm:cxn modelId="{150D3D6B-82D3-4EDE-8B5E-93A4F67C2A89}" type="presOf" srcId="{FC54C293-1BC7-43FE-95C8-70FE95EE03D4}" destId="{91486C89-A68F-4388-9476-2C52A7D790A3}" srcOrd="0" destOrd="0" presId="urn:microsoft.com/office/officeart/2005/8/layout/orgChart1"/>
    <dgm:cxn modelId="{4B633489-F718-4A6F-8545-16242C1142E9}" type="presOf" srcId="{3DDFBD1B-621C-40D8-8BFC-D2C367EF3C43}" destId="{627D74C1-8835-4694-A952-46D875B7493B}" srcOrd="1" destOrd="0" presId="urn:microsoft.com/office/officeart/2005/8/layout/orgChart1"/>
    <dgm:cxn modelId="{55F6D55B-999D-4207-94B2-9AC40DE70EF0}" type="presOf" srcId="{2211F781-7BC8-428E-AC5A-EF4F70FD4B41}" destId="{163D85D6-F82A-45C7-8BBB-939B4CE470C9}" srcOrd="0" destOrd="0" presId="urn:microsoft.com/office/officeart/2005/8/layout/orgChart1"/>
    <dgm:cxn modelId="{B488F9AF-4225-454C-894A-000C700E0D62}" type="presOf" srcId="{836152C1-E143-4FE1-9C0A-C5500EE598F7}" destId="{492E8BD3-BFA5-4A3C-A97E-BEB3ADDE6115}" srcOrd="1" destOrd="0" presId="urn:microsoft.com/office/officeart/2005/8/layout/orgChart1"/>
    <dgm:cxn modelId="{EB08734F-26D0-4BDF-AD5F-B733C4AD7922}" type="presOf" srcId="{0ED11228-06A8-4ACD-9F50-9519392C51EB}" destId="{404337A5-EAD6-4553-BD89-C1BE5AC02670}" srcOrd="0" destOrd="0" presId="urn:microsoft.com/office/officeart/2005/8/layout/orgChart1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978D42D2-B44B-4F01-BDFC-4DE7188F51A6}" type="presOf" srcId="{1897C022-1641-448E-BA64-871FE4E3666A}" destId="{C5E9EAB9-776E-4B11-A854-6433B3480433}" srcOrd="0" destOrd="0" presId="urn:microsoft.com/office/officeart/2005/8/layout/orgChart1"/>
    <dgm:cxn modelId="{4F1D376F-72E9-44A5-865B-970B0631FC1E}" type="presOf" srcId="{42D5D1A3-82DD-4EC5-98D0-5F399C852D15}" destId="{61EDC12D-AB3D-4972-8C2F-62E9F572A086}" srcOrd="1" destOrd="0" presId="urn:microsoft.com/office/officeart/2005/8/layout/orgChart1"/>
    <dgm:cxn modelId="{11D53ADA-D7DB-486B-B553-53406842A4B7}" type="presOf" srcId="{7370B2B5-862D-4DF6-A189-E8DC4A50EBF2}" destId="{FFFD3CA0-3B0D-441F-8120-F1438AF9914B}" srcOrd="1" destOrd="0" presId="urn:microsoft.com/office/officeart/2005/8/layout/orgChart1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A36742A1-2F63-474F-990F-1C86685C6497}" type="presOf" srcId="{41D27E45-ABE2-4D73-976D-9BF0CC60DA57}" destId="{6A24464E-1717-4518-8F11-C35926C90B6B}" srcOrd="0" destOrd="0" presId="urn:microsoft.com/office/officeart/2005/8/layout/orgChart1"/>
    <dgm:cxn modelId="{D4D3AEC1-DE55-4ABD-8E20-422FF281608D}" type="presOf" srcId="{E212B0FE-D73C-45EC-B872-FBAD93D028E0}" destId="{8C7DB210-D891-4FA8-B5A9-1449786BE287}" srcOrd="0" destOrd="0" presId="urn:microsoft.com/office/officeart/2005/8/layout/orgChart1"/>
    <dgm:cxn modelId="{3229578F-8F0A-41D6-8536-770B3419ABB6}" type="presOf" srcId="{BE7BEACF-36B7-45EA-A2E1-C891523799B1}" destId="{D0D50C71-B3D6-42C9-A218-941353A5295E}" srcOrd="0" destOrd="0" presId="urn:microsoft.com/office/officeart/2005/8/layout/orgChart1"/>
    <dgm:cxn modelId="{D0CEC495-FF06-4B4B-BF70-F9D663003F3B}" type="presOf" srcId="{24FCE1C7-1350-4978-8C10-590C7065C213}" destId="{B04D90FF-DD23-4007-ABDF-7BA8BD14275F}" srcOrd="1" destOrd="0" presId="urn:microsoft.com/office/officeart/2005/8/layout/orgChart1"/>
    <dgm:cxn modelId="{8109CB9E-4CF8-4341-9B37-5FFB7CBEEF60}" type="presOf" srcId="{E212B0FE-D73C-45EC-B872-FBAD93D028E0}" destId="{4CA1E2A0-BD32-4D0B-AF55-8CED74589BDF}" srcOrd="1" destOrd="0" presId="urn:microsoft.com/office/officeart/2005/8/layout/orgChart1"/>
    <dgm:cxn modelId="{C63ED16D-4605-4165-83C7-5258920AB392}" type="presOf" srcId="{60A23791-DFDF-470C-B259-DF8C18A63FF9}" destId="{6E9FEAD1-9750-42A1-B7BE-BA45939457D3}" srcOrd="0" destOrd="0" presId="urn:microsoft.com/office/officeart/2005/8/layout/orgChart1"/>
    <dgm:cxn modelId="{4BF245D3-C4AB-447C-92C2-DE5DA3470866}" type="presOf" srcId="{FC54C293-1BC7-43FE-95C8-70FE95EE03D4}" destId="{74699FE8-E064-4DC0-9554-1F7F715A71CD}" srcOrd="1" destOrd="0" presId="urn:microsoft.com/office/officeart/2005/8/layout/orgChart1"/>
    <dgm:cxn modelId="{B222E8C4-271B-4755-AEF3-6947F4FE3606}" srcId="{3CF224CD-45A4-4309-8E90-B0C6C1D4114D}" destId="{1522E007-084D-491D-A625-F96427F23BE1}" srcOrd="0" destOrd="0" parTransId="{BE00456F-DE44-4C89-84FE-72555BC71D71}" sibTransId="{AE66CF45-0320-45B6-B75B-C8B341F5CEA5}"/>
    <dgm:cxn modelId="{641B207B-A4DF-48B8-9D88-3DE2D88522C6}" type="presOf" srcId="{CC122129-B128-44EF-8714-BB7F72B5E9EE}" destId="{A4D12CD5-4EA4-45BB-8544-A977E0EE8488}" srcOrd="0" destOrd="0" presId="urn:microsoft.com/office/officeart/2005/8/layout/orgChart1"/>
    <dgm:cxn modelId="{674729C8-1F4B-4269-A9D2-77CB44D8CFE0}" type="presOf" srcId="{42D5D1A3-82DD-4EC5-98D0-5F399C852D15}" destId="{7849363F-870D-44A4-868E-0CA42F682F8D}" srcOrd="0" destOrd="0" presId="urn:microsoft.com/office/officeart/2005/8/layout/orgChart1"/>
    <dgm:cxn modelId="{77E5F760-6BBB-43BD-89B3-B71859054E71}" type="presOf" srcId="{3DDFBD1B-621C-40D8-8BFC-D2C367EF3C43}" destId="{1E1DA542-9FEA-4191-94BD-1398E0FEECD5}" srcOrd="0" destOrd="0" presId="urn:microsoft.com/office/officeart/2005/8/layout/orgChart1"/>
    <dgm:cxn modelId="{C3FBEA4C-73BE-4AA3-A2D8-68E14C3C89DB}" type="presOf" srcId="{1522E007-084D-491D-A625-F96427F23BE1}" destId="{E4B700D1-9057-42E0-A75F-8F9970F87C60}" srcOrd="0" destOrd="0" presId="urn:microsoft.com/office/officeart/2005/8/layout/orgChart1"/>
    <dgm:cxn modelId="{B881AB1C-52D1-4DF1-9BB2-7A5A560A3B50}" type="presOf" srcId="{3CF224CD-45A4-4309-8E90-B0C6C1D4114D}" destId="{03CFDF15-FF1B-4F3E-8C19-6B37561E9A6B}" srcOrd="0" destOrd="0" presId="urn:microsoft.com/office/officeart/2005/8/layout/orgChart1"/>
    <dgm:cxn modelId="{56A59577-EC34-4545-896A-D4934D278605}" type="presOf" srcId="{3CF224CD-45A4-4309-8E90-B0C6C1D4114D}" destId="{416B0BA3-F9AE-40FA-8200-1EEE25F4EF02}" srcOrd="1" destOrd="0" presId="urn:microsoft.com/office/officeart/2005/8/layout/orgChart1"/>
    <dgm:cxn modelId="{063CA1A1-E3D5-4C67-8C49-C35961779EB1}" srcId="{60A23791-DFDF-470C-B259-DF8C18A63FF9}" destId="{24FCE1C7-1350-4978-8C10-590C7065C213}" srcOrd="1" destOrd="0" parTransId="{724E4E2F-E5EA-4EFC-B92C-6D8E3E70319E}" sibTransId="{FAA4B443-3D09-458B-8564-CACA11B09E47}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53817819-E9C2-4B9F-B4EC-37329F1DDAFB}" type="presOf" srcId="{60D929C7-C84A-46D2-AEBA-1236BC23E2F5}" destId="{4043CE0C-FBD2-4B80-B723-412C360FF28E}" srcOrd="0" destOrd="0" presId="urn:microsoft.com/office/officeart/2005/8/layout/orgChart1"/>
    <dgm:cxn modelId="{66CD0899-48F3-4A40-96FD-13F2CA0984A1}" srcId="{3DDFBD1B-621C-40D8-8BFC-D2C367EF3C43}" destId="{BE7BEACF-36B7-45EA-A2E1-C891523799B1}" srcOrd="1" destOrd="0" parTransId="{D8C73D2E-3201-4910-8122-319A2C9AEE6C}" sibTransId="{F923B2ED-7437-444D-B3F1-0ACD3236C636}"/>
    <dgm:cxn modelId="{91450687-AB28-4BA6-B212-232DA7D46DDC}" type="presOf" srcId="{7370B2B5-862D-4DF6-A189-E8DC4A50EBF2}" destId="{6AFF5324-1D47-42C2-B8CE-6BB90EB5CC20}" srcOrd="0" destOrd="0" presId="urn:microsoft.com/office/officeart/2005/8/layout/orgChart1"/>
    <dgm:cxn modelId="{EE94877F-376E-4A64-9523-7745EFF5D718}" type="presOf" srcId="{37F63B8E-351C-4B98-A0E7-D15823B81A9D}" destId="{F5A18C9C-BF00-4796-A09A-A97860FE1557}" srcOrd="0" destOrd="0" presId="urn:microsoft.com/office/officeart/2005/8/layout/orgChart1"/>
    <dgm:cxn modelId="{AFD5921D-0E65-45B7-B454-40ABCE109BDF}" type="presOf" srcId="{5796570A-816C-4244-A7BA-A948759CE093}" destId="{3D69F4CA-F162-4EFB-8629-3EA4D78DB80E}" srcOrd="0" destOrd="0" presId="urn:microsoft.com/office/officeart/2005/8/layout/orgChart1"/>
    <dgm:cxn modelId="{3C7BF11A-1E63-431A-B5C6-F7D6BD230D84}" type="presOf" srcId="{19E666AB-32BB-40BC-96C1-CB75AE60C771}" destId="{ACAB94CF-FAE8-4B4B-9684-1DB855446F20}" srcOrd="0" destOrd="0" presId="urn:microsoft.com/office/officeart/2005/8/layout/orgChart1"/>
    <dgm:cxn modelId="{B3840951-D011-4E29-9D7F-4D5C6D63E760}" type="presOf" srcId="{BE7BEACF-36B7-45EA-A2E1-C891523799B1}" destId="{9A0EC06D-EBCF-4CBD-B9A4-6C7D6C423F25}" srcOrd="1" destOrd="0" presId="urn:microsoft.com/office/officeart/2005/8/layout/orgChart1"/>
    <dgm:cxn modelId="{2E4A2CA5-FB90-44FB-B881-64ED1622542A}" type="presOf" srcId="{13F86CD5-C20C-4D8A-8181-E88FBE94B9B4}" destId="{DAA11EA4-FD86-42D5-98B1-48495AEAC03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CF553D04-25A3-41C2-A21D-59D59B3D24A2}" srcId="{FC54C293-1BC7-43FE-95C8-70FE95EE03D4}" destId="{86F9539A-0905-4D3E-A12D-5EFFEE507A33}" srcOrd="0" destOrd="0" parTransId="{CC122129-B128-44EF-8714-BB7F72B5E9EE}" sibTransId="{BE2A80F6-8096-4DE0-B4EC-F5AF989A2245}"/>
    <dgm:cxn modelId="{4992D891-1133-4685-B1CF-9CE024B416DC}" srcId="{FC54C293-1BC7-43FE-95C8-70FE95EE03D4}" destId="{7370B2B5-862D-4DF6-A189-E8DC4A50EBF2}" srcOrd="1" destOrd="0" parTransId="{37F63B8E-351C-4B98-A0E7-D15823B81A9D}" sibTransId="{13A5739C-4D2A-4EC0-ABD7-99793979A0B6}"/>
    <dgm:cxn modelId="{AC2370E7-427C-4C87-86C3-47AD8597A300}" type="presOf" srcId="{D9B4F2DA-1341-41CB-A3F3-2D22A7A64287}" destId="{08DAAC6A-5008-4F2F-9B87-B9661FEF6BC3}" srcOrd="0" destOrd="0" presId="urn:microsoft.com/office/officeart/2005/8/layout/orgChart1"/>
    <dgm:cxn modelId="{36F48541-B3DA-4ED7-98B1-2F0837D12DB5}" type="presOf" srcId="{888AC210-B6D1-47AB-861B-8CC24F59C729}" destId="{AD6281E5-DA89-47F7-B0E5-0CD77E5C5BF3}" srcOrd="0" destOrd="0" presId="urn:microsoft.com/office/officeart/2005/8/layout/orgChart1"/>
    <dgm:cxn modelId="{2B9C3ABB-9151-4D19-AC22-370F6E057AAA}" type="presOf" srcId="{724E4E2F-E5EA-4EFC-B92C-6D8E3E70319E}" destId="{9E147DFF-534A-4472-BC59-D6D9D1C33590}" srcOrd="0" destOrd="0" presId="urn:microsoft.com/office/officeart/2005/8/layout/orgChart1"/>
    <dgm:cxn modelId="{6F30CDFE-8EC0-40CF-8CE5-433F10CB209D}" type="presOf" srcId="{825CF897-F261-4BEF-8B3C-34CBABE5C2A0}" destId="{F3269833-2CF2-41E6-9AB0-866A862315BC}" srcOrd="0" destOrd="0" presId="urn:microsoft.com/office/officeart/2005/8/layout/orgChart1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7E9AAF94-4590-4F6E-8F51-2BADCD09DD12}" srcId="{0ED11228-06A8-4ACD-9F50-9519392C51EB}" destId="{02C877EF-3199-4F27-872B-4A01E5E1017F}" srcOrd="0" destOrd="0" parTransId="{1897C022-1641-448E-BA64-871FE4E3666A}" sibTransId="{AC3C3115-152E-4F90-802E-78EA6F8462A9}"/>
    <dgm:cxn modelId="{E0902260-521E-4D4C-BEBF-A0840E1788DA}" type="presOf" srcId="{836152C1-E143-4FE1-9C0A-C5500EE598F7}" destId="{5F8F9F8E-87A5-4BEB-85FB-9CC97732872B}" srcOrd="0" destOrd="0" presId="urn:microsoft.com/office/officeart/2005/8/layout/orgChart1"/>
    <dgm:cxn modelId="{A8156309-81BF-448C-85F1-D895627B6D5F}" type="presOf" srcId="{291E3AEC-2029-434D-BA68-FA1410B5C46A}" destId="{726DD12E-7585-4327-9061-74705659E75A}" srcOrd="0" destOrd="0" presId="urn:microsoft.com/office/officeart/2005/8/layout/orgChart1"/>
    <dgm:cxn modelId="{48BFAC9D-3BCC-45A2-BECE-CC1D4D40E43A}" type="presOf" srcId="{D9B4F2DA-1341-41CB-A3F3-2D22A7A64287}" destId="{3A5034DF-9491-4647-A5D2-016848E2CC20}" srcOrd="1" destOrd="0" presId="urn:microsoft.com/office/officeart/2005/8/layout/orgChart1"/>
    <dgm:cxn modelId="{80043DB0-6465-4B23-B817-1F10E7FB2561}" type="presOf" srcId="{433A5B41-EDEC-4779-B029-087872C6890C}" destId="{EB174355-53AF-4528-9635-2EB6CAB61AF8}" srcOrd="0" destOrd="0" presId="urn:microsoft.com/office/officeart/2005/8/layout/orgChart1"/>
    <dgm:cxn modelId="{C0868660-DCC4-45C9-BE57-74E0E87200A7}" type="presOf" srcId="{1522E007-084D-491D-A625-F96427F23BE1}" destId="{F5120AA7-B673-4637-89D6-065353B936E3}" srcOrd="1" destOrd="0" presId="urn:microsoft.com/office/officeart/2005/8/layout/orgChart1"/>
    <dgm:cxn modelId="{87637FF4-BCDA-4B12-9D23-ECA1E9BC32EE}" type="presOf" srcId="{02C877EF-3199-4F27-872B-4A01E5E1017F}" destId="{1DE85218-1B83-44AF-BD4F-105A6DE9A465}" srcOrd="1" destOrd="0" presId="urn:microsoft.com/office/officeart/2005/8/layout/orgChart1"/>
    <dgm:cxn modelId="{D22B924B-FBC6-4665-881B-7E24ECAF3959}" type="presOf" srcId="{F70E09FC-F7D7-40A4-9036-4FC810F28720}" destId="{767C6CED-83A7-42E0-9338-EDEDB9B0C3CC}" srcOrd="0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328DE4EA-AA64-460D-AED6-38D47C2BE1DA}" type="presOf" srcId="{02C877EF-3199-4F27-872B-4A01E5E1017F}" destId="{81908CBF-BEAB-4E79-8253-B6868315EBD1}" srcOrd="0" destOrd="0" presId="urn:microsoft.com/office/officeart/2005/8/layout/orgChart1"/>
    <dgm:cxn modelId="{23D82473-A3CC-46DD-8023-619C5D5A540B}" type="presOf" srcId="{86F9539A-0905-4D3E-A12D-5EFFEE507A33}" destId="{B07B1D2E-CCFB-4791-9A97-1D8BDB54B90E}" srcOrd="0" destOrd="0" presId="urn:microsoft.com/office/officeart/2005/8/layout/orgChart1"/>
    <dgm:cxn modelId="{597FAD62-F3D2-474C-968F-F5F93A2F0DA2}" type="presParOf" srcId="{6A24464E-1717-4518-8F11-C35926C90B6B}" destId="{4B5C0379-15C7-43E5-A8F1-6056DDF506C0}" srcOrd="0" destOrd="0" presId="urn:microsoft.com/office/officeart/2005/8/layout/orgChart1"/>
    <dgm:cxn modelId="{01A44190-6451-4C11-BD39-2AC3938368AC}" type="presParOf" srcId="{4B5C0379-15C7-43E5-A8F1-6056DDF506C0}" destId="{45DF590B-6131-45C1-AA7D-CA4206256AEF}" srcOrd="0" destOrd="0" presId="urn:microsoft.com/office/officeart/2005/8/layout/orgChart1"/>
    <dgm:cxn modelId="{3D630BAA-C558-40A8-B0F6-AD5A7F6C86D5}" type="presParOf" srcId="{45DF590B-6131-45C1-AA7D-CA4206256AEF}" destId="{EB174355-53AF-4528-9635-2EB6CAB61AF8}" srcOrd="0" destOrd="0" presId="urn:microsoft.com/office/officeart/2005/8/layout/orgChart1"/>
    <dgm:cxn modelId="{C9445AD8-3CA1-4004-839A-98BFA6E6CC84}" type="presParOf" srcId="{45DF590B-6131-45C1-AA7D-CA4206256AEF}" destId="{04A7CDEA-F711-4A9A-BD0C-15BF08E3DE44}" srcOrd="1" destOrd="0" presId="urn:microsoft.com/office/officeart/2005/8/layout/orgChart1"/>
    <dgm:cxn modelId="{E4A111F5-DE21-439E-856D-9DA85723C479}" type="presParOf" srcId="{4B5C0379-15C7-43E5-A8F1-6056DDF506C0}" destId="{1BD6620F-B1E0-44ED-828C-C9CBCB69A03E}" srcOrd="1" destOrd="0" presId="urn:microsoft.com/office/officeart/2005/8/layout/orgChart1"/>
    <dgm:cxn modelId="{74066C9B-55F3-42C8-8EFD-8F44BFEF0F59}" type="presParOf" srcId="{1BD6620F-B1E0-44ED-828C-C9CBCB69A03E}" destId="{767C6CED-83A7-42E0-9338-EDEDB9B0C3CC}" srcOrd="0" destOrd="0" presId="urn:microsoft.com/office/officeart/2005/8/layout/orgChart1"/>
    <dgm:cxn modelId="{F7949A97-452B-41D2-9D6B-C95A1FF9CB98}" type="presParOf" srcId="{1BD6620F-B1E0-44ED-828C-C9CBCB69A03E}" destId="{3242A0ED-9CA7-4A84-B45A-A28C29554EC9}" srcOrd="1" destOrd="0" presId="urn:microsoft.com/office/officeart/2005/8/layout/orgChart1"/>
    <dgm:cxn modelId="{9D8C0180-74E6-4215-BB15-15DA784F4203}" type="presParOf" srcId="{3242A0ED-9CA7-4A84-B45A-A28C29554EC9}" destId="{A844328B-01E7-4443-B17D-E8DDD64AA7A3}" srcOrd="0" destOrd="0" presId="urn:microsoft.com/office/officeart/2005/8/layout/orgChart1"/>
    <dgm:cxn modelId="{0F40D908-E2A6-4AB0-8A09-64DB8EA09946}" type="presParOf" srcId="{A844328B-01E7-4443-B17D-E8DDD64AA7A3}" destId="{6E9FEAD1-9750-42A1-B7BE-BA45939457D3}" srcOrd="0" destOrd="0" presId="urn:microsoft.com/office/officeart/2005/8/layout/orgChart1"/>
    <dgm:cxn modelId="{2ADCB7A0-3AC8-4521-855D-BC42738B0B4A}" type="presParOf" srcId="{A844328B-01E7-4443-B17D-E8DDD64AA7A3}" destId="{BF61923D-D6BE-44E8-A74E-D1FF4ACB2645}" srcOrd="1" destOrd="0" presId="urn:microsoft.com/office/officeart/2005/8/layout/orgChart1"/>
    <dgm:cxn modelId="{509023C9-E36F-4EAA-9DFF-6DCD6311F484}" type="presParOf" srcId="{3242A0ED-9CA7-4A84-B45A-A28C29554EC9}" destId="{6C3C02CB-5F4D-4209-9E76-79E8F771FAE6}" srcOrd="1" destOrd="0" presId="urn:microsoft.com/office/officeart/2005/8/layout/orgChart1"/>
    <dgm:cxn modelId="{3D5A8EC8-B344-46DA-9796-1A44CE1062AF}" type="presParOf" srcId="{6C3C02CB-5F4D-4209-9E76-79E8F771FAE6}" destId="{163D85D6-F82A-45C7-8BBB-939B4CE470C9}" srcOrd="0" destOrd="0" presId="urn:microsoft.com/office/officeart/2005/8/layout/orgChart1"/>
    <dgm:cxn modelId="{55EEE2F8-5190-430D-9751-6940BB07207C}" type="presParOf" srcId="{6C3C02CB-5F4D-4209-9E76-79E8F771FAE6}" destId="{0D56B663-3395-4124-B77E-B8731CF43723}" srcOrd="1" destOrd="0" presId="urn:microsoft.com/office/officeart/2005/8/layout/orgChart1"/>
    <dgm:cxn modelId="{B0459BD9-2346-495C-AD91-4EEAC8222AA2}" type="presParOf" srcId="{0D56B663-3395-4124-B77E-B8731CF43723}" destId="{76792464-A7AF-4692-9C45-A1E5FD37B8D8}" srcOrd="0" destOrd="0" presId="urn:microsoft.com/office/officeart/2005/8/layout/orgChart1"/>
    <dgm:cxn modelId="{14E6F9BF-28AD-4FE4-A21C-019C709BEA77}" type="presParOf" srcId="{76792464-A7AF-4692-9C45-A1E5FD37B8D8}" destId="{91486C89-A68F-4388-9476-2C52A7D790A3}" srcOrd="0" destOrd="0" presId="urn:microsoft.com/office/officeart/2005/8/layout/orgChart1"/>
    <dgm:cxn modelId="{B2F8E51A-168C-4CBF-9C54-2D4C691532A7}" type="presParOf" srcId="{76792464-A7AF-4692-9C45-A1E5FD37B8D8}" destId="{74699FE8-E064-4DC0-9554-1F7F715A71CD}" srcOrd="1" destOrd="0" presId="urn:microsoft.com/office/officeart/2005/8/layout/orgChart1"/>
    <dgm:cxn modelId="{5ACB1DC0-14CE-4D58-97AB-F4935ED2A552}" type="presParOf" srcId="{0D56B663-3395-4124-B77E-B8731CF43723}" destId="{AC51AAE9-C527-4499-82E0-F7A5533E60AF}" srcOrd="1" destOrd="0" presId="urn:microsoft.com/office/officeart/2005/8/layout/orgChart1"/>
    <dgm:cxn modelId="{136ABA73-F77B-4205-9BB2-6ADFDA3BDEE8}" type="presParOf" srcId="{AC51AAE9-C527-4499-82E0-F7A5533E60AF}" destId="{A4D12CD5-4EA4-45BB-8544-A977E0EE8488}" srcOrd="0" destOrd="0" presId="urn:microsoft.com/office/officeart/2005/8/layout/orgChart1"/>
    <dgm:cxn modelId="{F0F6F637-EEE1-4B2D-AA77-0DCBF27213FB}" type="presParOf" srcId="{AC51AAE9-C527-4499-82E0-F7A5533E60AF}" destId="{C05F8434-3123-4D78-BB3D-6DD1DB6B463F}" srcOrd="1" destOrd="0" presId="urn:microsoft.com/office/officeart/2005/8/layout/orgChart1"/>
    <dgm:cxn modelId="{03067228-E487-4126-96B0-A8FD27EB2A1A}" type="presParOf" srcId="{C05F8434-3123-4D78-BB3D-6DD1DB6B463F}" destId="{748364D5-CAAB-4451-8903-2FC6DCA3EAF0}" srcOrd="0" destOrd="0" presId="urn:microsoft.com/office/officeart/2005/8/layout/orgChart1"/>
    <dgm:cxn modelId="{FF00C0F2-1AB2-42F5-8DED-D7D009A221A7}" type="presParOf" srcId="{748364D5-CAAB-4451-8903-2FC6DCA3EAF0}" destId="{B07B1D2E-CCFB-4791-9A97-1D8BDB54B90E}" srcOrd="0" destOrd="0" presId="urn:microsoft.com/office/officeart/2005/8/layout/orgChart1"/>
    <dgm:cxn modelId="{6A0CDCF8-6743-4B8F-B248-0A8F732CA264}" type="presParOf" srcId="{748364D5-CAAB-4451-8903-2FC6DCA3EAF0}" destId="{EAE94D66-E00C-4C9B-B3AF-B84460BF17CD}" srcOrd="1" destOrd="0" presId="urn:microsoft.com/office/officeart/2005/8/layout/orgChart1"/>
    <dgm:cxn modelId="{6C1CF71C-2870-410F-8B05-FA65C3995702}" type="presParOf" srcId="{C05F8434-3123-4D78-BB3D-6DD1DB6B463F}" destId="{039C3E09-9BEC-4EDC-BE4E-B3AA17092C6A}" srcOrd="1" destOrd="0" presId="urn:microsoft.com/office/officeart/2005/8/layout/orgChart1"/>
    <dgm:cxn modelId="{F6A19373-7D9B-40F4-8981-5BC883D70246}" type="presParOf" srcId="{C05F8434-3123-4D78-BB3D-6DD1DB6B463F}" destId="{BFF55930-484C-4D7F-9AB5-D2FEEB403A67}" srcOrd="2" destOrd="0" presId="urn:microsoft.com/office/officeart/2005/8/layout/orgChart1"/>
    <dgm:cxn modelId="{BA5636C2-80A2-4D4E-A958-B7EE22B37FE2}" type="presParOf" srcId="{0D56B663-3395-4124-B77E-B8731CF43723}" destId="{A316A1D1-E1EB-465B-A29A-F6A89544A4FE}" srcOrd="2" destOrd="0" presId="urn:microsoft.com/office/officeart/2005/8/layout/orgChart1"/>
    <dgm:cxn modelId="{EAB35302-33D1-49F5-8BDE-D0A3553E3AD3}" type="presParOf" srcId="{A316A1D1-E1EB-465B-A29A-F6A89544A4FE}" destId="{F5A18C9C-BF00-4796-A09A-A97860FE1557}" srcOrd="0" destOrd="0" presId="urn:microsoft.com/office/officeart/2005/8/layout/orgChart1"/>
    <dgm:cxn modelId="{CCDB87A3-BF96-4B54-A5D3-7CB89FF118D1}" type="presParOf" srcId="{A316A1D1-E1EB-465B-A29A-F6A89544A4FE}" destId="{29CE926E-2B3F-4E84-8612-7EF281F3496C}" srcOrd="1" destOrd="0" presId="urn:microsoft.com/office/officeart/2005/8/layout/orgChart1"/>
    <dgm:cxn modelId="{6E7C7BAE-04BF-4FBD-89FE-A34FCFCEEF73}" type="presParOf" srcId="{29CE926E-2B3F-4E84-8612-7EF281F3496C}" destId="{1F6B8E1C-7F83-474A-A1BA-72199F5F91FB}" srcOrd="0" destOrd="0" presId="urn:microsoft.com/office/officeart/2005/8/layout/orgChart1"/>
    <dgm:cxn modelId="{7259E2A7-18A4-4C7E-BE1E-3380FC17EFEF}" type="presParOf" srcId="{1F6B8E1C-7F83-474A-A1BA-72199F5F91FB}" destId="{6AFF5324-1D47-42C2-B8CE-6BB90EB5CC20}" srcOrd="0" destOrd="0" presId="urn:microsoft.com/office/officeart/2005/8/layout/orgChart1"/>
    <dgm:cxn modelId="{A2601CD6-2ECC-4A26-B594-C3B953DF477F}" type="presParOf" srcId="{1F6B8E1C-7F83-474A-A1BA-72199F5F91FB}" destId="{FFFD3CA0-3B0D-441F-8120-F1438AF9914B}" srcOrd="1" destOrd="0" presId="urn:microsoft.com/office/officeart/2005/8/layout/orgChart1"/>
    <dgm:cxn modelId="{A6EDE153-B303-4031-B7D2-A344CD6B6484}" type="presParOf" srcId="{29CE926E-2B3F-4E84-8612-7EF281F3496C}" destId="{E04B8652-4745-4D34-9C8D-ED64D5871951}" srcOrd="1" destOrd="0" presId="urn:microsoft.com/office/officeart/2005/8/layout/orgChart1"/>
    <dgm:cxn modelId="{6384CC99-BBCA-4839-BC19-43A55A41AFC2}" type="presParOf" srcId="{29CE926E-2B3F-4E84-8612-7EF281F3496C}" destId="{0835B622-015D-4264-A8B2-13213075D8A8}" srcOrd="2" destOrd="0" presId="urn:microsoft.com/office/officeart/2005/8/layout/orgChart1"/>
    <dgm:cxn modelId="{99B8290A-4226-4E74-8DE9-E09CB3718F52}" type="presParOf" srcId="{6C3C02CB-5F4D-4209-9E76-79E8F771FAE6}" destId="{9E147DFF-534A-4472-BC59-D6D9D1C33590}" srcOrd="2" destOrd="0" presId="urn:microsoft.com/office/officeart/2005/8/layout/orgChart1"/>
    <dgm:cxn modelId="{5DCCCA36-030B-4375-9098-1D98D47C8369}" type="presParOf" srcId="{6C3C02CB-5F4D-4209-9E76-79E8F771FAE6}" destId="{6BE227FE-0885-43F7-9BE2-0FD9976E62E9}" srcOrd="3" destOrd="0" presId="urn:microsoft.com/office/officeart/2005/8/layout/orgChart1"/>
    <dgm:cxn modelId="{D625C83A-162D-4C4A-A522-3C9E34A3882B}" type="presParOf" srcId="{6BE227FE-0885-43F7-9BE2-0FD9976E62E9}" destId="{AC6E4A24-3116-4C9C-85BD-785E4A5CB056}" srcOrd="0" destOrd="0" presId="urn:microsoft.com/office/officeart/2005/8/layout/orgChart1"/>
    <dgm:cxn modelId="{6404CB69-7360-4744-A24D-DAC9FDF85796}" type="presParOf" srcId="{AC6E4A24-3116-4C9C-85BD-785E4A5CB056}" destId="{C865C1CE-DF59-43DD-A9BE-59F3E375ED02}" srcOrd="0" destOrd="0" presId="urn:microsoft.com/office/officeart/2005/8/layout/orgChart1"/>
    <dgm:cxn modelId="{B47848C8-0EA6-4639-AB55-7AB51EE7BE5C}" type="presParOf" srcId="{AC6E4A24-3116-4C9C-85BD-785E4A5CB056}" destId="{B04D90FF-DD23-4007-ABDF-7BA8BD14275F}" srcOrd="1" destOrd="0" presId="urn:microsoft.com/office/officeart/2005/8/layout/orgChart1"/>
    <dgm:cxn modelId="{6039A9D7-BED3-4CEF-A248-A84AFDD86F61}" type="presParOf" srcId="{6BE227FE-0885-43F7-9BE2-0FD9976E62E9}" destId="{3D40DADD-3E4A-41F2-99E4-B59D44048803}" srcOrd="1" destOrd="0" presId="urn:microsoft.com/office/officeart/2005/8/layout/orgChart1"/>
    <dgm:cxn modelId="{B5426EF0-39DA-4178-93BD-4E1E1A942708}" type="presParOf" srcId="{3D40DADD-3E4A-41F2-99E4-B59D44048803}" destId="{3D69F4CA-F162-4EFB-8629-3EA4D78DB80E}" srcOrd="0" destOrd="0" presId="urn:microsoft.com/office/officeart/2005/8/layout/orgChart1"/>
    <dgm:cxn modelId="{FBEF78C8-D57C-462A-8854-3DA4386ABCA4}" type="presParOf" srcId="{3D40DADD-3E4A-41F2-99E4-B59D44048803}" destId="{B5CA1145-3B3A-4CCA-8C95-8794ED983459}" srcOrd="1" destOrd="0" presId="urn:microsoft.com/office/officeart/2005/8/layout/orgChart1"/>
    <dgm:cxn modelId="{159234CA-2E9E-4915-9D50-CE572AE5B819}" type="presParOf" srcId="{B5CA1145-3B3A-4CCA-8C95-8794ED983459}" destId="{B4258EB0-01C6-4335-9CB8-96C6CAD1A633}" srcOrd="0" destOrd="0" presId="urn:microsoft.com/office/officeart/2005/8/layout/orgChart1"/>
    <dgm:cxn modelId="{71797245-6D09-4079-ACBD-19A55323650B}" type="presParOf" srcId="{B4258EB0-01C6-4335-9CB8-96C6CAD1A633}" destId="{03CFDF15-FF1B-4F3E-8C19-6B37561E9A6B}" srcOrd="0" destOrd="0" presId="urn:microsoft.com/office/officeart/2005/8/layout/orgChart1"/>
    <dgm:cxn modelId="{782A3916-A940-4357-B2AD-A90C14BAA71D}" type="presParOf" srcId="{B4258EB0-01C6-4335-9CB8-96C6CAD1A633}" destId="{416B0BA3-F9AE-40FA-8200-1EEE25F4EF02}" srcOrd="1" destOrd="0" presId="urn:microsoft.com/office/officeart/2005/8/layout/orgChart1"/>
    <dgm:cxn modelId="{29425BD7-B915-4467-A67B-4F154B66F7D0}" type="presParOf" srcId="{B5CA1145-3B3A-4CCA-8C95-8794ED983459}" destId="{98C098DA-7E9B-4510-84BD-7136F6D74E55}" srcOrd="1" destOrd="0" presId="urn:microsoft.com/office/officeart/2005/8/layout/orgChart1"/>
    <dgm:cxn modelId="{5AE7CBE4-ABFC-4B6F-B0D3-F825CC60DC07}" type="presParOf" srcId="{98C098DA-7E9B-4510-84BD-7136F6D74E55}" destId="{3279E685-1E5E-4F3A-A9B4-E6D65AA69BCC}" srcOrd="0" destOrd="0" presId="urn:microsoft.com/office/officeart/2005/8/layout/orgChart1"/>
    <dgm:cxn modelId="{635C18E5-B98F-4375-92B5-11E694762E3C}" type="presParOf" srcId="{98C098DA-7E9B-4510-84BD-7136F6D74E55}" destId="{94FFADCB-14D8-4486-879A-229B147B73CE}" srcOrd="1" destOrd="0" presId="urn:microsoft.com/office/officeart/2005/8/layout/orgChart1"/>
    <dgm:cxn modelId="{E6420386-B208-475B-AFD2-98207CAF7C19}" type="presParOf" srcId="{94FFADCB-14D8-4486-879A-229B147B73CE}" destId="{4A2FAC77-6FAC-4692-A588-CF0D88A3419B}" srcOrd="0" destOrd="0" presId="urn:microsoft.com/office/officeart/2005/8/layout/orgChart1"/>
    <dgm:cxn modelId="{9FBA287E-B050-4D36-9045-A39591AA8A4A}" type="presParOf" srcId="{4A2FAC77-6FAC-4692-A588-CF0D88A3419B}" destId="{E4B700D1-9057-42E0-A75F-8F9970F87C60}" srcOrd="0" destOrd="0" presId="urn:microsoft.com/office/officeart/2005/8/layout/orgChart1"/>
    <dgm:cxn modelId="{EF1EB969-D64B-46A2-8A8E-DC1E4B5122A8}" type="presParOf" srcId="{4A2FAC77-6FAC-4692-A588-CF0D88A3419B}" destId="{F5120AA7-B673-4637-89D6-065353B936E3}" srcOrd="1" destOrd="0" presId="urn:microsoft.com/office/officeart/2005/8/layout/orgChart1"/>
    <dgm:cxn modelId="{4B9FDABE-5CAC-4D4D-897A-3226420CE5F0}" type="presParOf" srcId="{94FFADCB-14D8-4486-879A-229B147B73CE}" destId="{D5929415-18B6-4A4D-B45F-8C237725E363}" srcOrd="1" destOrd="0" presId="urn:microsoft.com/office/officeart/2005/8/layout/orgChart1"/>
    <dgm:cxn modelId="{678845E8-AB1D-4F4E-BA48-BD7EDE575F7A}" type="presParOf" srcId="{94FFADCB-14D8-4486-879A-229B147B73CE}" destId="{B113A0E6-C8D9-4AD5-9CDB-389BB4F8B243}" srcOrd="2" destOrd="0" presId="urn:microsoft.com/office/officeart/2005/8/layout/orgChart1"/>
    <dgm:cxn modelId="{3267A2A8-8409-48F7-A1CD-E9AC5C9C76CD}" type="presParOf" srcId="{B5CA1145-3B3A-4CCA-8C95-8794ED983459}" destId="{5DE35FF0-C54D-4C5D-8A6D-47D4D44A684C}" srcOrd="2" destOrd="0" presId="urn:microsoft.com/office/officeart/2005/8/layout/orgChart1"/>
    <dgm:cxn modelId="{BBDF427B-8F17-4952-9728-77CB1182FF1F}" type="presParOf" srcId="{6BE227FE-0885-43F7-9BE2-0FD9976E62E9}" destId="{F9FF55AC-A11A-4190-8819-194A0278A687}" srcOrd="2" destOrd="0" presId="urn:microsoft.com/office/officeart/2005/8/layout/orgChart1"/>
    <dgm:cxn modelId="{1CFE5AF4-763D-434A-802D-084005FAAB0A}" type="presParOf" srcId="{3242A0ED-9CA7-4A84-B45A-A28C29554EC9}" destId="{A87946F5-72BC-47BC-AA70-64C842B6818B}" srcOrd="2" destOrd="0" presId="urn:microsoft.com/office/officeart/2005/8/layout/orgChart1"/>
    <dgm:cxn modelId="{E4FB31DE-B332-4139-8645-B7368BBCD2A8}" type="presParOf" srcId="{1BD6620F-B1E0-44ED-828C-C9CBCB69A03E}" destId="{4043CE0C-FBD2-4B80-B723-412C360FF28E}" srcOrd="2" destOrd="0" presId="urn:microsoft.com/office/officeart/2005/8/layout/orgChart1"/>
    <dgm:cxn modelId="{AB91A0DF-B30C-47CF-9847-9C56FF7C8D23}" type="presParOf" srcId="{1BD6620F-B1E0-44ED-828C-C9CBCB69A03E}" destId="{1DBFD1D9-EDFF-47B8-A996-2C81962953DF}" srcOrd="3" destOrd="0" presId="urn:microsoft.com/office/officeart/2005/8/layout/orgChart1"/>
    <dgm:cxn modelId="{34750471-17F8-4054-A8A0-07E3F3E32C69}" type="presParOf" srcId="{1DBFD1D9-EDFF-47B8-A996-2C81962953DF}" destId="{A7CD40BC-E483-45C2-B590-4FD4EF5AA43F}" srcOrd="0" destOrd="0" presId="urn:microsoft.com/office/officeart/2005/8/layout/orgChart1"/>
    <dgm:cxn modelId="{29DB6775-04E5-43BC-9A08-C89805117FF0}" type="presParOf" srcId="{A7CD40BC-E483-45C2-B590-4FD4EF5AA43F}" destId="{1E1DA542-9FEA-4191-94BD-1398E0FEECD5}" srcOrd="0" destOrd="0" presId="urn:microsoft.com/office/officeart/2005/8/layout/orgChart1"/>
    <dgm:cxn modelId="{00267857-6F76-4371-8E7C-7E1C93A38C42}" type="presParOf" srcId="{A7CD40BC-E483-45C2-B590-4FD4EF5AA43F}" destId="{627D74C1-8835-4694-A952-46D875B7493B}" srcOrd="1" destOrd="0" presId="urn:microsoft.com/office/officeart/2005/8/layout/orgChart1"/>
    <dgm:cxn modelId="{9F22589E-5917-4159-99BB-F1C4B7B3069A}" type="presParOf" srcId="{1DBFD1D9-EDFF-47B8-A996-2C81962953DF}" destId="{D69E7C8E-C13F-4CFC-B062-DC9457DC6A36}" srcOrd="1" destOrd="0" presId="urn:microsoft.com/office/officeart/2005/8/layout/orgChart1"/>
    <dgm:cxn modelId="{AD912E75-D733-460D-96FF-AC3D3E02CA38}" type="presParOf" srcId="{D69E7C8E-C13F-4CFC-B062-DC9457DC6A36}" destId="{726DD12E-7585-4327-9061-74705659E75A}" srcOrd="0" destOrd="0" presId="urn:microsoft.com/office/officeart/2005/8/layout/orgChart1"/>
    <dgm:cxn modelId="{9B9A40CF-C584-4387-ABB3-5816173A8EFC}" type="presParOf" srcId="{D69E7C8E-C13F-4CFC-B062-DC9457DC6A36}" destId="{EE59F68E-AC0C-4A0E-B635-B6720EABE26F}" srcOrd="1" destOrd="0" presId="urn:microsoft.com/office/officeart/2005/8/layout/orgChart1"/>
    <dgm:cxn modelId="{EED7FBE7-00D5-4B4F-BF3C-E367B741403A}" type="presParOf" srcId="{EE59F68E-AC0C-4A0E-B635-B6720EABE26F}" destId="{A11B2CF4-487C-4FED-8CD8-E568C9C067A1}" srcOrd="0" destOrd="0" presId="urn:microsoft.com/office/officeart/2005/8/layout/orgChart1"/>
    <dgm:cxn modelId="{E6B7C250-64CB-4E54-A555-8EF4F14C8C08}" type="presParOf" srcId="{A11B2CF4-487C-4FED-8CD8-E568C9C067A1}" destId="{5F8F9F8E-87A5-4BEB-85FB-9CC97732872B}" srcOrd="0" destOrd="0" presId="urn:microsoft.com/office/officeart/2005/8/layout/orgChart1"/>
    <dgm:cxn modelId="{B1ADB921-88E5-4F24-AFA2-7093A7029983}" type="presParOf" srcId="{A11B2CF4-487C-4FED-8CD8-E568C9C067A1}" destId="{492E8BD3-BFA5-4A3C-A97E-BEB3ADDE6115}" srcOrd="1" destOrd="0" presId="urn:microsoft.com/office/officeart/2005/8/layout/orgChart1"/>
    <dgm:cxn modelId="{9C0366AA-4EC5-4999-AE9E-793A536490E1}" type="presParOf" srcId="{EE59F68E-AC0C-4A0E-B635-B6720EABE26F}" destId="{25DB349F-328C-4D4C-ACD3-F6F8C4BA905E}" srcOrd="1" destOrd="0" presId="urn:microsoft.com/office/officeart/2005/8/layout/orgChart1"/>
    <dgm:cxn modelId="{6371FFF8-8A57-44F3-A6B7-95AC4CB3E443}" type="presParOf" srcId="{25DB349F-328C-4D4C-ACD3-F6F8C4BA905E}" destId="{DAA11EA4-FD86-42D5-98B1-48495AEAC030}" srcOrd="0" destOrd="0" presId="urn:microsoft.com/office/officeart/2005/8/layout/orgChart1"/>
    <dgm:cxn modelId="{9CA5BB4D-1BBC-4350-86E3-F6C485ECC2AD}" type="presParOf" srcId="{25DB349F-328C-4D4C-ACD3-F6F8C4BA905E}" destId="{C772859D-71D0-44F7-81FE-D8937FE74750}" srcOrd="1" destOrd="0" presId="urn:microsoft.com/office/officeart/2005/8/layout/orgChart1"/>
    <dgm:cxn modelId="{6932FD5C-11F6-4FBA-8300-7819B8E1D3E4}" type="presParOf" srcId="{C772859D-71D0-44F7-81FE-D8937FE74750}" destId="{C70A06C2-BC7C-4963-AB8A-AA7129D5259B}" srcOrd="0" destOrd="0" presId="urn:microsoft.com/office/officeart/2005/8/layout/orgChart1"/>
    <dgm:cxn modelId="{71CECB5E-C55B-46A3-8CC1-DB7668A0607D}" type="presParOf" srcId="{C70A06C2-BC7C-4963-AB8A-AA7129D5259B}" destId="{08DAAC6A-5008-4F2F-9B87-B9661FEF6BC3}" srcOrd="0" destOrd="0" presId="urn:microsoft.com/office/officeart/2005/8/layout/orgChart1"/>
    <dgm:cxn modelId="{1EBF83CD-22CC-4BAD-A12C-421894784074}" type="presParOf" srcId="{C70A06C2-BC7C-4963-AB8A-AA7129D5259B}" destId="{3A5034DF-9491-4647-A5D2-016848E2CC20}" srcOrd="1" destOrd="0" presId="urn:microsoft.com/office/officeart/2005/8/layout/orgChart1"/>
    <dgm:cxn modelId="{D3EC1EE8-E211-4B72-AFA2-5C09412FB342}" type="presParOf" srcId="{C772859D-71D0-44F7-81FE-D8937FE74750}" destId="{ABEAA86B-44FD-4687-9320-29484EF93BEA}" srcOrd="1" destOrd="0" presId="urn:microsoft.com/office/officeart/2005/8/layout/orgChart1"/>
    <dgm:cxn modelId="{36DB945E-BE68-461F-92AD-76603C9E155E}" type="presParOf" srcId="{ABEAA86B-44FD-4687-9320-29484EF93BEA}" destId="{AD6281E5-DA89-47F7-B0E5-0CD77E5C5BF3}" srcOrd="0" destOrd="0" presId="urn:microsoft.com/office/officeart/2005/8/layout/orgChart1"/>
    <dgm:cxn modelId="{3C7F8BF2-1F40-4EEB-9D97-702A4DB7EDD8}" type="presParOf" srcId="{ABEAA86B-44FD-4687-9320-29484EF93BEA}" destId="{84155DF5-AD89-4D99-ACCB-753BBBC204AE}" srcOrd="1" destOrd="0" presId="urn:microsoft.com/office/officeart/2005/8/layout/orgChart1"/>
    <dgm:cxn modelId="{0CA4E2A1-BA62-4D20-BFD0-8117051036F2}" type="presParOf" srcId="{84155DF5-AD89-4D99-ACCB-753BBBC204AE}" destId="{2D9434C6-A68A-471E-B76A-5B709A0DFC3F}" srcOrd="0" destOrd="0" presId="urn:microsoft.com/office/officeart/2005/8/layout/orgChart1"/>
    <dgm:cxn modelId="{1631D78E-471B-4901-B4B1-A5A2A0A9F369}" type="presParOf" srcId="{2D9434C6-A68A-471E-B76A-5B709A0DFC3F}" destId="{7849363F-870D-44A4-868E-0CA42F682F8D}" srcOrd="0" destOrd="0" presId="urn:microsoft.com/office/officeart/2005/8/layout/orgChart1"/>
    <dgm:cxn modelId="{330141DD-CE6F-47F7-B234-B00F43B7CAC6}" type="presParOf" srcId="{2D9434C6-A68A-471E-B76A-5B709A0DFC3F}" destId="{61EDC12D-AB3D-4972-8C2F-62E9F572A086}" srcOrd="1" destOrd="0" presId="urn:microsoft.com/office/officeart/2005/8/layout/orgChart1"/>
    <dgm:cxn modelId="{BDA9F8D2-0959-4AAA-A705-AA8C4659AE0A}" type="presParOf" srcId="{84155DF5-AD89-4D99-ACCB-753BBBC204AE}" destId="{580EFB33-FC48-4FC7-B1BB-3CD6B101C68F}" srcOrd="1" destOrd="0" presId="urn:microsoft.com/office/officeart/2005/8/layout/orgChart1"/>
    <dgm:cxn modelId="{504A855F-9B81-4AD9-B866-25A7D390AAAB}" type="presParOf" srcId="{84155DF5-AD89-4D99-ACCB-753BBBC204AE}" destId="{4B669A0B-0DC2-4A8A-AAE2-BF582AB2E9C9}" srcOrd="2" destOrd="0" presId="urn:microsoft.com/office/officeart/2005/8/layout/orgChart1"/>
    <dgm:cxn modelId="{EBB1217C-1B12-4C4A-8EEE-1E19772F4DC9}" type="presParOf" srcId="{C772859D-71D0-44F7-81FE-D8937FE74750}" destId="{69F40A6E-7149-46DE-B153-E17109F65C33}" srcOrd="2" destOrd="0" presId="urn:microsoft.com/office/officeart/2005/8/layout/orgChart1"/>
    <dgm:cxn modelId="{2D23658D-B979-4AC4-A7A4-1A7E4B36C8D7}" type="presParOf" srcId="{EE59F68E-AC0C-4A0E-B635-B6720EABE26F}" destId="{9E54D644-92EE-4B54-8096-F05AD614B0C9}" srcOrd="2" destOrd="0" presId="urn:microsoft.com/office/officeart/2005/8/layout/orgChart1"/>
    <dgm:cxn modelId="{41A9793A-5D59-48D9-A5FB-EB7998EC52B3}" type="presParOf" srcId="{D69E7C8E-C13F-4CFC-B062-DC9457DC6A36}" destId="{332C0C90-6A78-4A5A-9F34-F78EBA339A97}" srcOrd="2" destOrd="0" presId="urn:microsoft.com/office/officeart/2005/8/layout/orgChart1"/>
    <dgm:cxn modelId="{6768F162-C9F3-4D1A-9EF4-057A94D02FCD}" type="presParOf" srcId="{D69E7C8E-C13F-4CFC-B062-DC9457DC6A36}" destId="{B4D8EB56-585F-4CB7-BAFB-2490903E9E92}" srcOrd="3" destOrd="0" presId="urn:microsoft.com/office/officeart/2005/8/layout/orgChart1"/>
    <dgm:cxn modelId="{9D3EEB1D-1633-4D81-9C77-A29770006090}" type="presParOf" srcId="{B4D8EB56-585F-4CB7-BAFB-2490903E9E92}" destId="{6DE99727-82CA-4D2B-93FC-E1C3209DF807}" srcOrd="0" destOrd="0" presId="urn:microsoft.com/office/officeart/2005/8/layout/orgChart1"/>
    <dgm:cxn modelId="{48566370-D43C-412B-A70E-382D67CF4882}" type="presParOf" srcId="{6DE99727-82CA-4D2B-93FC-E1C3209DF807}" destId="{D0D50C71-B3D6-42C9-A218-941353A5295E}" srcOrd="0" destOrd="0" presId="urn:microsoft.com/office/officeart/2005/8/layout/orgChart1"/>
    <dgm:cxn modelId="{0224E0C1-9AB4-4D08-B450-4D22B0781C8B}" type="presParOf" srcId="{6DE99727-82CA-4D2B-93FC-E1C3209DF807}" destId="{9A0EC06D-EBCF-4CBD-B9A4-6C7D6C423F25}" srcOrd="1" destOrd="0" presId="urn:microsoft.com/office/officeart/2005/8/layout/orgChart1"/>
    <dgm:cxn modelId="{D5E37926-A836-4C3A-A2E0-F912EEC54973}" type="presParOf" srcId="{B4D8EB56-585F-4CB7-BAFB-2490903E9E92}" destId="{66A2E053-9201-4FD4-A685-1AF650CC4FE4}" srcOrd="1" destOrd="0" presId="urn:microsoft.com/office/officeart/2005/8/layout/orgChart1"/>
    <dgm:cxn modelId="{6BF6E88F-6CFE-4CC8-AEF5-68AC7EE783BC}" type="presParOf" srcId="{B4D8EB56-585F-4CB7-BAFB-2490903E9E92}" destId="{6DE68191-858C-43E6-8A97-6C737C84EE6B}" srcOrd="2" destOrd="0" presId="urn:microsoft.com/office/officeart/2005/8/layout/orgChart1"/>
    <dgm:cxn modelId="{005E092D-369D-42E1-8216-54A051CA30E1}" type="presParOf" srcId="{6DE68191-858C-43E6-8A97-6C737C84EE6B}" destId="{F3269833-2CF2-41E6-9AB0-866A862315BC}" srcOrd="0" destOrd="0" presId="urn:microsoft.com/office/officeart/2005/8/layout/orgChart1"/>
    <dgm:cxn modelId="{FF90E372-7105-47AF-9D93-78BDD12BDC6E}" type="presParOf" srcId="{6DE68191-858C-43E6-8A97-6C737C84EE6B}" destId="{3B0550EC-CF3A-4FBC-8518-03A88E2DAEBF}" srcOrd="1" destOrd="0" presId="urn:microsoft.com/office/officeart/2005/8/layout/orgChart1"/>
    <dgm:cxn modelId="{3D846730-5AB4-456F-A16E-1499AD253D6D}" type="presParOf" srcId="{3B0550EC-CF3A-4FBC-8518-03A88E2DAEBF}" destId="{90ADFA3E-7AF4-4816-A6E6-CC8FECD1A802}" srcOrd="0" destOrd="0" presId="urn:microsoft.com/office/officeart/2005/8/layout/orgChart1"/>
    <dgm:cxn modelId="{09454B89-87EB-49F9-81A7-897DC0502C76}" type="presParOf" srcId="{90ADFA3E-7AF4-4816-A6E6-CC8FECD1A802}" destId="{8C7DB210-D891-4FA8-B5A9-1449786BE287}" srcOrd="0" destOrd="0" presId="urn:microsoft.com/office/officeart/2005/8/layout/orgChart1"/>
    <dgm:cxn modelId="{85F26A98-8AAA-4865-839E-6D3B4362639F}" type="presParOf" srcId="{90ADFA3E-7AF4-4816-A6E6-CC8FECD1A802}" destId="{4CA1E2A0-BD32-4D0B-AF55-8CED74589BDF}" srcOrd="1" destOrd="0" presId="urn:microsoft.com/office/officeart/2005/8/layout/orgChart1"/>
    <dgm:cxn modelId="{57D19E43-8835-4DFA-8A0B-468CC6CC7A18}" type="presParOf" srcId="{3B0550EC-CF3A-4FBC-8518-03A88E2DAEBF}" destId="{EB3F39F6-34BF-4722-9DA6-CC2E6E878889}" srcOrd="1" destOrd="0" presId="urn:microsoft.com/office/officeart/2005/8/layout/orgChart1"/>
    <dgm:cxn modelId="{67B6569F-C717-4588-A576-F32C48EB6B0F}" type="presParOf" srcId="{3B0550EC-CF3A-4FBC-8518-03A88E2DAEBF}" destId="{B9EB5C0C-E0CB-422B-8A2F-55B565775278}" srcOrd="2" destOrd="0" presId="urn:microsoft.com/office/officeart/2005/8/layout/orgChart1"/>
    <dgm:cxn modelId="{2E65DC24-F03A-4B8B-94FC-73A3F50A3B57}" type="presParOf" srcId="{1DBFD1D9-EDFF-47B8-A996-2C81962953DF}" destId="{CE0F6D47-F370-4796-9324-0D628C70B4D7}" srcOrd="2" destOrd="0" presId="urn:microsoft.com/office/officeart/2005/8/layout/orgChart1"/>
    <dgm:cxn modelId="{57077EA4-2899-4D9C-B1B5-C8628A6E7161}" type="presParOf" srcId="{1BD6620F-B1E0-44ED-828C-C9CBCB69A03E}" destId="{ACAB94CF-FAE8-4B4B-9684-1DB855446F20}" srcOrd="4" destOrd="0" presId="urn:microsoft.com/office/officeart/2005/8/layout/orgChart1"/>
    <dgm:cxn modelId="{B046177E-2510-4B0B-B98C-EDB00B0E28AC}" type="presParOf" srcId="{1BD6620F-B1E0-44ED-828C-C9CBCB69A03E}" destId="{70FB26DB-5FD2-4E7E-87A0-58B5889198A8}" srcOrd="5" destOrd="0" presId="urn:microsoft.com/office/officeart/2005/8/layout/orgChart1"/>
    <dgm:cxn modelId="{343AD740-065E-47E6-A49B-2C82A96F59DC}" type="presParOf" srcId="{70FB26DB-5FD2-4E7E-87A0-58B5889198A8}" destId="{D14A623A-4500-4032-9815-40A0CA9D7257}" srcOrd="0" destOrd="0" presId="urn:microsoft.com/office/officeart/2005/8/layout/orgChart1"/>
    <dgm:cxn modelId="{9D3F09ED-E3C0-482C-AE82-847F52090D3B}" type="presParOf" srcId="{D14A623A-4500-4032-9815-40A0CA9D7257}" destId="{404337A5-EAD6-4553-BD89-C1BE5AC02670}" srcOrd="0" destOrd="0" presId="urn:microsoft.com/office/officeart/2005/8/layout/orgChart1"/>
    <dgm:cxn modelId="{298F60D0-7D51-450A-A815-8EAD23BA98CC}" type="presParOf" srcId="{D14A623A-4500-4032-9815-40A0CA9D7257}" destId="{86091639-A7E2-4F2E-A668-F8B9C7B037EF}" srcOrd="1" destOrd="0" presId="urn:microsoft.com/office/officeart/2005/8/layout/orgChart1"/>
    <dgm:cxn modelId="{716D3EB1-06F7-4B81-8155-F32E97DF3D50}" type="presParOf" srcId="{70FB26DB-5FD2-4E7E-87A0-58B5889198A8}" destId="{219B1BFE-4DCC-4DDC-B22D-8E1419BC19A0}" srcOrd="1" destOrd="0" presId="urn:microsoft.com/office/officeart/2005/8/layout/orgChart1"/>
    <dgm:cxn modelId="{D56C0450-763B-49A8-B74E-87C7BFF1F279}" type="presParOf" srcId="{219B1BFE-4DCC-4DDC-B22D-8E1419BC19A0}" destId="{C5E9EAB9-776E-4B11-A854-6433B3480433}" srcOrd="0" destOrd="0" presId="urn:microsoft.com/office/officeart/2005/8/layout/orgChart1"/>
    <dgm:cxn modelId="{1CFFE78C-53D8-4342-9956-B757393F9AC7}" type="presParOf" srcId="{219B1BFE-4DCC-4DDC-B22D-8E1419BC19A0}" destId="{7BABB06D-2866-4E06-B6A4-8091A3108FF8}" srcOrd="1" destOrd="0" presId="urn:microsoft.com/office/officeart/2005/8/layout/orgChart1"/>
    <dgm:cxn modelId="{007667ED-D4BF-46FE-9141-4BB15ACEEFA4}" type="presParOf" srcId="{7BABB06D-2866-4E06-B6A4-8091A3108FF8}" destId="{0307C67F-80BC-4313-BAD6-710C30328C13}" srcOrd="0" destOrd="0" presId="urn:microsoft.com/office/officeart/2005/8/layout/orgChart1"/>
    <dgm:cxn modelId="{DBDE83A8-34C5-4990-86D5-7D83104F1CDD}" type="presParOf" srcId="{0307C67F-80BC-4313-BAD6-710C30328C13}" destId="{81908CBF-BEAB-4E79-8253-B6868315EBD1}" srcOrd="0" destOrd="0" presId="urn:microsoft.com/office/officeart/2005/8/layout/orgChart1"/>
    <dgm:cxn modelId="{B3A3AEA7-6521-4C83-9C75-B026C4C4FF48}" type="presParOf" srcId="{0307C67F-80BC-4313-BAD6-710C30328C13}" destId="{1DE85218-1B83-44AF-BD4F-105A6DE9A465}" srcOrd="1" destOrd="0" presId="urn:microsoft.com/office/officeart/2005/8/layout/orgChart1"/>
    <dgm:cxn modelId="{89010EB8-ABA2-4201-8235-38EE9844D9A5}" type="presParOf" srcId="{7BABB06D-2866-4E06-B6A4-8091A3108FF8}" destId="{38652345-EC0C-49FE-BDBA-94AE81BD6E4B}" srcOrd="1" destOrd="0" presId="urn:microsoft.com/office/officeart/2005/8/layout/orgChart1"/>
    <dgm:cxn modelId="{296A553D-ADEE-4C1A-9178-67D80F8BE6C0}" type="presParOf" srcId="{7BABB06D-2866-4E06-B6A4-8091A3108FF8}" destId="{173D7A9B-7676-4A70-94C8-718E7FAF30C5}" srcOrd="2" destOrd="0" presId="urn:microsoft.com/office/officeart/2005/8/layout/orgChart1"/>
    <dgm:cxn modelId="{C7BFE2E8-1630-4CB3-8A33-277B8AD9C59D}" type="presParOf" srcId="{70FB26DB-5FD2-4E7E-87A0-58B5889198A8}" destId="{E2A22AC2-E5D0-4DD1-8A05-CBDC60AFA781}" srcOrd="2" destOrd="0" presId="urn:microsoft.com/office/officeart/2005/8/layout/orgChart1"/>
    <dgm:cxn modelId="{61C0E2A2-0115-4DDC-AE51-66A1B1E08FA7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200" dirty="0" smtClean="0"/>
            <a:t>South China Sea</a:t>
          </a:r>
          <a:endParaRPr lang="he-IL" sz="12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b="0" i="0" dirty="0" err="1" smtClean="0"/>
            <a:t>Paracels</a:t>
          </a:r>
          <a:r>
            <a:rPr lang="en-US" sz="1200" b="0" i="0" dirty="0" smtClean="0"/>
            <a:t> </a:t>
          </a:r>
          <a:endParaRPr lang="he-IL" sz="12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b="0" i="0" dirty="0" err="1" smtClean="0"/>
            <a:t>Senkaku</a:t>
          </a:r>
          <a:r>
            <a:rPr lang="en-US" sz="1200" b="0" i="0" dirty="0" smtClean="0"/>
            <a:t> Islands</a:t>
          </a:r>
          <a:endParaRPr lang="en-US" sz="1200" dirty="0" smtClean="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60A23791-DFDF-470C-B259-DF8C18A63FF9}">
      <dgm:prSet custT="1"/>
      <dgm:spPr/>
      <dgm:t>
        <a:bodyPr/>
        <a:lstStyle/>
        <a:p>
          <a:pPr rtl="0"/>
          <a:r>
            <a:rPr lang="en-US" sz="1100" b="0" i="0" dirty="0" smtClean="0"/>
            <a:t>Spratly Islands</a:t>
          </a:r>
          <a:endParaRPr lang="he-IL" sz="1100" b="0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 sz="1200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 sz="1200"/>
        </a:p>
      </dgm:t>
    </dgm:pt>
    <dgm:pt modelId="{FC54C293-1BC7-43FE-95C8-70FE95EE03D4}">
      <dgm:prSet custT="1"/>
      <dgm:spPr/>
      <dgm:t>
        <a:bodyPr/>
        <a:lstStyle/>
        <a:p>
          <a:pPr rtl="0"/>
          <a:r>
            <a:rPr lang="en-US" sz="1200" dirty="0" smtClean="0"/>
            <a:t>Diplomacy</a:t>
          </a:r>
          <a:endParaRPr lang="he-IL" sz="1200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 sz="1200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 sz="1200"/>
        </a:p>
      </dgm:t>
    </dgm:pt>
    <dgm:pt modelId="{24FCE1C7-1350-4978-8C10-590C7065C213}">
      <dgm:prSet custT="1"/>
      <dgm:spPr/>
      <dgm:t>
        <a:bodyPr/>
        <a:lstStyle/>
        <a:p>
          <a:pPr rtl="0"/>
          <a:r>
            <a:rPr lang="en-US" sz="1200" dirty="0" smtClean="0"/>
            <a:t>Military</a:t>
          </a:r>
          <a:endParaRPr lang="he-IL" sz="1200" dirty="0"/>
        </a:p>
      </dgm:t>
    </dgm:pt>
    <dgm:pt modelId="{724E4E2F-E5EA-4EFC-B92C-6D8E3E70319E}" type="parTrans" cxnId="{063CA1A1-E3D5-4C67-8C49-C35961779EB1}">
      <dgm:prSet/>
      <dgm:spPr/>
      <dgm:t>
        <a:bodyPr/>
        <a:lstStyle/>
        <a:p>
          <a:pPr rtl="1"/>
          <a:endParaRPr lang="he-IL" sz="1200"/>
        </a:p>
      </dgm:t>
    </dgm:pt>
    <dgm:pt modelId="{FAA4B443-3D09-458B-8564-CACA11B09E47}" type="sibTrans" cxnId="{063CA1A1-E3D5-4C67-8C49-C35961779EB1}">
      <dgm:prSet/>
      <dgm:spPr/>
      <dgm:t>
        <a:bodyPr/>
        <a:lstStyle/>
        <a:p>
          <a:pPr rtl="1"/>
          <a:endParaRPr lang="he-IL" sz="1200"/>
        </a:p>
      </dgm:t>
    </dgm:pt>
    <dgm:pt modelId="{0A94F9CE-0213-4FBF-9D22-5E47362AA78A}">
      <dgm:prSet custT="1"/>
      <dgm:spPr/>
      <dgm:t>
        <a:bodyPr/>
        <a:lstStyle/>
        <a:p>
          <a:pPr rtl="1"/>
          <a:r>
            <a:rPr lang="en-US" sz="1200" dirty="0" smtClean="0"/>
            <a:t>Diplomacy</a:t>
          </a:r>
          <a:endParaRPr lang="he-IL" sz="1200" dirty="0"/>
        </a:p>
      </dgm:t>
    </dgm:pt>
    <dgm:pt modelId="{953A5BB4-D198-44C8-840F-BCF21D574B96}" type="parTrans" cxnId="{FFA8712E-254B-4562-9D43-8B8A53275890}">
      <dgm:prSet/>
      <dgm:spPr/>
      <dgm:t>
        <a:bodyPr/>
        <a:lstStyle/>
        <a:p>
          <a:pPr rtl="1"/>
          <a:endParaRPr lang="he-IL" sz="1200"/>
        </a:p>
      </dgm:t>
    </dgm:pt>
    <dgm:pt modelId="{23B30380-CB76-48DB-8558-C9024C10CDDE}" type="sibTrans" cxnId="{FFA8712E-254B-4562-9D43-8B8A53275890}">
      <dgm:prSet/>
      <dgm:spPr/>
      <dgm:t>
        <a:bodyPr/>
        <a:lstStyle/>
        <a:p>
          <a:pPr rtl="1"/>
          <a:endParaRPr lang="he-IL" sz="1200"/>
        </a:p>
      </dgm:t>
    </dgm:pt>
    <dgm:pt modelId="{E7B91E7D-9B40-4DCE-B188-3C83288BEB9D}">
      <dgm:prSet custT="1"/>
      <dgm:spPr/>
      <dgm:t>
        <a:bodyPr/>
        <a:lstStyle/>
        <a:p>
          <a:pPr rtl="1"/>
          <a:r>
            <a:rPr lang="en-US" sz="1200" dirty="0" smtClean="0"/>
            <a:t>Military</a:t>
          </a:r>
          <a:endParaRPr lang="he-IL" sz="1200" dirty="0"/>
        </a:p>
      </dgm:t>
    </dgm:pt>
    <dgm:pt modelId="{EA07D256-B355-4136-A859-A7E3F5B638F7}" type="parTrans" cxnId="{9F4C2F02-CCBE-4D4B-9C24-57032FB25940}">
      <dgm:prSet/>
      <dgm:spPr/>
      <dgm:t>
        <a:bodyPr/>
        <a:lstStyle/>
        <a:p>
          <a:pPr rtl="1"/>
          <a:endParaRPr lang="he-IL" sz="1200"/>
        </a:p>
      </dgm:t>
    </dgm:pt>
    <dgm:pt modelId="{3EC6E544-4384-402F-94DE-91F6C3616589}" type="sibTrans" cxnId="{9F4C2F02-CCBE-4D4B-9C24-57032FB25940}">
      <dgm:prSet/>
      <dgm:spPr/>
      <dgm:t>
        <a:bodyPr/>
        <a:lstStyle/>
        <a:p>
          <a:pPr rtl="1"/>
          <a:endParaRPr lang="he-IL" sz="1200"/>
        </a:p>
      </dgm:t>
    </dgm:pt>
    <dgm:pt modelId="{ECE879D3-5AF8-4D1C-A23C-40212CA7480A}">
      <dgm:prSet custT="1"/>
      <dgm:spPr/>
      <dgm:t>
        <a:bodyPr/>
        <a:lstStyle/>
        <a:p>
          <a:pPr rtl="0"/>
          <a:r>
            <a:rPr lang="en-US" sz="1200" dirty="0" smtClean="0"/>
            <a:t>Diplomacy</a:t>
          </a:r>
          <a:endParaRPr lang="he-IL" sz="1200" dirty="0"/>
        </a:p>
      </dgm:t>
    </dgm:pt>
    <dgm:pt modelId="{3F9A5C09-78A9-44F4-9101-172CC5713EE0}" type="parTrans" cxnId="{4E6A2FB2-7182-4090-9528-64737091EDA8}">
      <dgm:prSet/>
      <dgm:spPr/>
      <dgm:t>
        <a:bodyPr/>
        <a:lstStyle/>
        <a:p>
          <a:pPr rtl="1"/>
          <a:endParaRPr lang="he-IL" sz="1200"/>
        </a:p>
      </dgm:t>
    </dgm:pt>
    <dgm:pt modelId="{EAF29621-10F6-49E3-ABB7-AA909D73B298}" type="sibTrans" cxnId="{4E6A2FB2-7182-4090-9528-64737091EDA8}">
      <dgm:prSet/>
      <dgm:spPr/>
      <dgm:t>
        <a:bodyPr/>
        <a:lstStyle/>
        <a:p>
          <a:pPr rtl="1"/>
          <a:endParaRPr lang="he-IL" sz="1200"/>
        </a:p>
      </dgm:t>
    </dgm:pt>
    <dgm:pt modelId="{288878B5-8F28-4F57-8172-2DF80B913FCC}">
      <dgm:prSet custT="1"/>
      <dgm:spPr/>
      <dgm:t>
        <a:bodyPr/>
        <a:lstStyle/>
        <a:p>
          <a:pPr rtl="1"/>
          <a:r>
            <a:rPr lang="en-US" sz="1200" dirty="0" smtClean="0"/>
            <a:t>Military</a:t>
          </a:r>
          <a:endParaRPr lang="he-IL" sz="1200" dirty="0"/>
        </a:p>
      </dgm:t>
    </dgm:pt>
    <dgm:pt modelId="{43AD7C58-7A86-451D-9479-51E9821A084E}" type="parTrans" cxnId="{B71A5FB4-856E-4990-8EA7-6339DA7BB14F}">
      <dgm:prSet/>
      <dgm:spPr/>
      <dgm:t>
        <a:bodyPr/>
        <a:lstStyle/>
        <a:p>
          <a:pPr rtl="1"/>
          <a:endParaRPr lang="he-IL" sz="1200"/>
        </a:p>
      </dgm:t>
    </dgm:pt>
    <dgm:pt modelId="{A72E9263-4AA3-4B94-896F-B07F0C1DB8C5}" type="sibTrans" cxnId="{B71A5FB4-856E-4990-8EA7-6339DA7BB14F}">
      <dgm:prSet/>
      <dgm:spPr/>
      <dgm:t>
        <a:bodyPr/>
        <a:lstStyle/>
        <a:p>
          <a:pPr rtl="1"/>
          <a:endParaRPr lang="he-IL" sz="1200"/>
        </a:p>
      </dgm:t>
    </dgm:pt>
    <dgm:pt modelId="{0ED473CC-2F19-40D8-A2F6-7BE765CF5759}">
      <dgm:prSet custT="1"/>
      <dgm:spPr/>
      <dgm:t>
        <a:bodyPr/>
        <a:lstStyle/>
        <a:p>
          <a:pPr rtl="1"/>
          <a:r>
            <a:rPr lang="en-US" sz="1200" dirty="0" smtClean="0"/>
            <a:t>Negotiate</a:t>
          </a:r>
          <a:endParaRPr lang="he-IL" sz="1200" dirty="0"/>
        </a:p>
      </dgm:t>
    </dgm:pt>
    <dgm:pt modelId="{C26C3772-6762-48F2-9E8E-A835C9E229F2}" type="parTrans" cxnId="{14F39B0C-1E9A-482C-B328-B100451C3CAB}">
      <dgm:prSet/>
      <dgm:spPr/>
      <dgm:t>
        <a:bodyPr/>
        <a:lstStyle/>
        <a:p>
          <a:pPr rtl="1"/>
          <a:endParaRPr lang="he-IL" sz="1200"/>
        </a:p>
      </dgm:t>
    </dgm:pt>
    <dgm:pt modelId="{C4F29F72-1C21-425B-BD53-5FF30C38BE13}" type="sibTrans" cxnId="{14F39B0C-1E9A-482C-B328-B100451C3CAB}">
      <dgm:prSet/>
      <dgm:spPr/>
      <dgm:t>
        <a:bodyPr/>
        <a:lstStyle/>
        <a:p>
          <a:pPr rtl="1"/>
          <a:endParaRPr lang="he-IL" sz="1200"/>
        </a:p>
      </dgm:t>
    </dgm:pt>
    <dgm:pt modelId="{9D2801F5-3AE8-4C9B-AA51-748FB03298E3}">
      <dgm:prSet custT="1"/>
      <dgm:spPr/>
      <dgm:t>
        <a:bodyPr/>
        <a:lstStyle/>
        <a:p>
          <a:pPr rtl="0"/>
          <a:r>
            <a:rPr lang="en-US" sz="1100" dirty="0" smtClean="0"/>
            <a:t>UN Recognition</a:t>
          </a:r>
          <a:endParaRPr lang="he-IL" sz="1100" dirty="0"/>
        </a:p>
      </dgm:t>
    </dgm:pt>
    <dgm:pt modelId="{4CF8B09C-FFFE-4F38-9547-845A86D559BA}" type="parTrans" cxnId="{15C0EAF4-DDEB-4831-B6FF-3920A01D5308}">
      <dgm:prSet/>
      <dgm:spPr/>
      <dgm:t>
        <a:bodyPr/>
        <a:lstStyle/>
        <a:p>
          <a:pPr rtl="1"/>
          <a:endParaRPr lang="he-IL" sz="1200"/>
        </a:p>
      </dgm:t>
    </dgm:pt>
    <dgm:pt modelId="{867C012E-D21A-4CDD-A1A5-5FEA704ABAC5}" type="sibTrans" cxnId="{15C0EAF4-DDEB-4831-B6FF-3920A01D5308}">
      <dgm:prSet/>
      <dgm:spPr/>
      <dgm:t>
        <a:bodyPr/>
        <a:lstStyle/>
        <a:p>
          <a:pPr rtl="1"/>
          <a:endParaRPr lang="he-IL" sz="1200"/>
        </a:p>
      </dgm:t>
    </dgm:pt>
    <dgm:pt modelId="{81B598C0-C73D-4C1A-AFB9-CA1608361807}">
      <dgm:prSet/>
      <dgm:spPr/>
      <dgm:t>
        <a:bodyPr/>
        <a:lstStyle/>
        <a:p>
          <a:pPr rtl="1"/>
          <a:r>
            <a:rPr lang="en-US" dirty="0" smtClean="0"/>
            <a:t>Negotiate</a:t>
          </a:r>
          <a:endParaRPr lang="he-IL" dirty="0"/>
        </a:p>
      </dgm:t>
    </dgm:pt>
    <dgm:pt modelId="{90DA5789-C066-4597-9C22-0F484D99A4EB}" type="parTrans" cxnId="{1AE0C576-E92D-4A7F-B45B-D5FF395F60A9}">
      <dgm:prSet/>
      <dgm:spPr/>
      <dgm:t>
        <a:bodyPr/>
        <a:lstStyle/>
        <a:p>
          <a:pPr rtl="1"/>
          <a:endParaRPr lang="he-IL"/>
        </a:p>
      </dgm:t>
    </dgm:pt>
    <dgm:pt modelId="{8162DFA9-8875-421E-B7AB-E4C3E7D464FD}" type="sibTrans" cxnId="{1AE0C576-E92D-4A7F-B45B-D5FF395F60A9}">
      <dgm:prSet/>
      <dgm:spPr/>
      <dgm:t>
        <a:bodyPr/>
        <a:lstStyle/>
        <a:p>
          <a:pPr rtl="1"/>
          <a:endParaRPr lang="he-IL"/>
        </a:p>
      </dgm:t>
    </dgm:pt>
    <dgm:pt modelId="{A0002812-274B-4FB4-86AB-300233340E2A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5FBC9151-4B07-429D-9370-141D60E0C493}" type="parTrans" cxnId="{99084106-B0B4-4D07-B27D-2599495C3F2A}">
      <dgm:prSet/>
      <dgm:spPr/>
      <dgm:t>
        <a:bodyPr/>
        <a:lstStyle/>
        <a:p>
          <a:pPr rtl="1"/>
          <a:endParaRPr lang="he-IL"/>
        </a:p>
      </dgm:t>
    </dgm:pt>
    <dgm:pt modelId="{6C120289-6F27-47F7-9009-F5C78BDB63B3}" type="sibTrans" cxnId="{99084106-B0B4-4D07-B27D-2599495C3F2A}">
      <dgm:prSet/>
      <dgm:spPr/>
      <dgm:t>
        <a:bodyPr/>
        <a:lstStyle/>
        <a:p>
          <a:pPr rtl="1"/>
          <a:endParaRPr lang="he-IL"/>
        </a:p>
      </dgm:t>
    </dgm:pt>
    <dgm:pt modelId="{2D144227-D887-471F-B889-F3BCA6AE9D74}">
      <dgm:prSet/>
      <dgm:spPr/>
      <dgm:t>
        <a:bodyPr/>
        <a:lstStyle/>
        <a:p>
          <a:pPr rtl="1"/>
          <a:r>
            <a:rPr lang="en-US" dirty="0" smtClean="0"/>
            <a:t>Negotiate</a:t>
          </a:r>
          <a:endParaRPr lang="he-IL" dirty="0"/>
        </a:p>
      </dgm:t>
    </dgm:pt>
    <dgm:pt modelId="{2BE12AE6-DF70-4B4A-96C1-6A33358CCD3D}" type="parTrans" cxnId="{63B60BCF-06D9-4C4C-B499-5CB8C4638E93}">
      <dgm:prSet/>
      <dgm:spPr/>
      <dgm:t>
        <a:bodyPr/>
        <a:lstStyle/>
        <a:p>
          <a:pPr rtl="1"/>
          <a:endParaRPr lang="he-IL"/>
        </a:p>
      </dgm:t>
    </dgm:pt>
    <dgm:pt modelId="{9F6B11C9-5725-49DD-85B4-ABAD612B165A}" type="sibTrans" cxnId="{63B60BCF-06D9-4C4C-B499-5CB8C4638E93}">
      <dgm:prSet/>
      <dgm:spPr/>
      <dgm:t>
        <a:bodyPr/>
        <a:lstStyle/>
        <a:p>
          <a:pPr rtl="1"/>
          <a:endParaRPr lang="he-IL"/>
        </a:p>
      </dgm:t>
    </dgm:pt>
    <dgm:pt modelId="{36E34BC6-2D2E-44D1-9A61-741043C84961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23EF3831-3703-4685-933D-A5A82286E18B}" type="parTrans" cxnId="{0ADE06A4-9FF6-4E99-8043-55C32D235275}">
      <dgm:prSet/>
      <dgm:spPr/>
      <dgm:t>
        <a:bodyPr/>
        <a:lstStyle/>
        <a:p>
          <a:pPr rtl="1"/>
          <a:endParaRPr lang="he-IL"/>
        </a:p>
      </dgm:t>
    </dgm:pt>
    <dgm:pt modelId="{B4DABCE1-B81E-40F6-9CD6-9F67965AD140}" type="sibTrans" cxnId="{0ADE06A4-9FF6-4E99-8043-55C32D235275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1464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3" custScaleX="1719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6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6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E21C537A-1BFB-4555-B5AF-0971C813CA51}" type="pres">
      <dgm:prSet presAssocID="{C26C3772-6762-48F2-9E8E-A835C9E229F2}" presName="Name37" presStyleLbl="parChTrans1D4" presStyleIdx="0" presStyleCnt="6"/>
      <dgm:spPr/>
      <dgm:t>
        <a:bodyPr/>
        <a:lstStyle/>
        <a:p>
          <a:pPr rtl="1"/>
          <a:endParaRPr lang="he-IL"/>
        </a:p>
      </dgm:t>
    </dgm:pt>
    <dgm:pt modelId="{1893F5B4-E44D-48F5-8043-12ECCE4622CC}" type="pres">
      <dgm:prSet presAssocID="{0ED473CC-2F19-40D8-A2F6-7BE765CF5759}" presName="hierRoot2" presStyleCnt="0">
        <dgm:presLayoutVars>
          <dgm:hierBranch val="init"/>
        </dgm:presLayoutVars>
      </dgm:prSet>
      <dgm:spPr/>
    </dgm:pt>
    <dgm:pt modelId="{64674D06-51E6-4445-973C-462B686CA243}" type="pres">
      <dgm:prSet presAssocID="{0ED473CC-2F19-40D8-A2F6-7BE765CF5759}" presName="rootComposite" presStyleCnt="0"/>
      <dgm:spPr/>
    </dgm:pt>
    <dgm:pt modelId="{BD84EF9C-52B3-4D13-908D-DBC6155225DF}" type="pres">
      <dgm:prSet presAssocID="{0ED473CC-2F19-40D8-A2F6-7BE765CF5759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C8F7802-9B59-4680-ABCB-46610D4123DA}" type="pres">
      <dgm:prSet presAssocID="{0ED473CC-2F19-40D8-A2F6-7BE765CF5759}" presName="rootConnector" presStyleLbl="node4" presStyleIdx="0" presStyleCnt="6"/>
      <dgm:spPr/>
      <dgm:t>
        <a:bodyPr/>
        <a:lstStyle/>
        <a:p>
          <a:pPr rtl="1"/>
          <a:endParaRPr lang="he-IL"/>
        </a:p>
      </dgm:t>
    </dgm:pt>
    <dgm:pt modelId="{17F5CD64-D50F-4AE3-AEFE-46C8804FF6C5}" type="pres">
      <dgm:prSet presAssocID="{0ED473CC-2F19-40D8-A2F6-7BE765CF5759}" presName="hierChild4" presStyleCnt="0"/>
      <dgm:spPr/>
    </dgm:pt>
    <dgm:pt modelId="{1B703F9A-4C66-4108-9B96-EF7D7FDFEB98}" type="pres">
      <dgm:prSet presAssocID="{4CF8B09C-FFFE-4F38-9547-845A86D559BA}" presName="Name37" presStyleLbl="parChTrans1D4" presStyleIdx="1" presStyleCnt="6"/>
      <dgm:spPr/>
      <dgm:t>
        <a:bodyPr/>
        <a:lstStyle/>
        <a:p>
          <a:pPr rtl="1"/>
          <a:endParaRPr lang="he-IL"/>
        </a:p>
      </dgm:t>
    </dgm:pt>
    <dgm:pt modelId="{03CE333B-5DB5-4046-8EB6-07CC39ADE2D6}" type="pres">
      <dgm:prSet presAssocID="{9D2801F5-3AE8-4C9B-AA51-748FB03298E3}" presName="hierRoot2" presStyleCnt="0">
        <dgm:presLayoutVars>
          <dgm:hierBranch val="init"/>
        </dgm:presLayoutVars>
      </dgm:prSet>
      <dgm:spPr/>
    </dgm:pt>
    <dgm:pt modelId="{4229FDF6-3153-4926-ADD4-DA0B0DBFE07F}" type="pres">
      <dgm:prSet presAssocID="{9D2801F5-3AE8-4C9B-AA51-748FB03298E3}" presName="rootComposite" presStyleCnt="0"/>
      <dgm:spPr/>
    </dgm:pt>
    <dgm:pt modelId="{32848B8D-38D4-42FB-A802-94DE11817DAB}" type="pres">
      <dgm:prSet presAssocID="{9D2801F5-3AE8-4C9B-AA51-748FB03298E3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7D6ADC-F00F-47AC-8D16-7A622EFF88AA}" type="pres">
      <dgm:prSet presAssocID="{9D2801F5-3AE8-4C9B-AA51-748FB03298E3}" presName="rootConnector" presStyleLbl="node4" presStyleIdx="1" presStyleCnt="6"/>
      <dgm:spPr/>
      <dgm:t>
        <a:bodyPr/>
        <a:lstStyle/>
        <a:p>
          <a:pPr rtl="1"/>
          <a:endParaRPr lang="he-IL"/>
        </a:p>
      </dgm:t>
    </dgm:pt>
    <dgm:pt modelId="{CB536AFA-D30A-42B6-899B-514671E02BB4}" type="pres">
      <dgm:prSet presAssocID="{9D2801F5-3AE8-4C9B-AA51-748FB03298E3}" presName="hierChild4" presStyleCnt="0"/>
      <dgm:spPr/>
    </dgm:pt>
    <dgm:pt modelId="{AE783E37-5395-4FDB-909A-2857C4CC4B3A}" type="pres">
      <dgm:prSet presAssocID="{9D2801F5-3AE8-4C9B-AA51-748FB03298E3}" presName="hierChild5" presStyleCnt="0"/>
      <dgm:spPr/>
    </dgm:pt>
    <dgm:pt modelId="{2E67DF9C-40F0-4A5B-83BE-A34BE94021A9}" type="pres">
      <dgm:prSet presAssocID="{0ED473CC-2F19-40D8-A2F6-7BE765CF5759}" presName="hierChild5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9E147DFF-534A-4472-BC59-D6D9D1C33590}" type="pres">
      <dgm:prSet presAssocID="{724E4E2F-E5EA-4EFC-B92C-6D8E3E70319E}" presName="Name37" presStyleLbl="parChTrans1D3" presStyleIdx="1" presStyleCnt="6"/>
      <dgm:spPr/>
      <dgm:t>
        <a:bodyPr/>
        <a:lstStyle/>
        <a:p>
          <a:pPr rtl="1"/>
          <a:endParaRPr lang="he-IL"/>
        </a:p>
      </dgm:t>
    </dgm:pt>
    <dgm:pt modelId="{6BE227FE-0885-43F7-9BE2-0FD9976E62E9}" type="pres">
      <dgm:prSet presAssocID="{24FCE1C7-1350-4978-8C10-590C7065C213}" presName="hierRoot2" presStyleCnt="0">
        <dgm:presLayoutVars>
          <dgm:hierBranch val="init"/>
        </dgm:presLayoutVars>
      </dgm:prSet>
      <dgm:spPr/>
    </dgm:pt>
    <dgm:pt modelId="{AC6E4A24-3116-4C9C-85BD-785E4A5CB056}" type="pres">
      <dgm:prSet presAssocID="{24FCE1C7-1350-4978-8C10-590C7065C213}" presName="rootComposite" presStyleCnt="0"/>
      <dgm:spPr/>
    </dgm:pt>
    <dgm:pt modelId="{C865C1CE-DF59-43DD-A9BE-59F3E375ED02}" type="pres">
      <dgm:prSet presAssocID="{24FCE1C7-1350-4978-8C10-590C7065C213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04D90FF-DD23-4007-ABDF-7BA8BD14275F}" type="pres">
      <dgm:prSet presAssocID="{24FCE1C7-1350-4978-8C10-590C7065C213}" presName="rootConnector" presStyleLbl="node3" presStyleIdx="1" presStyleCnt="6"/>
      <dgm:spPr/>
      <dgm:t>
        <a:bodyPr/>
        <a:lstStyle/>
        <a:p>
          <a:pPr rtl="1"/>
          <a:endParaRPr lang="he-IL"/>
        </a:p>
      </dgm:t>
    </dgm:pt>
    <dgm:pt modelId="{3D40DADD-3E4A-41F2-99E4-B59D44048803}" type="pres">
      <dgm:prSet presAssocID="{24FCE1C7-1350-4978-8C10-590C7065C213}" presName="hierChild4" presStyleCnt="0"/>
      <dgm:spPr/>
    </dgm:pt>
    <dgm:pt modelId="{F9FF55AC-A11A-4190-8819-194A0278A687}" type="pres">
      <dgm:prSet presAssocID="{24FCE1C7-1350-4978-8C10-590C7065C213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3" custScaleX="169764" custLinFactNeighborX="31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0EFF876D-02C9-406F-BF12-D3AD11FD7E01}" type="pres">
      <dgm:prSet presAssocID="{953A5BB4-D198-44C8-840F-BCF21D574B96}" presName="Name37" presStyleLbl="parChTrans1D3" presStyleIdx="2" presStyleCnt="6"/>
      <dgm:spPr/>
      <dgm:t>
        <a:bodyPr/>
        <a:lstStyle/>
        <a:p>
          <a:pPr rtl="1"/>
          <a:endParaRPr lang="he-IL"/>
        </a:p>
      </dgm:t>
    </dgm:pt>
    <dgm:pt modelId="{C3E0727A-447A-4451-835A-1BCA0EF48EB3}" type="pres">
      <dgm:prSet presAssocID="{0A94F9CE-0213-4FBF-9D22-5E47362AA78A}" presName="hierRoot2" presStyleCnt="0">
        <dgm:presLayoutVars>
          <dgm:hierBranch val="init"/>
        </dgm:presLayoutVars>
      </dgm:prSet>
      <dgm:spPr/>
    </dgm:pt>
    <dgm:pt modelId="{6BCC4BF2-830C-4E3A-A613-42D3970AD2D1}" type="pres">
      <dgm:prSet presAssocID="{0A94F9CE-0213-4FBF-9D22-5E47362AA78A}" presName="rootComposite" presStyleCnt="0"/>
      <dgm:spPr/>
    </dgm:pt>
    <dgm:pt modelId="{7E981BC1-6374-4620-A4C0-48B646A3F8D0}" type="pres">
      <dgm:prSet presAssocID="{0A94F9CE-0213-4FBF-9D22-5E47362AA78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2ACBDD3-C8E8-4CAE-8CA6-C7BE5AEFDE40}" type="pres">
      <dgm:prSet presAssocID="{0A94F9CE-0213-4FBF-9D22-5E47362AA78A}" presName="rootConnector" presStyleLbl="node3" presStyleIdx="2" presStyleCnt="6"/>
      <dgm:spPr/>
      <dgm:t>
        <a:bodyPr/>
        <a:lstStyle/>
        <a:p>
          <a:pPr rtl="1"/>
          <a:endParaRPr lang="he-IL"/>
        </a:p>
      </dgm:t>
    </dgm:pt>
    <dgm:pt modelId="{5BC2A83E-2FC3-480A-9AAE-E56A4D354AA3}" type="pres">
      <dgm:prSet presAssocID="{0A94F9CE-0213-4FBF-9D22-5E47362AA78A}" presName="hierChild4" presStyleCnt="0"/>
      <dgm:spPr/>
    </dgm:pt>
    <dgm:pt modelId="{4B9C6594-7F4D-458B-884B-43DB02DA443F}" type="pres">
      <dgm:prSet presAssocID="{90DA5789-C066-4597-9C22-0F484D99A4EB}" presName="Name37" presStyleLbl="parChTrans1D4" presStyleIdx="2" presStyleCnt="6"/>
      <dgm:spPr/>
      <dgm:t>
        <a:bodyPr/>
        <a:lstStyle/>
        <a:p>
          <a:pPr rtl="1"/>
          <a:endParaRPr lang="he-IL"/>
        </a:p>
      </dgm:t>
    </dgm:pt>
    <dgm:pt modelId="{A4A9CF82-899F-4745-AF0C-3137D076C6CC}" type="pres">
      <dgm:prSet presAssocID="{81B598C0-C73D-4C1A-AFB9-CA1608361807}" presName="hierRoot2" presStyleCnt="0">
        <dgm:presLayoutVars>
          <dgm:hierBranch val="init"/>
        </dgm:presLayoutVars>
      </dgm:prSet>
      <dgm:spPr/>
    </dgm:pt>
    <dgm:pt modelId="{6D8F7939-07D9-42A3-B4F9-97C3E7444D93}" type="pres">
      <dgm:prSet presAssocID="{81B598C0-C73D-4C1A-AFB9-CA1608361807}" presName="rootComposite" presStyleCnt="0"/>
      <dgm:spPr/>
    </dgm:pt>
    <dgm:pt modelId="{D6F64576-367A-404F-848D-9D10C4154841}" type="pres">
      <dgm:prSet presAssocID="{81B598C0-C73D-4C1A-AFB9-CA1608361807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76332BD-E8A2-4A25-AC7F-7CADFA91D44F}" type="pres">
      <dgm:prSet presAssocID="{81B598C0-C73D-4C1A-AFB9-CA1608361807}" presName="rootConnector" presStyleLbl="node4" presStyleIdx="2" presStyleCnt="6"/>
      <dgm:spPr/>
      <dgm:t>
        <a:bodyPr/>
        <a:lstStyle/>
        <a:p>
          <a:pPr rtl="1"/>
          <a:endParaRPr lang="he-IL"/>
        </a:p>
      </dgm:t>
    </dgm:pt>
    <dgm:pt modelId="{6903736F-8062-4048-9E26-516DB905CCB4}" type="pres">
      <dgm:prSet presAssocID="{81B598C0-C73D-4C1A-AFB9-CA1608361807}" presName="hierChild4" presStyleCnt="0"/>
      <dgm:spPr/>
    </dgm:pt>
    <dgm:pt modelId="{BD97A2A9-894B-4D9E-BE6D-7BA6C3F9EE00}" type="pres">
      <dgm:prSet presAssocID="{5FBC9151-4B07-429D-9370-141D60E0C493}" presName="Name37" presStyleLbl="parChTrans1D4" presStyleIdx="3" presStyleCnt="6"/>
      <dgm:spPr/>
      <dgm:t>
        <a:bodyPr/>
        <a:lstStyle/>
        <a:p>
          <a:pPr rtl="1"/>
          <a:endParaRPr lang="he-IL"/>
        </a:p>
      </dgm:t>
    </dgm:pt>
    <dgm:pt modelId="{6FD37EFF-220B-49ED-BC1B-AB090F527B37}" type="pres">
      <dgm:prSet presAssocID="{A0002812-274B-4FB4-86AB-300233340E2A}" presName="hierRoot2" presStyleCnt="0">
        <dgm:presLayoutVars>
          <dgm:hierBranch val="init"/>
        </dgm:presLayoutVars>
      </dgm:prSet>
      <dgm:spPr/>
    </dgm:pt>
    <dgm:pt modelId="{09B69842-B503-4535-B584-F7EABCE943C6}" type="pres">
      <dgm:prSet presAssocID="{A0002812-274B-4FB4-86AB-300233340E2A}" presName="rootComposite" presStyleCnt="0"/>
      <dgm:spPr/>
    </dgm:pt>
    <dgm:pt modelId="{172D630F-DC3B-45AF-9041-EF24A8CF8FF9}" type="pres">
      <dgm:prSet presAssocID="{A0002812-274B-4FB4-86AB-300233340E2A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8A24FE9-3756-47EA-9FC5-77EBECBE9274}" type="pres">
      <dgm:prSet presAssocID="{A0002812-274B-4FB4-86AB-300233340E2A}" presName="rootConnector" presStyleLbl="node4" presStyleIdx="3" presStyleCnt="6"/>
      <dgm:spPr/>
      <dgm:t>
        <a:bodyPr/>
        <a:lstStyle/>
        <a:p>
          <a:pPr rtl="1"/>
          <a:endParaRPr lang="he-IL"/>
        </a:p>
      </dgm:t>
    </dgm:pt>
    <dgm:pt modelId="{8B786F0D-C91E-4FC2-A4B7-1D15475FA969}" type="pres">
      <dgm:prSet presAssocID="{A0002812-274B-4FB4-86AB-300233340E2A}" presName="hierChild4" presStyleCnt="0"/>
      <dgm:spPr/>
    </dgm:pt>
    <dgm:pt modelId="{80015EAA-3115-4A09-A8DA-584A21C8258B}" type="pres">
      <dgm:prSet presAssocID="{A0002812-274B-4FB4-86AB-300233340E2A}" presName="hierChild5" presStyleCnt="0"/>
      <dgm:spPr/>
    </dgm:pt>
    <dgm:pt modelId="{2160E4D6-D3BD-4931-A955-179644CEC67B}" type="pres">
      <dgm:prSet presAssocID="{81B598C0-C73D-4C1A-AFB9-CA1608361807}" presName="hierChild5" presStyleCnt="0"/>
      <dgm:spPr/>
    </dgm:pt>
    <dgm:pt modelId="{EBAF7F95-2C89-4179-A24D-67A5D2F3EC03}" type="pres">
      <dgm:prSet presAssocID="{0A94F9CE-0213-4FBF-9D22-5E47362AA78A}" presName="hierChild5" presStyleCnt="0"/>
      <dgm:spPr/>
    </dgm:pt>
    <dgm:pt modelId="{EB853E1B-0435-4460-A15F-2FA148555EA3}" type="pres">
      <dgm:prSet presAssocID="{EA07D256-B355-4136-A859-A7E3F5B638F7}" presName="Name37" presStyleLbl="parChTrans1D3" presStyleIdx="3" presStyleCnt="6"/>
      <dgm:spPr/>
      <dgm:t>
        <a:bodyPr/>
        <a:lstStyle/>
        <a:p>
          <a:pPr rtl="1"/>
          <a:endParaRPr lang="he-IL"/>
        </a:p>
      </dgm:t>
    </dgm:pt>
    <dgm:pt modelId="{ECE0C920-E0CC-416A-B3D4-CFB5B33D5604}" type="pres">
      <dgm:prSet presAssocID="{E7B91E7D-9B40-4DCE-B188-3C83288BEB9D}" presName="hierRoot2" presStyleCnt="0">
        <dgm:presLayoutVars>
          <dgm:hierBranch val="init"/>
        </dgm:presLayoutVars>
      </dgm:prSet>
      <dgm:spPr/>
    </dgm:pt>
    <dgm:pt modelId="{C79B1828-FB78-47C0-A444-18706F8500F6}" type="pres">
      <dgm:prSet presAssocID="{E7B91E7D-9B40-4DCE-B188-3C83288BEB9D}" presName="rootComposite" presStyleCnt="0"/>
      <dgm:spPr/>
    </dgm:pt>
    <dgm:pt modelId="{0BBF6353-5B4C-4731-9689-B075C5A424A3}" type="pres">
      <dgm:prSet presAssocID="{E7B91E7D-9B40-4DCE-B188-3C83288BEB9D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FA0BFEC-1CC8-4767-B83B-2853E5C7E738}" type="pres">
      <dgm:prSet presAssocID="{E7B91E7D-9B40-4DCE-B188-3C83288BEB9D}" presName="rootConnector" presStyleLbl="node3" presStyleIdx="3" presStyleCnt="6"/>
      <dgm:spPr/>
      <dgm:t>
        <a:bodyPr/>
        <a:lstStyle/>
        <a:p>
          <a:pPr rtl="1"/>
          <a:endParaRPr lang="he-IL"/>
        </a:p>
      </dgm:t>
    </dgm:pt>
    <dgm:pt modelId="{CE9F2112-2C1A-4E31-A2F3-613C1C5B7A10}" type="pres">
      <dgm:prSet presAssocID="{E7B91E7D-9B40-4DCE-B188-3C83288BEB9D}" presName="hierChild4" presStyleCnt="0"/>
      <dgm:spPr/>
    </dgm:pt>
    <dgm:pt modelId="{12D303E8-7C2C-45E0-8428-32DAEB2CE5FD}" type="pres">
      <dgm:prSet presAssocID="{E7B91E7D-9B40-4DCE-B188-3C83288BEB9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2" presStyleCnt="3" custScaleX="17599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0F83F3E3-95A2-47C2-B32B-8B50897F4357}" type="pres">
      <dgm:prSet presAssocID="{3F9A5C09-78A9-44F4-9101-172CC5713EE0}" presName="Name37" presStyleLbl="parChTrans1D3" presStyleIdx="4" presStyleCnt="6"/>
      <dgm:spPr/>
      <dgm:t>
        <a:bodyPr/>
        <a:lstStyle/>
        <a:p>
          <a:pPr rtl="1"/>
          <a:endParaRPr lang="he-IL"/>
        </a:p>
      </dgm:t>
    </dgm:pt>
    <dgm:pt modelId="{6AC20730-E388-4911-8C86-4D59C981B3DB}" type="pres">
      <dgm:prSet presAssocID="{ECE879D3-5AF8-4D1C-A23C-40212CA7480A}" presName="hierRoot2" presStyleCnt="0">
        <dgm:presLayoutVars>
          <dgm:hierBranch val="init"/>
        </dgm:presLayoutVars>
      </dgm:prSet>
      <dgm:spPr/>
    </dgm:pt>
    <dgm:pt modelId="{49BAF433-4A69-4378-A9F3-44991F222459}" type="pres">
      <dgm:prSet presAssocID="{ECE879D3-5AF8-4D1C-A23C-40212CA7480A}" presName="rootComposite" presStyleCnt="0"/>
      <dgm:spPr/>
    </dgm:pt>
    <dgm:pt modelId="{676B842C-E563-4CD3-B7F5-7DC7A8646FAA}" type="pres">
      <dgm:prSet presAssocID="{ECE879D3-5AF8-4D1C-A23C-40212CA7480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7467986-95FD-428E-89B8-48B7064AF607}" type="pres">
      <dgm:prSet presAssocID="{ECE879D3-5AF8-4D1C-A23C-40212CA7480A}" presName="rootConnector" presStyleLbl="node3" presStyleIdx="4" presStyleCnt="6"/>
      <dgm:spPr/>
      <dgm:t>
        <a:bodyPr/>
        <a:lstStyle/>
        <a:p>
          <a:pPr rtl="1"/>
          <a:endParaRPr lang="he-IL"/>
        </a:p>
      </dgm:t>
    </dgm:pt>
    <dgm:pt modelId="{5645B4C5-DF3C-4D94-A74B-B7FACF94B974}" type="pres">
      <dgm:prSet presAssocID="{ECE879D3-5AF8-4D1C-A23C-40212CA7480A}" presName="hierChild4" presStyleCnt="0"/>
      <dgm:spPr/>
    </dgm:pt>
    <dgm:pt modelId="{1C21A096-AE5A-49E4-A589-35B7F33B198E}" type="pres">
      <dgm:prSet presAssocID="{2BE12AE6-DF70-4B4A-96C1-6A33358CCD3D}" presName="Name37" presStyleLbl="parChTrans1D4" presStyleIdx="4" presStyleCnt="6"/>
      <dgm:spPr/>
      <dgm:t>
        <a:bodyPr/>
        <a:lstStyle/>
        <a:p>
          <a:pPr rtl="1"/>
          <a:endParaRPr lang="he-IL"/>
        </a:p>
      </dgm:t>
    </dgm:pt>
    <dgm:pt modelId="{06DCDE93-FC78-40F6-A94A-0EE096FD3B15}" type="pres">
      <dgm:prSet presAssocID="{2D144227-D887-471F-B889-F3BCA6AE9D74}" presName="hierRoot2" presStyleCnt="0">
        <dgm:presLayoutVars>
          <dgm:hierBranch val="init"/>
        </dgm:presLayoutVars>
      </dgm:prSet>
      <dgm:spPr/>
    </dgm:pt>
    <dgm:pt modelId="{1D028DFA-C678-440D-894B-F8F66764B444}" type="pres">
      <dgm:prSet presAssocID="{2D144227-D887-471F-B889-F3BCA6AE9D74}" presName="rootComposite" presStyleCnt="0"/>
      <dgm:spPr/>
    </dgm:pt>
    <dgm:pt modelId="{49703FE2-51A1-4D14-BADB-C4C2E7313BBA}" type="pres">
      <dgm:prSet presAssocID="{2D144227-D887-471F-B889-F3BCA6AE9D74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730B177-52B0-4BBB-9B79-027ABB2CA213}" type="pres">
      <dgm:prSet presAssocID="{2D144227-D887-471F-B889-F3BCA6AE9D74}" presName="rootConnector" presStyleLbl="node4" presStyleIdx="4" presStyleCnt="6"/>
      <dgm:spPr/>
      <dgm:t>
        <a:bodyPr/>
        <a:lstStyle/>
        <a:p>
          <a:pPr rtl="1"/>
          <a:endParaRPr lang="he-IL"/>
        </a:p>
      </dgm:t>
    </dgm:pt>
    <dgm:pt modelId="{8425E396-493F-4154-ADFB-615290B3013F}" type="pres">
      <dgm:prSet presAssocID="{2D144227-D887-471F-B889-F3BCA6AE9D74}" presName="hierChild4" presStyleCnt="0"/>
      <dgm:spPr/>
    </dgm:pt>
    <dgm:pt modelId="{1C97CCAC-72FD-4F97-A65E-B54D0CF94A80}" type="pres">
      <dgm:prSet presAssocID="{23EF3831-3703-4685-933D-A5A82286E18B}" presName="Name37" presStyleLbl="parChTrans1D4" presStyleIdx="5" presStyleCnt="6"/>
      <dgm:spPr/>
      <dgm:t>
        <a:bodyPr/>
        <a:lstStyle/>
        <a:p>
          <a:pPr rtl="1"/>
          <a:endParaRPr lang="he-IL"/>
        </a:p>
      </dgm:t>
    </dgm:pt>
    <dgm:pt modelId="{D28746A7-23B8-4D94-A009-249F09EA3C3F}" type="pres">
      <dgm:prSet presAssocID="{36E34BC6-2D2E-44D1-9A61-741043C84961}" presName="hierRoot2" presStyleCnt="0">
        <dgm:presLayoutVars>
          <dgm:hierBranch val="init"/>
        </dgm:presLayoutVars>
      </dgm:prSet>
      <dgm:spPr/>
    </dgm:pt>
    <dgm:pt modelId="{439A1A3D-D6B8-480F-85BA-AB05679272AC}" type="pres">
      <dgm:prSet presAssocID="{36E34BC6-2D2E-44D1-9A61-741043C84961}" presName="rootComposite" presStyleCnt="0"/>
      <dgm:spPr/>
    </dgm:pt>
    <dgm:pt modelId="{21AD2D1B-B954-4C87-9E9B-C741CDFCF39A}" type="pres">
      <dgm:prSet presAssocID="{36E34BC6-2D2E-44D1-9A61-741043C84961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C6FAC2C-06E2-40B8-BE5D-5402CC10C872}" type="pres">
      <dgm:prSet presAssocID="{36E34BC6-2D2E-44D1-9A61-741043C84961}" presName="rootConnector" presStyleLbl="node4" presStyleIdx="5" presStyleCnt="6"/>
      <dgm:spPr/>
      <dgm:t>
        <a:bodyPr/>
        <a:lstStyle/>
        <a:p>
          <a:pPr rtl="1"/>
          <a:endParaRPr lang="he-IL"/>
        </a:p>
      </dgm:t>
    </dgm:pt>
    <dgm:pt modelId="{9A1C3E77-C90A-418F-AE27-5891A516479F}" type="pres">
      <dgm:prSet presAssocID="{36E34BC6-2D2E-44D1-9A61-741043C84961}" presName="hierChild4" presStyleCnt="0"/>
      <dgm:spPr/>
    </dgm:pt>
    <dgm:pt modelId="{59B470FA-E387-4C78-96F4-2F6D06862ABC}" type="pres">
      <dgm:prSet presAssocID="{36E34BC6-2D2E-44D1-9A61-741043C84961}" presName="hierChild5" presStyleCnt="0"/>
      <dgm:spPr/>
    </dgm:pt>
    <dgm:pt modelId="{18FD14EA-7A8B-4422-AA75-3F8736A274E7}" type="pres">
      <dgm:prSet presAssocID="{2D144227-D887-471F-B889-F3BCA6AE9D74}" presName="hierChild5" presStyleCnt="0"/>
      <dgm:spPr/>
    </dgm:pt>
    <dgm:pt modelId="{ADD03EA4-F85F-4A92-9352-AA72EB7C07EF}" type="pres">
      <dgm:prSet presAssocID="{ECE879D3-5AF8-4D1C-A23C-40212CA7480A}" presName="hierChild5" presStyleCnt="0"/>
      <dgm:spPr/>
    </dgm:pt>
    <dgm:pt modelId="{FF2297B8-450A-4589-8A02-B8A2E37230F3}" type="pres">
      <dgm:prSet presAssocID="{43AD7C58-7A86-451D-9479-51E9821A084E}" presName="Name37" presStyleLbl="parChTrans1D3" presStyleIdx="5" presStyleCnt="6"/>
      <dgm:spPr/>
      <dgm:t>
        <a:bodyPr/>
        <a:lstStyle/>
        <a:p>
          <a:pPr rtl="1"/>
          <a:endParaRPr lang="he-IL"/>
        </a:p>
      </dgm:t>
    </dgm:pt>
    <dgm:pt modelId="{0D5D4756-810B-49C9-86E7-8283829C7671}" type="pres">
      <dgm:prSet presAssocID="{288878B5-8F28-4F57-8172-2DF80B913FCC}" presName="hierRoot2" presStyleCnt="0">
        <dgm:presLayoutVars>
          <dgm:hierBranch val="init"/>
        </dgm:presLayoutVars>
      </dgm:prSet>
      <dgm:spPr/>
    </dgm:pt>
    <dgm:pt modelId="{632BB75D-6634-490C-A581-2D3E13380AE4}" type="pres">
      <dgm:prSet presAssocID="{288878B5-8F28-4F57-8172-2DF80B913FCC}" presName="rootComposite" presStyleCnt="0"/>
      <dgm:spPr/>
    </dgm:pt>
    <dgm:pt modelId="{055D536D-12C0-4733-9CED-EC9FE8FB52F0}" type="pres">
      <dgm:prSet presAssocID="{288878B5-8F28-4F57-8172-2DF80B913FCC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4921271-57B7-47C5-ACEF-07EAC059EB53}" type="pres">
      <dgm:prSet presAssocID="{288878B5-8F28-4F57-8172-2DF80B913FCC}" presName="rootConnector" presStyleLbl="node3" presStyleIdx="5" presStyleCnt="6"/>
      <dgm:spPr/>
      <dgm:t>
        <a:bodyPr/>
        <a:lstStyle/>
        <a:p>
          <a:pPr rtl="1"/>
          <a:endParaRPr lang="he-IL"/>
        </a:p>
      </dgm:t>
    </dgm:pt>
    <dgm:pt modelId="{E3CEF91E-582D-4D6C-A75F-3C8D3EC93178}" type="pres">
      <dgm:prSet presAssocID="{288878B5-8F28-4F57-8172-2DF80B913FCC}" presName="hierChild4" presStyleCnt="0"/>
      <dgm:spPr/>
    </dgm:pt>
    <dgm:pt modelId="{15C58332-D13F-4051-A7C9-6BD6839174A5}" type="pres">
      <dgm:prSet presAssocID="{288878B5-8F28-4F57-8172-2DF80B913FCC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BA66E751-48F4-48A0-84E5-73B642848064}" type="presOf" srcId="{0ED473CC-2F19-40D8-A2F6-7BE765CF5759}" destId="{0C8F7802-9B59-4680-ABCB-46610D4123DA}" srcOrd="1" destOrd="0" presId="urn:microsoft.com/office/officeart/2005/8/layout/orgChart1"/>
    <dgm:cxn modelId="{DD0D28CE-023D-4BDB-88E6-490DB5F86D74}" type="presOf" srcId="{0ED473CC-2F19-40D8-A2F6-7BE765CF5759}" destId="{BD84EF9C-52B3-4D13-908D-DBC6155225DF}" srcOrd="0" destOrd="0" presId="urn:microsoft.com/office/officeart/2005/8/layout/orgChart1"/>
    <dgm:cxn modelId="{DA10307C-81BD-4C5D-AD88-30D3E65D358F}" type="presOf" srcId="{9D2801F5-3AE8-4C9B-AA51-748FB03298E3}" destId="{B87D6ADC-F00F-47AC-8D16-7A622EFF88AA}" srcOrd="1" destOrd="0" presId="urn:microsoft.com/office/officeart/2005/8/layout/orgChart1"/>
    <dgm:cxn modelId="{99084106-B0B4-4D07-B27D-2599495C3F2A}" srcId="{81B598C0-C73D-4C1A-AFB9-CA1608361807}" destId="{A0002812-274B-4FB4-86AB-300233340E2A}" srcOrd="0" destOrd="0" parTransId="{5FBC9151-4B07-429D-9370-141D60E0C493}" sibTransId="{6C120289-6F27-47F7-9009-F5C78BDB63B3}"/>
    <dgm:cxn modelId="{51B8FA23-72C1-4DFB-996D-3CDC3D93764C}" type="presOf" srcId="{23EF3831-3703-4685-933D-A5A82286E18B}" destId="{1C97CCAC-72FD-4F97-A65E-B54D0CF94A80}" srcOrd="0" destOrd="0" presId="urn:microsoft.com/office/officeart/2005/8/layout/orgChart1"/>
    <dgm:cxn modelId="{A4BD2AC2-A3D4-4904-8817-EC61DEC47E26}" type="presOf" srcId="{F70E09FC-F7D7-40A4-9036-4FC810F28720}" destId="{767C6CED-83A7-42E0-9338-EDEDB9B0C3CC}" srcOrd="0" destOrd="0" presId="urn:microsoft.com/office/officeart/2005/8/layout/orgChart1"/>
    <dgm:cxn modelId="{96FB3906-386F-4EEE-B065-88A2171481CB}" type="presOf" srcId="{60A23791-DFDF-470C-B259-DF8C18A63FF9}" destId="{6E9FEAD1-9750-42A1-B7BE-BA45939457D3}" srcOrd="0" destOrd="0" presId="urn:microsoft.com/office/officeart/2005/8/layout/orgChart1"/>
    <dgm:cxn modelId="{C44B2FDD-DAAF-47AF-96E5-1BEBE8AF8F46}" type="presOf" srcId="{2D144227-D887-471F-B889-F3BCA6AE9D74}" destId="{49703FE2-51A1-4D14-BADB-C4C2E7313BBA}" srcOrd="0" destOrd="0" presId="urn:microsoft.com/office/officeart/2005/8/layout/orgChart1"/>
    <dgm:cxn modelId="{E997C6C4-4C40-44C5-A020-EBCE2E86C603}" type="presOf" srcId="{433A5B41-EDEC-4779-B029-087872C6890C}" destId="{EB174355-53AF-4528-9635-2EB6CAB61AF8}" srcOrd="0" destOrd="0" presId="urn:microsoft.com/office/officeart/2005/8/layout/orgChart1"/>
    <dgm:cxn modelId="{D7D25C2E-CF4F-4EE2-AC3C-5081FAB5DA1D}" type="presOf" srcId="{36E34BC6-2D2E-44D1-9A61-741043C84961}" destId="{21AD2D1B-B954-4C87-9E9B-C741CDFCF39A}" srcOrd="0" destOrd="0" presId="urn:microsoft.com/office/officeart/2005/8/layout/orgChart1"/>
    <dgm:cxn modelId="{0B6FCEC8-EDCA-44D7-9FD2-B689242A60AD}" srcId="{433A5B41-EDEC-4779-B029-087872C6890C}" destId="{0ED11228-06A8-4ACD-9F50-9519392C51EB}" srcOrd="2" destOrd="0" parTransId="{19E666AB-32BB-40BC-96C1-CB75AE60C771}" sibTransId="{E537C44E-3C0D-46D3-9EE5-3DCE8DACCD12}"/>
    <dgm:cxn modelId="{22988A35-59DB-4A36-BBE4-EAA0A1F71D9F}" type="presOf" srcId="{FC54C293-1BC7-43FE-95C8-70FE95EE03D4}" destId="{91486C89-A68F-4388-9476-2C52A7D790A3}" srcOrd="0" destOrd="0" presId="urn:microsoft.com/office/officeart/2005/8/layout/orgChart1"/>
    <dgm:cxn modelId="{A8D26271-376C-4480-99D5-F212706A1270}" type="presOf" srcId="{5FBC9151-4B07-429D-9370-141D60E0C493}" destId="{BD97A2A9-894B-4D9E-BE6D-7BA6C3F9EE00}" srcOrd="0" destOrd="0" presId="urn:microsoft.com/office/officeart/2005/8/layout/orgChart1"/>
    <dgm:cxn modelId="{B547976D-A092-40AB-8AA7-A7305948FC36}" type="presOf" srcId="{81B598C0-C73D-4C1A-AFB9-CA1608361807}" destId="{D6F64576-367A-404F-848D-9D10C4154841}" srcOrd="0" destOrd="0" presId="urn:microsoft.com/office/officeart/2005/8/layout/orgChart1"/>
    <dgm:cxn modelId="{77806F74-24FB-4D17-884E-07F3CCA6AD3E}" type="presOf" srcId="{4CF8B09C-FFFE-4F38-9547-845A86D559BA}" destId="{1B703F9A-4C66-4108-9B96-EF7D7FDFEB98}" srcOrd="0" destOrd="0" presId="urn:microsoft.com/office/officeart/2005/8/layout/orgChart1"/>
    <dgm:cxn modelId="{8551A869-14B3-443D-A911-41561242854E}" type="presOf" srcId="{2D144227-D887-471F-B889-F3BCA6AE9D74}" destId="{2730B177-52B0-4BBB-9B79-027ABB2CA213}" srcOrd="1" destOrd="0" presId="urn:microsoft.com/office/officeart/2005/8/layout/orgChart1"/>
    <dgm:cxn modelId="{1119305C-58F4-4F93-9C3D-CAB2CD3E6E4F}" type="presOf" srcId="{0A94F9CE-0213-4FBF-9D22-5E47362AA78A}" destId="{32ACBDD3-C8E8-4CAE-8CA6-C7BE5AEFDE40}" srcOrd="1" destOrd="0" presId="urn:microsoft.com/office/officeart/2005/8/layout/orgChart1"/>
    <dgm:cxn modelId="{0D783B6B-E228-452B-A5CA-FE77E9C21014}" type="presOf" srcId="{A0002812-274B-4FB4-86AB-300233340E2A}" destId="{172D630F-DC3B-45AF-9041-EF24A8CF8FF9}" srcOrd="0" destOrd="0" presId="urn:microsoft.com/office/officeart/2005/8/layout/orgChart1"/>
    <dgm:cxn modelId="{FFA8712E-254B-4562-9D43-8B8A53275890}" srcId="{3DDFBD1B-621C-40D8-8BFC-D2C367EF3C43}" destId="{0A94F9CE-0213-4FBF-9D22-5E47362AA78A}" srcOrd="0" destOrd="0" parTransId="{953A5BB4-D198-44C8-840F-BCF21D574B96}" sibTransId="{23B30380-CB76-48DB-8558-C9024C10CDDE}"/>
    <dgm:cxn modelId="{AE7BB006-9D3A-42F6-83B0-85E718DD017B}" type="presOf" srcId="{0A94F9CE-0213-4FBF-9D22-5E47362AA78A}" destId="{7E981BC1-6374-4620-A4C0-48B646A3F8D0}" srcOrd="0" destOrd="0" presId="urn:microsoft.com/office/officeart/2005/8/layout/orgChart1"/>
    <dgm:cxn modelId="{FE3E1137-DB0C-4ED6-BFFC-BD774FCFA3B6}" type="presOf" srcId="{19E666AB-32BB-40BC-96C1-CB75AE60C771}" destId="{ACAB94CF-FAE8-4B4B-9684-1DB855446F20}" srcOrd="0" destOrd="0" presId="urn:microsoft.com/office/officeart/2005/8/layout/orgChart1"/>
    <dgm:cxn modelId="{0ADE06A4-9FF6-4E99-8043-55C32D235275}" srcId="{2D144227-D887-471F-B889-F3BCA6AE9D74}" destId="{36E34BC6-2D2E-44D1-9A61-741043C84961}" srcOrd="0" destOrd="0" parTransId="{23EF3831-3703-4685-933D-A5A82286E18B}" sibTransId="{B4DABCE1-B81E-40F6-9CD6-9F67965AD140}"/>
    <dgm:cxn modelId="{4E6A2FB2-7182-4090-9528-64737091EDA8}" srcId="{0ED11228-06A8-4ACD-9F50-9519392C51EB}" destId="{ECE879D3-5AF8-4D1C-A23C-40212CA7480A}" srcOrd="0" destOrd="0" parTransId="{3F9A5C09-78A9-44F4-9101-172CC5713EE0}" sibTransId="{EAF29621-10F6-49E3-ABB7-AA909D73B298}"/>
    <dgm:cxn modelId="{13F4BB28-91C9-47D9-944A-3C8606503056}" type="presOf" srcId="{3F9A5C09-78A9-44F4-9101-172CC5713EE0}" destId="{0F83F3E3-95A2-47C2-B32B-8B50897F4357}" srcOrd="0" destOrd="0" presId="urn:microsoft.com/office/officeart/2005/8/layout/orgChart1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AB8A40C5-5C3F-4839-A27B-880FEB6C38DE}" type="presOf" srcId="{ECE879D3-5AF8-4D1C-A23C-40212CA7480A}" destId="{A7467986-95FD-428E-89B8-48B7064AF607}" srcOrd="1" destOrd="0" presId="urn:microsoft.com/office/officeart/2005/8/layout/orgChart1"/>
    <dgm:cxn modelId="{9F4C2F02-CCBE-4D4B-9C24-57032FB25940}" srcId="{3DDFBD1B-621C-40D8-8BFC-D2C367EF3C43}" destId="{E7B91E7D-9B40-4DCE-B188-3C83288BEB9D}" srcOrd="1" destOrd="0" parTransId="{EA07D256-B355-4136-A859-A7E3F5B638F7}" sibTransId="{3EC6E544-4384-402F-94DE-91F6C3616589}"/>
    <dgm:cxn modelId="{7F06D367-5DA0-4BE4-B75D-6931581D8FF3}" type="presOf" srcId="{953A5BB4-D198-44C8-840F-BCF21D574B96}" destId="{0EFF876D-02C9-406F-BF12-D3AD11FD7E01}" srcOrd="0" destOrd="0" presId="urn:microsoft.com/office/officeart/2005/8/layout/orgChart1"/>
    <dgm:cxn modelId="{18D17E5E-3C8B-4402-B5FB-FEA38968BA8A}" type="presOf" srcId="{724E4E2F-E5EA-4EFC-B92C-6D8E3E70319E}" destId="{9E147DFF-534A-4472-BC59-D6D9D1C33590}" srcOrd="0" destOrd="0" presId="urn:microsoft.com/office/officeart/2005/8/layout/orgChart1"/>
    <dgm:cxn modelId="{8947D8AF-4DDF-4100-A4DD-AD1B68B3DB4E}" type="presOf" srcId="{ECE879D3-5AF8-4D1C-A23C-40212CA7480A}" destId="{676B842C-E563-4CD3-B7F5-7DC7A8646FAA}" srcOrd="0" destOrd="0" presId="urn:microsoft.com/office/officeart/2005/8/layout/orgChart1"/>
    <dgm:cxn modelId="{9BE78E96-C66A-4818-B005-7EEF99773D7E}" type="presOf" srcId="{EA07D256-B355-4136-A859-A7E3F5B638F7}" destId="{EB853E1B-0435-4460-A15F-2FA148555EA3}" srcOrd="0" destOrd="0" presId="urn:microsoft.com/office/officeart/2005/8/layout/orgChart1"/>
    <dgm:cxn modelId="{63B60BCF-06D9-4C4C-B499-5CB8C4638E93}" srcId="{ECE879D3-5AF8-4D1C-A23C-40212CA7480A}" destId="{2D144227-D887-471F-B889-F3BCA6AE9D74}" srcOrd="0" destOrd="0" parTransId="{2BE12AE6-DF70-4B4A-96C1-6A33358CCD3D}" sibTransId="{9F6B11C9-5725-49DD-85B4-ABAD612B165A}"/>
    <dgm:cxn modelId="{C9922FBF-BAAC-4981-92B2-31464DD41A4D}" type="presOf" srcId="{81B598C0-C73D-4C1A-AFB9-CA1608361807}" destId="{776332BD-E8A2-4A25-AC7F-7CADFA91D44F}" srcOrd="1" destOrd="0" presId="urn:microsoft.com/office/officeart/2005/8/layout/orgChart1"/>
    <dgm:cxn modelId="{5CC24857-CE51-4A84-A92F-707F9CA1117F}" type="presOf" srcId="{0ED11228-06A8-4ACD-9F50-9519392C51EB}" destId="{404337A5-EAD6-4553-BD89-C1BE5AC02670}" srcOrd="0" destOrd="0" presId="urn:microsoft.com/office/officeart/2005/8/layout/orgChart1"/>
    <dgm:cxn modelId="{063CA1A1-E3D5-4C67-8C49-C35961779EB1}" srcId="{60A23791-DFDF-470C-B259-DF8C18A63FF9}" destId="{24FCE1C7-1350-4978-8C10-590C7065C213}" srcOrd="1" destOrd="0" parTransId="{724E4E2F-E5EA-4EFC-B92C-6D8E3E70319E}" sibTransId="{FAA4B443-3D09-458B-8564-CACA11B09E47}"/>
    <dgm:cxn modelId="{1AE0C576-E92D-4A7F-B45B-D5FF395F60A9}" srcId="{0A94F9CE-0213-4FBF-9D22-5E47362AA78A}" destId="{81B598C0-C73D-4C1A-AFB9-CA1608361807}" srcOrd="0" destOrd="0" parTransId="{90DA5789-C066-4597-9C22-0F484D99A4EB}" sibTransId="{8162DFA9-8875-421E-B7AB-E4C3E7D464FD}"/>
    <dgm:cxn modelId="{15C0EAF4-DDEB-4831-B6FF-3920A01D5308}" srcId="{0ED473CC-2F19-40D8-A2F6-7BE765CF5759}" destId="{9D2801F5-3AE8-4C9B-AA51-748FB03298E3}" srcOrd="0" destOrd="0" parTransId="{4CF8B09C-FFFE-4F38-9547-845A86D559BA}" sibTransId="{867C012E-D21A-4CDD-A1A5-5FEA704ABAC5}"/>
    <dgm:cxn modelId="{DC78194E-408C-4542-B977-2A7F6B8260E8}" type="presOf" srcId="{24FCE1C7-1350-4978-8C10-590C7065C213}" destId="{B04D90FF-DD23-4007-ABDF-7BA8BD14275F}" srcOrd="1" destOrd="0" presId="urn:microsoft.com/office/officeart/2005/8/layout/orgChart1"/>
    <dgm:cxn modelId="{D55047D6-8EEC-4978-85FE-BC068A549AA8}" type="presOf" srcId="{3DDFBD1B-621C-40D8-8BFC-D2C367EF3C43}" destId="{1E1DA542-9FEA-4191-94BD-1398E0FEECD5}" srcOrd="0" destOrd="0" presId="urn:microsoft.com/office/officeart/2005/8/layout/orgChart1"/>
    <dgm:cxn modelId="{762CB5D8-118F-486A-A999-2C2993A17FE5}" type="presOf" srcId="{60D929C7-C84A-46D2-AEBA-1236BC23E2F5}" destId="{4043CE0C-FBD2-4B80-B723-412C360FF28E}" srcOrd="0" destOrd="0" presId="urn:microsoft.com/office/officeart/2005/8/layout/orgChart1"/>
    <dgm:cxn modelId="{D985A2EE-A93F-4EF4-B3B7-84B7083D37F2}" type="presOf" srcId="{43AD7C58-7A86-451D-9479-51E9821A084E}" destId="{FF2297B8-450A-4589-8A02-B8A2E37230F3}" srcOrd="0" destOrd="0" presId="urn:microsoft.com/office/officeart/2005/8/layout/orgChart1"/>
    <dgm:cxn modelId="{0E91074F-AD77-4B54-9E01-92968D3B8952}" type="presOf" srcId="{433A5B41-EDEC-4779-B029-087872C6890C}" destId="{04A7CDEA-F711-4A9A-BD0C-15BF08E3DE44}" srcOrd="1" destOrd="0" presId="urn:microsoft.com/office/officeart/2005/8/layout/orgChart1"/>
    <dgm:cxn modelId="{01D4C6CB-E9BC-4D8F-B0A4-E9461935A1BB}" type="presOf" srcId="{3DDFBD1B-621C-40D8-8BFC-D2C367EF3C43}" destId="{627D74C1-8835-4694-A952-46D875B7493B}" srcOrd="1" destOrd="0" presId="urn:microsoft.com/office/officeart/2005/8/layout/orgChart1"/>
    <dgm:cxn modelId="{B32AD91F-D68B-4310-8E8D-B98F9801A97D}" type="presOf" srcId="{90DA5789-C066-4597-9C22-0F484D99A4EB}" destId="{4B9C6594-7F4D-458B-884B-43DB02DA443F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495865C1-2013-42A5-8517-426E4617AB6D}" type="presOf" srcId="{A0002812-274B-4FB4-86AB-300233340E2A}" destId="{18A24FE9-3756-47EA-9FC5-77EBECBE9274}" srcOrd="1" destOrd="0" presId="urn:microsoft.com/office/officeart/2005/8/layout/orgChart1"/>
    <dgm:cxn modelId="{11CF5AD0-92C9-4BE2-9829-FCAFF8101BF5}" type="presOf" srcId="{2BE12AE6-DF70-4B4A-96C1-6A33358CCD3D}" destId="{1C21A096-AE5A-49E4-A589-35B7F33B198E}" srcOrd="0" destOrd="0" presId="urn:microsoft.com/office/officeart/2005/8/layout/orgChart1"/>
    <dgm:cxn modelId="{14F39B0C-1E9A-482C-B328-B100451C3CAB}" srcId="{FC54C293-1BC7-43FE-95C8-70FE95EE03D4}" destId="{0ED473CC-2F19-40D8-A2F6-7BE765CF5759}" srcOrd="0" destOrd="0" parTransId="{C26C3772-6762-48F2-9E8E-A835C9E229F2}" sibTransId="{C4F29F72-1C21-425B-BD53-5FF30C38BE13}"/>
    <dgm:cxn modelId="{B71A5FB4-856E-4990-8EA7-6339DA7BB14F}" srcId="{0ED11228-06A8-4ACD-9F50-9519392C51EB}" destId="{288878B5-8F28-4F57-8172-2DF80B913FCC}" srcOrd="1" destOrd="0" parTransId="{43AD7C58-7A86-451D-9479-51E9821A084E}" sibTransId="{A72E9263-4AA3-4B94-896F-B07F0C1DB8C5}"/>
    <dgm:cxn modelId="{AF11F5B1-7BD1-4B61-91AB-4EA00D11F65E}" type="presOf" srcId="{36E34BC6-2D2E-44D1-9A61-741043C84961}" destId="{0C6FAC2C-06E2-40B8-BE5D-5402CC10C872}" srcOrd="1" destOrd="0" presId="urn:microsoft.com/office/officeart/2005/8/layout/orgChart1"/>
    <dgm:cxn modelId="{578E9BFC-3EA4-47F9-99F2-D67EAC9FBD68}" type="presOf" srcId="{60A23791-DFDF-470C-B259-DF8C18A63FF9}" destId="{BF61923D-D6BE-44E8-A74E-D1FF4ACB2645}" srcOrd="1" destOrd="0" presId="urn:microsoft.com/office/officeart/2005/8/layout/orgChart1"/>
    <dgm:cxn modelId="{2A9DB091-7349-4666-BF93-4146180960FB}" type="presOf" srcId="{FC54C293-1BC7-43FE-95C8-70FE95EE03D4}" destId="{74699FE8-E064-4DC0-9554-1F7F715A71CD}" srcOrd="1" destOrd="0" presId="urn:microsoft.com/office/officeart/2005/8/layout/orgChart1"/>
    <dgm:cxn modelId="{32BA2D2F-86FB-4CEA-9FF2-BF156BEDE4D8}" type="presOf" srcId="{C26C3772-6762-48F2-9E8E-A835C9E229F2}" destId="{E21C537A-1BFB-4555-B5AF-0971C813CA51}" srcOrd="0" destOrd="0" presId="urn:microsoft.com/office/officeart/2005/8/layout/orgChart1"/>
    <dgm:cxn modelId="{A81E34DF-7DF1-4AD0-800C-9194AA3710C0}" type="presOf" srcId="{2211F781-7BC8-428E-AC5A-EF4F70FD4B41}" destId="{163D85D6-F82A-45C7-8BBB-939B4CE470C9}" srcOrd="0" destOrd="0" presId="urn:microsoft.com/office/officeart/2005/8/layout/orgChart1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EC040ABC-0C43-4E7A-B29E-D8F27E0C8CAF}" type="presOf" srcId="{288878B5-8F28-4F57-8172-2DF80B913FCC}" destId="{24921271-57B7-47C5-ACEF-07EAC059EB53}" srcOrd="1" destOrd="0" presId="urn:microsoft.com/office/officeart/2005/8/layout/orgChart1"/>
    <dgm:cxn modelId="{158CC933-2A46-4DAA-8EEB-20C3F78C8D19}" type="presOf" srcId="{288878B5-8F28-4F57-8172-2DF80B913FCC}" destId="{055D536D-12C0-4733-9CED-EC9FE8FB52F0}" srcOrd="0" destOrd="0" presId="urn:microsoft.com/office/officeart/2005/8/layout/orgChart1"/>
    <dgm:cxn modelId="{1900D3B9-9A4D-4662-A7D7-750DCC4CCEDE}" type="presOf" srcId="{E7B91E7D-9B40-4DCE-B188-3C83288BEB9D}" destId="{0FA0BFEC-1CC8-4767-B83B-2853E5C7E738}" srcOrd="1" destOrd="0" presId="urn:microsoft.com/office/officeart/2005/8/layout/orgChart1"/>
    <dgm:cxn modelId="{BC1BC297-46BA-462C-A166-FB2E6C636743}" type="presOf" srcId="{24FCE1C7-1350-4978-8C10-590C7065C213}" destId="{C865C1CE-DF59-43DD-A9BE-59F3E375ED02}" srcOrd="0" destOrd="0" presId="urn:microsoft.com/office/officeart/2005/8/layout/orgChart1"/>
    <dgm:cxn modelId="{C2169246-372B-4709-98D8-49B9D066BD78}" type="presOf" srcId="{E7B91E7D-9B40-4DCE-B188-3C83288BEB9D}" destId="{0BBF6353-5B4C-4731-9689-B075C5A424A3}" srcOrd="0" destOrd="0" presId="urn:microsoft.com/office/officeart/2005/8/layout/orgChart1"/>
    <dgm:cxn modelId="{1DDCE1C4-52D6-4D25-B4AF-42094F21E200}" type="presOf" srcId="{9D2801F5-3AE8-4C9B-AA51-748FB03298E3}" destId="{32848B8D-38D4-42FB-A802-94DE11817DAB}" srcOrd="0" destOrd="0" presId="urn:microsoft.com/office/officeart/2005/8/layout/orgChart1"/>
    <dgm:cxn modelId="{B14BE936-2AFB-42FA-B55A-37F75A07E441}" type="presOf" srcId="{41D27E45-ABE2-4D73-976D-9BF0CC60DA57}" destId="{6A24464E-1717-4518-8F11-C35926C90B6B}" srcOrd="0" destOrd="0" presId="urn:microsoft.com/office/officeart/2005/8/layout/orgChart1"/>
    <dgm:cxn modelId="{8AC95239-9694-4B8D-BB32-F11FBA1BAFA5}" type="presOf" srcId="{0ED11228-06A8-4ACD-9F50-9519392C51EB}" destId="{86091639-A7E2-4F2E-A668-F8B9C7B037EF}" srcOrd="1" destOrd="0" presId="urn:microsoft.com/office/officeart/2005/8/layout/orgChart1"/>
    <dgm:cxn modelId="{D08B0CD6-4D80-4D65-9F69-5EE203C267B2}" type="presParOf" srcId="{6A24464E-1717-4518-8F11-C35926C90B6B}" destId="{4B5C0379-15C7-43E5-A8F1-6056DDF506C0}" srcOrd="0" destOrd="0" presId="urn:microsoft.com/office/officeart/2005/8/layout/orgChart1"/>
    <dgm:cxn modelId="{903615EB-C058-41E7-8CB1-F7E6AD738B1D}" type="presParOf" srcId="{4B5C0379-15C7-43E5-A8F1-6056DDF506C0}" destId="{45DF590B-6131-45C1-AA7D-CA4206256AEF}" srcOrd="0" destOrd="0" presId="urn:microsoft.com/office/officeart/2005/8/layout/orgChart1"/>
    <dgm:cxn modelId="{2795BE8E-C38F-416A-BE3A-7557FF70917D}" type="presParOf" srcId="{45DF590B-6131-45C1-AA7D-CA4206256AEF}" destId="{EB174355-53AF-4528-9635-2EB6CAB61AF8}" srcOrd="0" destOrd="0" presId="urn:microsoft.com/office/officeart/2005/8/layout/orgChart1"/>
    <dgm:cxn modelId="{10D7D826-29DB-40F3-8135-CA0DBBDE8E71}" type="presParOf" srcId="{45DF590B-6131-45C1-AA7D-CA4206256AEF}" destId="{04A7CDEA-F711-4A9A-BD0C-15BF08E3DE44}" srcOrd="1" destOrd="0" presId="urn:microsoft.com/office/officeart/2005/8/layout/orgChart1"/>
    <dgm:cxn modelId="{B5C4D6A2-8201-4BB6-8DF1-AE9EC64B54AF}" type="presParOf" srcId="{4B5C0379-15C7-43E5-A8F1-6056DDF506C0}" destId="{1BD6620F-B1E0-44ED-828C-C9CBCB69A03E}" srcOrd="1" destOrd="0" presId="urn:microsoft.com/office/officeart/2005/8/layout/orgChart1"/>
    <dgm:cxn modelId="{22E8D4C2-1DEE-4627-9F6B-A29A906025D6}" type="presParOf" srcId="{1BD6620F-B1E0-44ED-828C-C9CBCB69A03E}" destId="{767C6CED-83A7-42E0-9338-EDEDB9B0C3CC}" srcOrd="0" destOrd="0" presId="urn:microsoft.com/office/officeart/2005/8/layout/orgChart1"/>
    <dgm:cxn modelId="{39EE7A25-B8F6-4338-9EF8-20CE74282462}" type="presParOf" srcId="{1BD6620F-B1E0-44ED-828C-C9CBCB69A03E}" destId="{3242A0ED-9CA7-4A84-B45A-A28C29554EC9}" srcOrd="1" destOrd="0" presId="urn:microsoft.com/office/officeart/2005/8/layout/orgChart1"/>
    <dgm:cxn modelId="{7757D573-3815-44DD-9303-9D44C40F4911}" type="presParOf" srcId="{3242A0ED-9CA7-4A84-B45A-A28C29554EC9}" destId="{A844328B-01E7-4443-B17D-E8DDD64AA7A3}" srcOrd="0" destOrd="0" presId="urn:microsoft.com/office/officeart/2005/8/layout/orgChart1"/>
    <dgm:cxn modelId="{32DD10C3-5A5B-4938-8B87-B2F790156585}" type="presParOf" srcId="{A844328B-01E7-4443-B17D-E8DDD64AA7A3}" destId="{6E9FEAD1-9750-42A1-B7BE-BA45939457D3}" srcOrd="0" destOrd="0" presId="urn:microsoft.com/office/officeart/2005/8/layout/orgChart1"/>
    <dgm:cxn modelId="{7CEF4DD0-7773-4F18-9228-1380531413C3}" type="presParOf" srcId="{A844328B-01E7-4443-B17D-E8DDD64AA7A3}" destId="{BF61923D-D6BE-44E8-A74E-D1FF4ACB2645}" srcOrd="1" destOrd="0" presId="urn:microsoft.com/office/officeart/2005/8/layout/orgChart1"/>
    <dgm:cxn modelId="{BA380C6F-0225-444C-9B1A-C5BC244222F9}" type="presParOf" srcId="{3242A0ED-9CA7-4A84-B45A-A28C29554EC9}" destId="{6C3C02CB-5F4D-4209-9E76-79E8F771FAE6}" srcOrd="1" destOrd="0" presId="urn:microsoft.com/office/officeart/2005/8/layout/orgChart1"/>
    <dgm:cxn modelId="{B04F4642-9169-47FD-B7FF-FE4CCC8519BA}" type="presParOf" srcId="{6C3C02CB-5F4D-4209-9E76-79E8F771FAE6}" destId="{163D85D6-F82A-45C7-8BBB-939B4CE470C9}" srcOrd="0" destOrd="0" presId="urn:microsoft.com/office/officeart/2005/8/layout/orgChart1"/>
    <dgm:cxn modelId="{3698FC83-6682-46A2-B7E4-F0B810BB166A}" type="presParOf" srcId="{6C3C02CB-5F4D-4209-9E76-79E8F771FAE6}" destId="{0D56B663-3395-4124-B77E-B8731CF43723}" srcOrd="1" destOrd="0" presId="urn:microsoft.com/office/officeart/2005/8/layout/orgChart1"/>
    <dgm:cxn modelId="{84B51E55-6FB2-4FF7-B0BC-8F4F08FE84E0}" type="presParOf" srcId="{0D56B663-3395-4124-B77E-B8731CF43723}" destId="{76792464-A7AF-4692-9C45-A1E5FD37B8D8}" srcOrd="0" destOrd="0" presId="urn:microsoft.com/office/officeart/2005/8/layout/orgChart1"/>
    <dgm:cxn modelId="{E6D9AECD-E7E2-40CF-B911-BEE8D55AD950}" type="presParOf" srcId="{76792464-A7AF-4692-9C45-A1E5FD37B8D8}" destId="{91486C89-A68F-4388-9476-2C52A7D790A3}" srcOrd="0" destOrd="0" presId="urn:microsoft.com/office/officeart/2005/8/layout/orgChart1"/>
    <dgm:cxn modelId="{1B6CE423-67E8-4044-9A1F-B66A0A6EB221}" type="presParOf" srcId="{76792464-A7AF-4692-9C45-A1E5FD37B8D8}" destId="{74699FE8-E064-4DC0-9554-1F7F715A71CD}" srcOrd="1" destOrd="0" presId="urn:microsoft.com/office/officeart/2005/8/layout/orgChart1"/>
    <dgm:cxn modelId="{F1E4B1D5-7320-4DDC-815C-EF3284754EFE}" type="presParOf" srcId="{0D56B663-3395-4124-B77E-B8731CF43723}" destId="{AC51AAE9-C527-4499-82E0-F7A5533E60AF}" srcOrd="1" destOrd="0" presId="urn:microsoft.com/office/officeart/2005/8/layout/orgChart1"/>
    <dgm:cxn modelId="{96853ACB-6A95-4323-9D33-7054F0FC1207}" type="presParOf" srcId="{AC51AAE9-C527-4499-82E0-F7A5533E60AF}" destId="{E21C537A-1BFB-4555-B5AF-0971C813CA51}" srcOrd="0" destOrd="0" presId="urn:microsoft.com/office/officeart/2005/8/layout/orgChart1"/>
    <dgm:cxn modelId="{D162B749-474A-4652-9ABF-AF46565052E7}" type="presParOf" srcId="{AC51AAE9-C527-4499-82E0-F7A5533E60AF}" destId="{1893F5B4-E44D-48F5-8043-12ECCE4622CC}" srcOrd="1" destOrd="0" presId="urn:microsoft.com/office/officeart/2005/8/layout/orgChart1"/>
    <dgm:cxn modelId="{23157FF1-9221-47DE-B502-F2539525313F}" type="presParOf" srcId="{1893F5B4-E44D-48F5-8043-12ECCE4622CC}" destId="{64674D06-51E6-4445-973C-462B686CA243}" srcOrd="0" destOrd="0" presId="urn:microsoft.com/office/officeart/2005/8/layout/orgChart1"/>
    <dgm:cxn modelId="{6CB0EF55-FF55-48B5-B561-7D377B9913A8}" type="presParOf" srcId="{64674D06-51E6-4445-973C-462B686CA243}" destId="{BD84EF9C-52B3-4D13-908D-DBC6155225DF}" srcOrd="0" destOrd="0" presId="urn:microsoft.com/office/officeart/2005/8/layout/orgChart1"/>
    <dgm:cxn modelId="{6201C76F-9BDA-4651-B007-502A18CCE8F6}" type="presParOf" srcId="{64674D06-51E6-4445-973C-462B686CA243}" destId="{0C8F7802-9B59-4680-ABCB-46610D4123DA}" srcOrd="1" destOrd="0" presId="urn:microsoft.com/office/officeart/2005/8/layout/orgChart1"/>
    <dgm:cxn modelId="{21C473F9-D862-49BF-B5C6-70278440121F}" type="presParOf" srcId="{1893F5B4-E44D-48F5-8043-12ECCE4622CC}" destId="{17F5CD64-D50F-4AE3-AEFE-46C8804FF6C5}" srcOrd="1" destOrd="0" presId="urn:microsoft.com/office/officeart/2005/8/layout/orgChart1"/>
    <dgm:cxn modelId="{F623762F-FAB6-4855-ACA4-3AF9BA6A5214}" type="presParOf" srcId="{17F5CD64-D50F-4AE3-AEFE-46C8804FF6C5}" destId="{1B703F9A-4C66-4108-9B96-EF7D7FDFEB98}" srcOrd="0" destOrd="0" presId="urn:microsoft.com/office/officeart/2005/8/layout/orgChart1"/>
    <dgm:cxn modelId="{AA8BCAF3-1557-4F23-959C-0ED7522268B6}" type="presParOf" srcId="{17F5CD64-D50F-4AE3-AEFE-46C8804FF6C5}" destId="{03CE333B-5DB5-4046-8EB6-07CC39ADE2D6}" srcOrd="1" destOrd="0" presId="urn:microsoft.com/office/officeart/2005/8/layout/orgChart1"/>
    <dgm:cxn modelId="{84B41A85-7DA5-4FE6-803C-8420EBDD1319}" type="presParOf" srcId="{03CE333B-5DB5-4046-8EB6-07CC39ADE2D6}" destId="{4229FDF6-3153-4926-ADD4-DA0B0DBFE07F}" srcOrd="0" destOrd="0" presId="urn:microsoft.com/office/officeart/2005/8/layout/orgChart1"/>
    <dgm:cxn modelId="{DCA518D4-6587-4594-9FF2-3BFD076B96B8}" type="presParOf" srcId="{4229FDF6-3153-4926-ADD4-DA0B0DBFE07F}" destId="{32848B8D-38D4-42FB-A802-94DE11817DAB}" srcOrd="0" destOrd="0" presId="urn:microsoft.com/office/officeart/2005/8/layout/orgChart1"/>
    <dgm:cxn modelId="{FD0F5126-1CD3-4934-9B7C-64639FD18A4A}" type="presParOf" srcId="{4229FDF6-3153-4926-ADD4-DA0B0DBFE07F}" destId="{B87D6ADC-F00F-47AC-8D16-7A622EFF88AA}" srcOrd="1" destOrd="0" presId="urn:microsoft.com/office/officeart/2005/8/layout/orgChart1"/>
    <dgm:cxn modelId="{1379E40E-C938-4026-8AB4-287CFF60AAD2}" type="presParOf" srcId="{03CE333B-5DB5-4046-8EB6-07CC39ADE2D6}" destId="{CB536AFA-D30A-42B6-899B-514671E02BB4}" srcOrd="1" destOrd="0" presId="urn:microsoft.com/office/officeart/2005/8/layout/orgChart1"/>
    <dgm:cxn modelId="{A6B86DAF-2F85-48E7-8142-6E294A87A473}" type="presParOf" srcId="{03CE333B-5DB5-4046-8EB6-07CC39ADE2D6}" destId="{AE783E37-5395-4FDB-909A-2857C4CC4B3A}" srcOrd="2" destOrd="0" presId="urn:microsoft.com/office/officeart/2005/8/layout/orgChart1"/>
    <dgm:cxn modelId="{67F13A35-72E4-44F4-8220-6A544CA6C031}" type="presParOf" srcId="{1893F5B4-E44D-48F5-8043-12ECCE4622CC}" destId="{2E67DF9C-40F0-4A5B-83BE-A34BE94021A9}" srcOrd="2" destOrd="0" presId="urn:microsoft.com/office/officeart/2005/8/layout/orgChart1"/>
    <dgm:cxn modelId="{D0275551-C330-494A-BCD7-B1A1AA0B05DE}" type="presParOf" srcId="{0D56B663-3395-4124-B77E-B8731CF43723}" destId="{A316A1D1-E1EB-465B-A29A-F6A89544A4FE}" srcOrd="2" destOrd="0" presId="urn:microsoft.com/office/officeart/2005/8/layout/orgChart1"/>
    <dgm:cxn modelId="{68A039E2-0D72-425D-90FD-4DC4E3510264}" type="presParOf" srcId="{6C3C02CB-5F4D-4209-9E76-79E8F771FAE6}" destId="{9E147DFF-534A-4472-BC59-D6D9D1C33590}" srcOrd="2" destOrd="0" presId="urn:microsoft.com/office/officeart/2005/8/layout/orgChart1"/>
    <dgm:cxn modelId="{87719AD2-C5FF-45D2-A59A-A480E1C71ADE}" type="presParOf" srcId="{6C3C02CB-5F4D-4209-9E76-79E8F771FAE6}" destId="{6BE227FE-0885-43F7-9BE2-0FD9976E62E9}" srcOrd="3" destOrd="0" presId="urn:microsoft.com/office/officeart/2005/8/layout/orgChart1"/>
    <dgm:cxn modelId="{CFEF8CAA-9E77-4FAD-A7E2-B2C12E8DFF51}" type="presParOf" srcId="{6BE227FE-0885-43F7-9BE2-0FD9976E62E9}" destId="{AC6E4A24-3116-4C9C-85BD-785E4A5CB056}" srcOrd="0" destOrd="0" presId="urn:microsoft.com/office/officeart/2005/8/layout/orgChart1"/>
    <dgm:cxn modelId="{24A488E5-1CEA-4DC9-91FB-04D27E9C8B7B}" type="presParOf" srcId="{AC6E4A24-3116-4C9C-85BD-785E4A5CB056}" destId="{C865C1CE-DF59-43DD-A9BE-59F3E375ED02}" srcOrd="0" destOrd="0" presId="urn:microsoft.com/office/officeart/2005/8/layout/orgChart1"/>
    <dgm:cxn modelId="{D69653FD-3A55-4298-A9F6-1110A0494A91}" type="presParOf" srcId="{AC6E4A24-3116-4C9C-85BD-785E4A5CB056}" destId="{B04D90FF-DD23-4007-ABDF-7BA8BD14275F}" srcOrd="1" destOrd="0" presId="urn:microsoft.com/office/officeart/2005/8/layout/orgChart1"/>
    <dgm:cxn modelId="{A0A1764F-E8A3-40E7-98D0-F4C59634BA89}" type="presParOf" srcId="{6BE227FE-0885-43F7-9BE2-0FD9976E62E9}" destId="{3D40DADD-3E4A-41F2-99E4-B59D44048803}" srcOrd="1" destOrd="0" presId="urn:microsoft.com/office/officeart/2005/8/layout/orgChart1"/>
    <dgm:cxn modelId="{5B3F5838-25E1-4B5C-AEF1-B5D6EA7680F4}" type="presParOf" srcId="{6BE227FE-0885-43F7-9BE2-0FD9976E62E9}" destId="{F9FF55AC-A11A-4190-8819-194A0278A687}" srcOrd="2" destOrd="0" presId="urn:microsoft.com/office/officeart/2005/8/layout/orgChart1"/>
    <dgm:cxn modelId="{5D19FDC8-F717-40A5-A2AB-BF544F06DF64}" type="presParOf" srcId="{3242A0ED-9CA7-4A84-B45A-A28C29554EC9}" destId="{A87946F5-72BC-47BC-AA70-64C842B6818B}" srcOrd="2" destOrd="0" presId="urn:microsoft.com/office/officeart/2005/8/layout/orgChart1"/>
    <dgm:cxn modelId="{1B8215CB-6A3E-4DD7-BB30-922914044004}" type="presParOf" srcId="{1BD6620F-B1E0-44ED-828C-C9CBCB69A03E}" destId="{4043CE0C-FBD2-4B80-B723-412C360FF28E}" srcOrd="2" destOrd="0" presId="urn:microsoft.com/office/officeart/2005/8/layout/orgChart1"/>
    <dgm:cxn modelId="{186CDB14-033A-42E1-8CC5-453F9823C254}" type="presParOf" srcId="{1BD6620F-B1E0-44ED-828C-C9CBCB69A03E}" destId="{1DBFD1D9-EDFF-47B8-A996-2C81962953DF}" srcOrd="3" destOrd="0" presId="urn:microsoft.com/office/officeart/2005/8/layout/orgChart1"/>
    <dgm:cxn modelId="{0CE89140-F8FD-41F7-BC2E-AE321C61D0FA}" type="presParOf" srcId="{1DBFD1D9-EDFF-47B8-A996-2C81962953DF}" destId="{A7CD40BC-E483-45C2-B590-4FD4EF5AA43F}" srcOrd="0" destOrd="0" presId="urn:microsoft.com/office/officeart/2005/8/layout/orgChart1"/>
    <dgm:cxn modelId="{36438F97-4E78-4E10-9CFD-0AED58A5BD87}" type="presParOf" srcId="{A7CD40BC-E483-45C2-B590-4FD4EF5AA43F}" destId="{1E1DA542-9FEA-4191-94BD-1398E0FEECD5}" srcOrd="0" destOrd="0" presId="urn:microsoft.com/office/officeart/2005/8/layout/orgChart1"/>
    <dgm:cxn modelId="{4BA57FD6-7243-4A68-A51D-8B68F2D6D95A}" type="presParOf" srcId="{A7CD40BC-E483-45C2-B590-4FD4EF5AA43F}" destId="{627D74C1-8835-4694-A952-46D875B7493B}" srcOrd="1" destOrd="0" presId="urn:microsoft.com/office/officeart/2005/8/layout/orgChart1"/>
    <dgm:cxn modelId="{546DEC1A-42EC-4F7C-9C9F-256AFFBF9E51}" type="presParOf" srcId="{1DBFD1D9-EDFF-47B8-A996-2C81962953DF}" destId="{D69E7C8E-C13F-4CFC-B062-DC9457DC6A36}" srcOrd="1" destOrd="0" presId="urn:microsoft.com/office/officeart/2005/8/layout/orgChart1"/>
    <dgm:cxn modelId="{7B1F945A-202D-402D-AF37-29DCA8AA1851}" type="presParOf" srcId="{D69E7C8E-C13F-4CFC-B062-DC9457DC6A36}" destId="{0EFF876D-02C9-406F-BF12-D3AD11FD7E01}" srcOrd="0" destOrd="0" presId="urn:microsoft.com/office/officeart/2005/8/layout/orgChart1"/>
    <dgm:cxn modelId="{2CD878C6-82E8-4B0A-9763-4076907ED96D}" type="presParOf" srcId="{D69E7C8E-C13F-4CFC-B062-DC9457DC6A36}" destId="{C3E0727A-447A-4451-835A-1BCA0EF48EB3}" srcOrd="1" destOrd="0" presId="urn:microsoft.com/office/officeart/2005/8/layout/orgChart1"/>
    <dgm:cxn modelId="{071CF428-1616-47D1-A75B-F47DB6320518}" type="presParOf" srcId="{C3E0727A-447A-4451-835A-1BCA0EF48EB3}" destId="{6BCC4BF2-830C-4E3A-A613-42D3970AD2D1}" srcOrd="0" destOrd="0" presId="urn:microsoft.com/office/officeart/2005/8/layout/orgChart1"/>
    <dgm:cxn modelId="{7CC921A8-AD15-4B5E-9FF7-B08B9C2F4ABD}" type="presParOf" srcId="{6BCC4BF2-830C-4E3A-A613-42D3970AD2D1}" destId="{7E981BC1-6374-4620-A4C0-48B646A3F8D0}" srcOrd="0" destOrd="0" presId="urn:microsoft.com/office/officeart/2005/8/layout/orgChart1"/>
    <dgm:cxn modelId="{73E23EEB-084E-42C0-A5A0-7A3D44C82B3E}" type="presParOf" srcId="{6BCC4BF2-830C-4E3A-A613-42D3970AD2D1}" destId="{32ACBDD3-C8E8-4CAE-8CA6-C7BE5AEFDE40}" srcOrd="1" destOrd="0" presId="urn:microsoft.com/office/officeart/2005/8/layout/orgChart1"/>
    <dgm:cxn modelId="{42641934-94F2-412A-A7C6-65528B198AA4}" type="presParOf" srcId="{C3E0727A-447A-4451-835A-1BCA0EF48EB3}" destId="{5BC2A83E-2FC3-480A-9AAE-E56A4D354AA3}" srcOrd="1" destOrd="0" presId="urn:microsoft.com/office/officeart/2005/8/layout/orgChart1"/>
    <dgm:cxn modelId="{DAF478BA-8D57-41FE-9E40-317817661F95}" type="presParOf" srcId="{5BC2A83E-2FC3-480A-9AAE-E56A4D354AA3}" destId="{4B9C6594-7F4D-458B-884B-43DB02DA443F}" srcOrd="0" destOrd="0" presId="urn:microsoft.com/office/officeart/2005/8/layout/orgChart1"/>
    <dgm:cxn modelId="{E4039AC4-EA22-4F99-BD55-A83D649FC46C}" type="presParOf" srcId="{5BC2A83E-2FC3-480A-9AAE-E56A4D354AA3}" destId="{A4A9CF82-899F-4745-AF0C-3137D076C6CC}" srcOrd="1" destOrd="0" presId="urn:microsoft.com/office/officeart/2005/8/layout/orgChart1"/>
    <dgm:cxn modelId="{1110233F-DF00-4516-BFE1-04ED0F4C90C2}" type="presParOf" srcId="{A4A9CF82-899F-4745-AF0C-3137D076C6CC}" destId="{6D8F7939-07D9-42A3-B4F9-97C3E7444D93}" srcOrd="0" destOrd="0" presId="urn:microsoft.com/office/officeart/2005/8/layout/orgChart1"/>
    <dgm:cxn modelId="{9721BE00-80CD-4F17-A62F-A08B24004CCD}" type="presParOf" srcId="{6D8F7939-07D9-42A3-B4F9-97C3E7444D93}" destId="{D6F64576-367A-404F-848D-9D10C4154841}" srcOrd="0" destOrd="0" presId="urn:microsoft.com/office/officeart/2005/8/layout/orgChart1"/>
    <dgm:cxn modelId="{FDB2FF4E-ED04-4449-A967-E1FDEFDF002E}" type="presParOf" srcId="{6D8F7939-07D9-42A3-B4F9-97C3E7444D93}" destId="{776332BD-E8A2-4A25-AC7F-7CADFA91D44F}" srcOrd="1" destOrd="0" presId="urn:microsoft.com/office/officeart/2005/8/layout/orgChart1"/>
    <dgm:cxn modelId="{89A3B49E-5E87-44A0-AC32-2E7E10312388}" type="presParOf" srcId="{A4A9CF82-899F-4745-AF0C-3137D076C6CC}" destId="{6903736F-8062-4048-9E26-516DB905CCB4}" srcOrd="1" destOrd="0" presId="urn:microsoft.com/office/officeart/2005/8/layout/orgChart1"/>
    <dgm:cxn modelId="{8F388482-0A98-4876-BD97-55A456CBE262}" type="presParOf" srcId="{6903736F-8062-4048-9E26-516DB905CCB4}" destId="{BD97A2A9-894B-4D9E-BE6D-7BA6C3F9EE00}" srcOrd="0" destOrd="0" presId="urn:microsoft.com/office/officeart/2005/8/layout/orgChart1"/>
    <dgm:cxn modelId="{D2FDCB06-0678-4395-82B5-E7BA9D0B6C8F}" type="presParOf" srcId="{6903736F-8062-4048-9E26-516DB905CCB4}" destId="{6FD37EFF-220B-49ED-BC1B-AB090F527B37}" srcOrd="1" destOrd="0" presId="urn:microsoft.com/office/officeart/2005/8/layout/orgChart1"/>
    <dgm:cxn modelId="{C2A10975-F068-4182-A946-829FA80B13EE}" type="presParOf" srcId="{6FD37EFF-220B-49ED-BC1B-AB090F527B37}" destId="{09B69842-B503-4535-B584-F7EABCE943C6}" srcOrd="0" destOrd="0" presId="urn:microsoft.com/office/officeart/2005/8/layout/orgChart1"/>
    <dgm:cxn modelId="{2B2C1C36-C597-4093-8354-A6AEE1B56316}" type="presParOf" srcId="{09B69842-B503-4535-B584-F7EABCE943C6}" destId="{172D630F-DC3B-45AF-9041-EF24A8CF8FF9}" srcOrd="0" destOrd="0" presId="urn:microsoft.com/office/officeart/2005/8/layout/orgChart1"/>
    <dgm:cxn modelId="{376022EA-E1ED-4A21-98DD-2BFA5E827690}" type="presParOf" srcId="{09B69842-B503-4535-B584-F7EABCE943C6}" destId="{18A24FE9-3756-47EA-9FC5-77EBECBE9274}" srcOrd="1" destOrd="0" presId="urn:microsoft.com/office/officeart/2005/8/layout/orgChart1"/>
    <dgm:cxn modelId="{FD153EA4-05AF-4429-A500-A603F971B869}" type="presParOf" srcId="{6FD37EFF-220B-49ED-BC1B-AB090F527B37}" destId="{8B786F0D-C91E-4FC2-A4B7-1D15475FA969}" srcOrd="1" destOrd="0" presId="urn:microsoft.com/office/officeart/2005/8/layout/orgChart1"/>
    <dgm:cxn modelId="{C8602DEE-C7E5-4285-81BC-5F7244E6877F}" type="presParOf" srcId="{6FD37EFF-220B-49ED-BC1B-AB090F527B37}" destId="{80015EAA-3115-4A09-A8DA-584A21C8258B}" srcOrd="2" destOrd="0" presId="urn:microsoft.com/office/officeart/2005/8/layout/orgChart1"/>
    <dgm:cxn modelId="{785E07CB-52FC-45D9-A7A5-14D25AB851EE}" type="presParOf" srcId="{A4A9CF82-899F-4745-AF0C-3137D076C6CC}" destId="{2160E4D6-D3BD-4931-A955-179644CEC67B}" srcOrd="2" destOrd="0" presId="urn:microsoft.com/office/officeart/2005/8/layout/orgChart1"/>
    <dgm:cxn modelId="{492063CD-4E42-4105-89FA-A16BDD485212}" type="presParOf" srcId="{C3E0727A-447A-4451-835A-1BCA0EF48EB3}" destId="{EBAF7F95-2C89-4179-A24D-67A5D2F3EC03}" srcOrd="2" destOrd="0" presId="urn:microsoft.com/office/officeart/2005/8/layout/orgChart1"/>
    <dgm:cxn modelId="{CF1385D9-7BC2-4F25-B65B-A6855E70F44E}" type="presParOf" srcId="{D69E7C8E-C13F-4CFC-B062-DC9457DC6A36}" destId="{EB853E1B-0435-4460-A15F-2FA148555EA3}" srcOrd="2" destOrd="0" presId="urn:microsoft.com/office/officeart/2005/8/layout/orgChart1"/>
    <dgm:cxn modelId="{F33CC1EB-967E-48C9-ABCC-F5E09A6DD860}" type="presParOf" srcId="{D69E7C8E-C13F-4CFC-B062-DC9457DC6A36}" destId="{ECE0C920-E0CC-416A-B3D4-CFB5B33D5604}" srcOrd="3" destOrd="0" presId="urn:microsoft.com/office/officeart/2005/8/layout/orgChart1"/>
    <dgm:cxn modelId="{5301C2DE-EE65-4100-9FF0-32BBF8B05D20}" type="presParOf" srcId="{ECE0C920-E0CC-416A-B3D4-CFB5B33D5604}" destId="{C79B1828-FB78-47C0-A444-18706F8500F6}" srcOrd="0" destOrd="0" presId="urn:microsoft.com/office/officeart/2005/8/layout/orgChart1"/>
    <dgm:cxn modelId="{A4FF285B-A872-4CFA-AE25-C7FA26E4C06E}" type="presParOf" srcId="{C79B1828-FB78-47C0-A444-18706F8500F6}" destId="{0BBF6353-5B4C-4731-9689-B075C5A424A3}" srcOrd="0" destOrd="0" presId="urn:microsoft.com/office/officeart/2005/8/layout/orgChart1"/>
    <dgm:cxn modelId="{7436C8CF-845D-4776-8851-42FAD5D7CC5E}" type="presParOf" srcId="{C79B1828-FB78-47C0-A444-18706F8500F6}" destId="{0FA0BFEC-1CC8-4767-B83B-2853E5C7E738}" srcOrd="1" destOrd="0" presId="urn:microsoft.com/office/officeart/2005/8/layout/orgChart1"/>
    <dgm:cxn modelId="{5DF63E49-F57B-404F-93C8-CA8DCC19E476}" type="presParOf" srcId="{ECE0C920-E0CC-416A-B3D4-CFB5B33D5604}" destId="{CE9F2112-2C1A-4E31-A2F3-613C1C5B7A10}" srcOrd="1" destOrd="0" presId="urn:microsoft.com/office/officeart/2005/8/layout/orgChart1"/>
    <dgm:cxn modelId="{D1DE71BD-2660-4F75-9AD3-894F420D1852}" type="presParOf" srcId="{ECE0C920-E0CC-416A-B3D4-CFB5B33D5604}" destId="{12D303E8-7C2C-45E0-8428-32DAEB2CE5FD}" srcOrd="2" destOrd="0" presId="urn:microsoft.com/office/officeart/2005/8/layout/orgChart1"/>
    <dgm:cxn modelId="{84C512D9-2130-45D9-82EA-DAA0D03C9EE1}" type="presParOf" srcId="{1DBFD1D9-EDFF-47B8-A996-2C81962953DF}" destId="{CE0F6D47-F370-4796-9324-0D628C70B4D7}" srcOrd="2" destOrd="0" presId="urn:microsoft.com/office/officeart/2005/8/layout/orgChart1"/>
    <dgm:cxn modelId="{D2800D91-3728-47F4-8126-72AA4878A898}" type="presParOf" srcId="{1BD6620F-B1E0-44ED-828C-C9CBCB69A03E}" destId="{ACAB94CF-FAE8-4B4B-9684-1DB855446F20}" srcOrd="4" destOrd="0" presId="urn:microsoft.com/office/officeart/2005/8/layout/orgChart1"/>
    <dgm:cxn modelId="{5244B94A-79A8-4F94-A80B-26628F8B40D6}" type="presParOf" srcId="{1BD6620F-B1E0-44ED-828C-C9CBCB69A03E}" destId="{70FB26DB-5FD2-4E7E-87A0-58B5889198A8}" srcOrd="5" destOrd="0" presId="urn:microsoft.com/office/officeart/2005/8/layout/orgChart1"/>
    <dgm:cxn modelId="{E44FEA7A-838D-4D58-9600-C70684C952C5}" type="presParOf" srcId="{70FB26DB-5FD2-4E7E-87A0-58B5889198A8}" destId="{D14A623A-4500-4032-9815-40A0CA9D7257}" srcOrd="0" destOrd="0" presId="urn:microsoft.com/office/officeart/2005/8/layout/orgChart1"/>
    <dgm:cxn modelId="{AF17F6DC-A04D-4E08-BBC9-F80E02D7C4C7}" type="presParOf" srcId="{D14A623A-4500-4032-9815-40A0CA9D7257}" destId="{404337A5-EAD6-4553-BD89-C1BE5AC02670}" srcOrd="0" destOrd="0" presId="urn:microsoft.com/office/officeart/2005/8/layout/orgChart1"/>
    <dgm:cxn modelId="{61EE8521-9EDE-4142-8DBB-4A8515138350}" type="presParOf" srcId="{D14A623A-4500-4032-9815-40A0CA9D7257}" destId="{86091639-A7E2-4F2E-A668-F8B9C7B037EF}" srcOrd="1" destOrd="0" presId="urn:microsoft.com/office/officeart/2005/8/layout/orgChart1"/>
    <dgm:cxn modelId="{234F19AE-2321-4B36-89C1-4FD49DF41540}" type="presParOf" srcId="{70FB26DB-5FD2-4E7E-87A0-58B5889198A8}" destId="{219B1BFE-4DCC-4DDC-B22D-8E1419BC19A0}" srcOrd="1" destOrd="0" presId="urn:microsoft.com/office/officeart/2005/8/layout/orgChart1"/>
    <dgm:cxn modelId="{6E026762-F4C4-45BD-9720-4B604ACDCEE2}" type="presParOf" srcId="{219B1BFE-4DCC-4DDC-B22D-8E1419BC19A0}" destId="{0F83F3E3-95A2-47C2-B32B-8B50897F4357}" srcOrd="0" destOrd="0" presId="urn:microsoft.com/office/officeart/2005/8/layout/orgChart1"/>
    <dgm:cxn modelId="{06CF0194-D2E3-4886-AE83-58C429E9151D}" type="presParOf" srcId="{219B1BFE-4DCC-4DDC-B22D-8E1419BC19A0}" destId="{6AC20730-E388-4911-8C86-4D59C981B3DB}" srcOrd="1" destOrd="0" presId="urn:microsoft.com/office/officeart/2005/8/layout/orgChart1"/>
    <dgm:cxn modelId="{D5FADB1D-53BE-4A17-8897-F2B261CE0997}" type="presParOf" srcId="{6AC20730-E388-4911-8C86-4D59C981B3DB}" destId="{49BAF433-4A69-4378-A9F3-44991F222459}" srcOrd="0" destOrd="0" presId="urn:microsoft.com/office/officeart/2005/8/layout/orgChart1"/>
    <dgm:cxn modelId="{4DB9963C-BF43-488D-843F-058F4F7F6996}" type="presParOf" srcId="{49BAF433-4A69-4378-A9F3-44991F222459}" destId="{676B842C-E563-4CD3-B7F5-7DC7A8646FAA}" srcOrd="0" destOrd="0" presId="urn:microsoft.com/office/officeart/2005/8/layout/orgChart1"/>
    <dgm:cxn modelId="{8BCDDE54-882D-493E-A88B-3082289C1145}" type="presParOf" srcId="{49BAF433-4A69-4378-A9F3-44991F222459}" destId="{A7467986-95FD-428E-89B8-48B7064AF607}" srcOrd="1" destOrd="0" presId="urn:microsoft.com/office/officeart/2005/8/layout/orgChart1"/>
    <dgm:cxn modelId="{073ABC08-C2D4-421F-B5D7-205CD4444B0A}" type="presParOf" srcId="{6AC20730-E388-4911-8C86-4D59C981B3DB}" destId="{5645B4C5-DF3C-4D94-A74B-B7FACF94B974}" srcOrd="1" destOrd="0" presId="urn:microsoft.com/office/officeart/2005/8/layout/orgChart1"/>
    <dgm:cxn modelId="{1F187F33-8B4A-4A03-9335-A7FAFE13B49D}" type="presParOf" srcId="{5645B4C5-DF3C-4D94-A74B-B7FACF94B974}" destId="{1C21A096-AE5A-49E4-A589-35B7F33B198E}" srcOrd="0" destOrd="0" presId="urn:microsoft.com/office/officeart/2005/8/layout/orgChart1"/>
    <dgm:cxn modelId="{8F1ACED8-D3B3-4469-98F2-F46A00EA8110}" type="presParOf" srcId="{5645B4C5-DF3C-4D94-A74B-B7FACF94B974}" destId="{06DCDE93-FC78-40F6-A94A-0EE096FD3B15}" srcOrd="1" destOrd="0" presId="urn:microsoft.com/office/officeart/2005/8/layout/orgChart1"/>
    <dgm:cxn modelId="{B0780324-E640-434B-96D0-A957B34435F0}" type="presParOf" srcId="{06DCDE93-FC78-40F6-A94A-0EE096FD3B15}" destId="{1D028DFA-C678-440D-894B-F8F66764B444}" srcOrd="0" destOrd="0" presId="urn:microsoft.com/office/officeart/2005/8/layout/orgChart1"/>
    <dgm:cxn modelId="{2777E3BA-C6FD-43A2-8BA8-1A872D3D1EB4}" type="presParOf" srcId="{1D028DFA-C678-440D-894B-F8F66764B444}" destId="{49703FE2-51A1-4D14-BADB-C4C2E7313BBA}" srcOrd="0" destOrd="0" presId="urn:microsoft.com/office/officeart/2005/8/layout/orgChart1"/>
    <dgm:cxn modelId="{31A89D44-67A9-4024-A6C6-533270B56829}" type="presParOf" srcId="{1D028DFA-C678-440D-894B-F8F66764B444}" destId="{2730B177-52B0-4BBB-9B79-027ABB2CA213}" srcOrd="1" destOrd="0" presId="urn:microsoft.com/office/officeart/2005/8/layout/orgChart1"/>
    <dgm:cxn modelId="{05FE6971-4F87-47E8-9122-655816BC4019}" type="presParOf" srcId="{06DCDE93-FC78-40F6-A94A-0EE096FD3B15}" destId="{8425E396-493F-4154-ADFB-615290B3013F}" srcOrd="1" destOrd="0" presId="urn:microsoft.com/office/officeart/2005/8/layout/orgChart1"/>
    <dgm:cxn modelId="{9A437710-03FA-4528-8F35-C2F0FC555492}" type="presParOf" srcId="{8425E396-493F-4154-ADFB-615290B3013F}" destId="{1C97CCAC-72FD-4F97-A65E-B54D0CF94A80}" srcOrd="0" destOrd="0" presId="urn:microsoft.com/office/officeart/2005/8/layout/orgChart1"/>
    <dgm:cxn modelId="{6285E335-62D3-4A26-9C4F-DDDA19F32B68}" type="presParOf" srcId="{8425E396-493F-4154-ADFB-615290B3013F}" destId="{D28746A7-23B8-4D94-A009-249F09EA3C3F}" srcOrd="1" destOrd="0" presId="urn:microsoft.com/office/officeart/2005/8/layout/orgChart1"/>
    <dgm:cxn modelId="{CE224D8D-C396-4C9D-AF39-C15EDCFA17FA}" type="presParOf" srcId="{D28746A7-23B8-4D94-A009-249F09EA3C3F}" destId="{439A1A3D-D6B8-480F-85BA-AB05679272AC}" srcOrd="0" destOrd="0" presId="urn:microsoft.com/office/officeart/2005/8/layout/orgChart1"/>
    <dgm:cxn modelId="{DFC9C071-7248-44C1-860F-D910D065B796}" type="presParOf" srcId="{439A1A3D-D6B8-480F-85BA-AB05679272AC}" destId="{21AD2D1B-B954-4C87-9E9B-C741CDFCF39A}" srcOrd="0" destOrd="0" presId="urn:microsoft.com/office/officeart/2005/8/layout/orgChart1"/>
    <dgm:cxn modelId="{5409F179-1367-43B4-BD7C-0C71A995A2BB}" type="presParOf" srcId="{439A1A3D-D6B8-480F-85BA-AB05679272AC}" destId="{0C6FAC2C-06E2-40B8-BE5D-5402CC10C872}" srcOrd="1" destOrd="0" presId="urn:microsoft.com/office/officeart/2005/8/layout/orgChart1"/>
    <dgm:cxn modelId="{9B56A4DE-CEF0-419F-8470-B322183FAEBA}" type="presParOf" srcId="{D28746A7-23B8-4D94-A009-249F09EA3C3F}" destId="{9A1C3E77-C90A-418F-AE27-5891A516479F}" srcOrd="1" destOrd="0" presId="urn:microsoft.com/office/officeart/2005/8/layout/orgChart1"/>
    <dgm:cxn modelId="{3F08BAED-0590-4471-9962-F5E9C50F8E6D}" type="presParOf" srcId="{D28746A7-23B8-4D94-A009-249F09EA3C3F}" destId="{59B470FA-E387-4C78-96F4-2F6D06862ABC}" srcOrd="2" destOrd="0" presId="urn:microsoft.com/office/officeart/2005/8/layout/orgChart1"/>
    <dgm:cxn modelId="{6A1E17D3-7148-4D70-9CEA-B4A7FCA1AAD4}" type="presParOf" srcId="{06DCDE93-FC78-40F6-A94A-0EE096FD3B15}" destId="{18FD14EA-7A8B-4422-AA75-3F8736A274E7}" srcOrd="2" destOrd="0" presId="urn:microsoft.com/office/officeart/2005/8/layout/orgChart1"/>
    <dgm:cxn modelId="{3C9927EA-39B9-4CB1-9EFF-387173BACF8E}" type="presParOf" srcId="{6AC20730-E388-4911-8C86-4D59C981B3DB}" destId="{ADD03EA4-F85F-4A92-9352-AA72EB7C07EF}" srcOrd="2" destOrd="0" presId="urn:microsoft.com/office/officeart/2005/8/layout/orgChart1"/>
    <dgm:cxn modelId="{14C3746D-6ED7-44F6-B10E-97D8A25D01BF}" type="presParOf" srcId="{219B1BFE-4DCC-4DDC-B22D-8E1419BC19A0}" destId="{FF2297B8-450A-4589-8A02-B8A2E37230F3}" srcOrd="2" destOrd="0" presId="urn:microsoft.com/office/officeart/2005/8/layout/orgChart1"/>
    <dgm:cxn modelId="{A6B5F03B-05D0-4B82-94A5-F45F09CB498F}" type="presParOf" srcId="{219B1BFE-4DCC-4DDC-B22D-8E1419BC19A0}" destId="{0D5D4756-810B-49C9-86E7-8283829C7671}" srcOrd="3" destOrd="0" presId="urn:microsoft.com/office/officeart/2005/8/layout/orgChart1"/>
    <dgm:cxn modelId="{B95A1D34-6A37-428F-8F2B-1CA4F7D0750B}" type="presParOf" srcId="{0D5D4756-810B-49C9-86E7-8283829C7671}" destId="{632BB75D-6634-490C-A581-2D3E13380AE4}" srcOrd="0" destOrd="0" presId="urn:microsoft.com/office/officeart/2005/8/layout/orgChart1"/>
    <dgm:cxn modelId="{99545FFA-ABD4-474B-A398-D1C9664A8680}" type="presParOf" srcId="{632BB75D-6634-490C-A581-2D3E13380AE4}" destId="{055D536D-12C0-4733-9CED-EC9FE8FB52F0}" srcOrd="0" destOrd="0" presId="urn:microsoft.com/office/officeart/2005/8/layout/orgChart1"/>
    <dgm:cxn modelId="{F3164949-E706-4398-8741-2605FF9866DE}" type="presParOf" srcId="{632BB75D-6634-490C-A581-2D3E13380AE4}" destId="{24921271-57B7-47C5-ACEF-07EAC059EB53}" srcOrd="1" destOrd="0" presId="urn:microsoft.com/office/officeart/2005/8/layout/orgChart1"/>
    <dgm:cxn modelId="{198BBE85-BE24-4872-8475-4A84BA8274B8}" type="presParOf" srcId="{0D5D4756-810B-49C9-86E7-8283829C7671}" destId="{E3CEF91E-582D-4D6C-A75F-3C8D3EC93178}" srcOrd="1" destOrd="0" presId="urn:microsoft.com/office/officeart/2005/8/layout/orgChart1"/>
    <dgm:cxn modelId="{A9FA83C6-AE94-4961-8985-CAFD5DA38B9D}" type="presParOf" srcId="{0D5D4756-810B-49C9-86E7-8283829C7671}" destId="{15C58332-D13F-4051-A7C9-6BD6839174A5}" srcOrd="2" destOrd="0" presId="urn:microsoft.com/office/officeart/2005/8/layout/orgChart1"/>
    <dgm:cxn modelId="{C78AEE73-CCD7-40DB-999E-C967F7486774}" type="presParOf" srcId="{70FB26DB-5FD2-4E7E-87A0-58B5889198A8}" destId="{E2A22AC2-E5D0-4DD1-8A05-CBDC60AFA781}" srcOrd="2" destOrd="0" presId="urn:microsoft.com/office/officeart/2005/8/layout/orgChart1"/>
    <dgm:cxn modelId="{9FCD54A2-5D5D-4C34-9BE0-1D5CE27AB81E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200" dirty="0" smtClean="0"/>
            <a:t>Outer Manchuria</a:t>
          </a:r>
          <a:endParaRPr lang="he-IL" sz="12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b="0" i="0" dirty="0" smtClean="0"/>
            <a:t>Military</a:t>
          </a:r>
          <a:endParaRPr lang="he-IL" sz="12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60A23791-DFDF-470C-B259-DF8C18A63FF9}">
      <dgm:prSet custT="1"/>
      <dgm:spPr/>
      <dgm:t>
        <a:bodyPr/>
        <a:lstStyle/>
        <a:p>
          <a:pPr rtl="0"/>
          <a:r>
            <a:rPr lang="en-US" sz="1200" b="0" i="0" dirty="0" smtClean="0"/>
            <a:t>Diplomacy</a:t>
          </a:r>
          <a:endParaRPr lang="he-IL" sz="1200" b="0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 sz="1200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 sz="1200"/>
        </a:p>
      </dgm:t>
    </dgm:pt>
    <dgm:pt modelId="{FC54C293-1BC7-43FE-95C8-70FE95EE03D4}">
      <dgm:prSet custT="1"/>
      <dgm:spPr/>
      <dgm:t>
        <a:bodyPr/>
        <a:lstStyle/>
        <a:p>
          <a:pPr rtl="0"/>
          <a:r>
            <a:rPr lang="en-US" sz="1200" dirty="0" smtClean="0"/>
            <a:t>Negotiate</a:t>
          </a:r>
          <a:endParaRPr lang="he-IL" sz="1200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 sz="1200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 sz="1200"/>
        </a:p>
      </dgm:t>
    </dgm:pt>
    <dgm:pt modelId="{9D2801F5-3AE8-4C9B-AA51-748FB03298E3}">
      <dgm:prSet custT="1"/>
      <dgm:spPr/>
      <dgm:t>
        <a:bodyPr/>
        <a:lstStyle/>
        <a:p>
          <a:pPr rtl="0"/>
          <a:r>
            <a:rPr lang="en-US" sz="1200" dirty="0" smtClean="0"/>
            <a:t>UN Recognition</a:t>
          </a:r>
          <a:endParaRPr lang="he-IL" sz="1200" dirty="0"/>
        </a:p>
      </dgm:t>
    </dgm:pt>
    <dgm:pt modelId="{4CF8B09C-FFFE-4F38-9547-845A86D559BA}" type="parTrans" cxnId="{15C0EAF4-DDEB-4831-B6FF-3920A01D5308}">
      <dgm:prSet/>
      <dgm:spPr/>
      <dgm:t>
        <a:bodyPr/>
        <a:lstStyle/>
        <a:p>
          <a:pPr rtl="1"/>
          <a:endParaRPr lang="he-IL" sz="1200"/>
        </a:p>
      </dgm:t>
    </dgm:pt>
    <dgm:pt modelId="{867C012E-D21A-4CDD-A1A5-5FEA704ABAC5}" type="sibTrans" cxnId="{15C0EAF4-DDEB-4831-B6FF-3920A01D5308}">
      <dgm:prSet/>
      <dgm:spPr/>
      <dgm:t>
        <a:bodyPr/>
        <a:lstStyle/>
        <a:p>
          <a:pPr rtl="1"/>
          <a:endParaRPr lang="he-IL" sz="12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2" custScaleX="9605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1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1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1B703F9A-4C66-4108-9B96-EF7D7FDFEB98}" type="pres">
      <dgm:prSet presAssocID="{4CF8B09C-FFFE-4F38-9547-845A86D559BA}" presName="Name37" presStyleLbl="parChTrans1D4" presStyleIdx="0" presStyleCnt="1"/>
      <dgm:spPr/>
      <dgm:t>
        <a:bodyPr/>
        <a:lstStyle/>
        <a:p>
          <a:pPr rtl="1"/>
          <a:endParaRPr lang="he-IL"/>
        </a:p>
      </dgm:t>
    </dgm:pt>
    <dgm:pt modelId="{03CE333B-5DB5-4046-8EB6-07CC39ADE2D6}" type="pres">
      <dgm:prSet presAssocID="{9D2801F5-3AE8-4C9B-AA51-748FB03298E3}" presName="hierRoot2" presStyleCnt="0">
        <dgm:presLayoutVars>
          <dgm:hierBranch val="init"/>
        </dgm:presLayoutVars>
      </dgm:prSet>
      <dgm:spPr/>
    </dgm:pt>
    <dgm:pt modelId="{4229FDF6-3153-4926-ADD4-DA0B0DBFE07F}" type="pres">
      <dgm:prSet presAssocID="{9D2801F5-3AE8-4C9B-AA51-748FB03298E3}" presName="rootComposite" presStyleCnt="0"/>
      <dgm:spPr/>
    </dgm:pt>
    <dgm:pt modelId="{32848B8D-38D4-42FB-A802-94DE11817DAB}" type="pres">
      <dgm:prSet presAssocID="{9D2801F5-3AE8-4C9B-AA51-748FB03298E3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7D6ADC-F00F-47AC-8D16-7A622EFF88AA}" type="pres">
      <dgm:prSet presAssocID="{9D2801F5-3AE8-4C9B-AA51-748FB03298E3}" presName="rootConnector" presStyleLbl="node4" presStyleIdx="0" presStyleCnt="1"/>
      <dgm:spPr/>
      <dgm:t>
        <a:bodyPr/>
        <a:lstStyle/>
        <a:p>
          <a:pPr rtl="1"/>
          <a:endParaRPr lang="he-IL"/>
        </a:p>
      </dgm:t>
    </dgm:pt>
    <dgm:pt modelId="{CB536AFA-D30A-42B6-899B-514671E02BB4}" type="pres">
      <dgm:prSet presAssocID="{9D2801F5-3AE8-4C9B-AA51-748FB03298E3}" presName="hierChild4" presStyleCnt="0"/>
      <dgm:spPr/>
    </dgm:pt>
    <dgm:pt modelId="{AE783E37-5395-4FDB-909A-2857C4CC4B3A}" type="pres">
      <dgm:prSet presAssocID="{9D2801F5-3AE8-4C9B-AA51-748FB03298E3}" presName="hierChild5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2" custScaleX="96036" custLinFactNeighborX="31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456E682D-A786-4D08-8C7A-4DFF17513FCD}" type="presOf" srcId="{FC54C293-1BC7-43FE-95C8-70FE95EE03D4}" destId="{74699FE8-E064-4DC0-9554-1F7F715A71CD}" srcOrd="1" destOrd="0" presId="urn:microsoft.com/office/officeart/2005/8/layout/orgChart1"/>
    <dgm:cxn modelId="{15C0EAF4-DDEB-4831-B6FF-3920A01D5308}" srcId="{FC54C293-1BC7-43FE-95C8-70FE95EE03D4}" destId="{9D2801F5-3AE8-4C9B-AA51-748FB03298E3}" srcOrd="0" destOrd="0" parTransId="{4CF8B09C-FFFE-4F38-9547-845A86D559BA}" sibTransId="{867C012E-D21A-4CDD-A1A5-5FEA704ABAC5}"/>
    <dgm:cxn modelId="{8E00B58A-C6E9-477B-B0CD-62A04637238C}" type="presOf" srcId="{FC54C293-1BC7-43FE-95C8-70FE95EE03D4}" destId="{91486C89-A68F-4388-9476-2C52A7D790A3}" srcOrd="0" destOrd="0" presId="urn:microsoft.com/office/officeart/2005/8/layout/orgChart1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F04E8AB1-E6BE-4238-BC35-A188E455D69E}" type="presOf" srcId="{3DDFBD1B-621C-40D8-8BFC-D2C367EF3C43}" destId="{627D74C1-8835-4694-A952-46D875B7493B}" srcOrd="1" destOrd="0" presId="urn:microsoft.com/office/officeart/2005/8/layout/orgChart1"/>
    <dgm:cxn modelId="{9CCBE38B-8461-4AEC-BC1C-359D77E3CED3}" type="presOf" srcId="{433A5B41-EDEC-4779-B029-087872C6890C}" destId="{04A7CDEA-F711-4A9A-BD0C-15BF08E3DE44}" srcOrd="1" destOrd="0" presId="urn:microsoft.com/office/officeart/2005/8/layout/orgChart1"/>
    <dgm:cxn modelId="{4A9379D1-E7E0-48F2-9BD9-1BBF9A1C06A9}" type="presOf" srcId="{3DDFBD1B-621C-40D8-8BFC-D2C367EF3C43}" destId="{1E1DA542-9FEA-4191-94BD-1398E0FEECD5}" srcOrd="0" destOrd="0" presId="urn:microsoft.com/office/officeart/2005/8/layout/orgChart1"/>
    <dgm:cxn modelId="{EAB57846-E8D3-4EF4-BEE6-722E45CB0251}" type="presOf" srcId="{2211F781-7BC8-428E-AC5A-EF4F70FD4B41}" destId="{163D85D6-F82A-45C7-8BBB-939B4CE470C9}" srcOrd="0" destOrd="0" presId="urn:microsoft.com/office/officeart/2005/8/layout/orgChart1"/>
    <dgm:cxn modelId="{F67D6576-7F73-4256-BB31-DFE555EF0A71}" type="presOf" srcId="{60D929C7-C84A-46D2-AEBA-1236BC23E2F5}" destId="{4043CE0C-FBD2-4B80-B723-412C360FF28E}" srcOrd="0" destOrd="0" presId="urn:microsoft.com/office/officeart/2005/8/layout/orgChart1"/>
    <dgm:cxn modelId="{EDBD6B5A-E0CA-4581-ACD4-D1EB45087BD0}" type="presOf" srcId="{9D2801F5-3AE8-4C9B-AA51-748FB03298E3}" destId="{32848B8D-38D4-42FB-A802-94DE11817DAB}" srcOrd="0" destOrd="0" presId="urn:microsoft.com/office/officeart/2005/8/layout/orgChart1"/>
    <dgm:cxn modelId="{7C2E0387-F9E9-4C72-BAD2-DBAC730F2228}" type="presOf" srcId="{41D27E45-ABE2-4D73-976D-9BF0CC60DA57}" destId="{6A24464E-1717-4518-8F11-C35926C90B6B}" srcOrd="0" destOrd="0" presId="urn:microsoft.com/office/officeart/2005/8/layout/orgChart1"/>
    <dgm:cxn modelId="{32D01ADE-0902-4FF9-8E07-61DE204330DD}" type="presOf" srcId="{433A5B41-EDEC-4779-B029-087872C6890C}" destId="{EB174355-53AF-4528-9635-2EB6CAB61AF8}" srcOrd="0" destOrd="0" presId="urn:microsoft.com/office/officeart/2005/8/layout/orgChart1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75D497A-AF37-4C06-91DA-DC387E7DA7F6}" type="presOf" srcId="{4CF8B09C-FFFE-4F38-9547-845A86D559BA}" destId="{1B703F9A-4C66-4108-9B96-EF7D7FDFEB98}" srcOrd="0" destOrd="0" presId="urn:microsoft.com/office/officeart/2005/8/layout/orgChart1"/>
    <dgm:cxn modelId="{0FCA4004-1751-4343-8998-3FE82F12AE7B}" type="presOf" srcId="{60A23791-DFDF-470C-B259-DF8C18A63FF9}" destId="{BF61923D-D6BE-44E8-A74E-D1FF4ACB2645}" srcOrd="1" destOrd="0" presId="urn:microsoft.com/office/officeart/2005/8/layout/orgChart1"/>
    <dgm:cxn modelId="{DCACCD7C-01D1-4983-A6C9-316F769295EF}" type="presOf" srcId="{9D2801F5-3AE8-4C9B-AA51-748FB03298E3}" destId="{B87D6ADC-F00F-47AC-8D16-7A622EFF88AA}" srcOrd="1" destOrd="0" presId="urn:microsoft.com/office/officeart/2005/8/layout/orgChart1"/>
    <dgm:cxn modelId="{2B67D442-25F8-46BF-B3A8-8AB726A06D0B}" type="presOf" srcId="{60A23791-DFDF-470C-B259-DF8C18A63FF9}" destId="{6E9FEAD1-9750-42A1-B7BE-BA45939457D3}" srcOrd="0" destOrd="0" presId="urn:microsoft.com/office/officeart/2005/8/layout/orgChart1"/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A29AE62E-687F-4DA0-B0DF-7F6576E99C34}" type="presOf" srcId="{F70E09FC-F7D7-40A4-9036-4FC810F28720}" destId="{767C6CED-83A7-42E0-9338-EDEDB9B0C3CC}" srcOrd="0" destOrd="0" presId="urn:microsoft.com/office/officeart/2005/8/layout/orgChart1"/>
    <dgm:cxn modelId="{B9F45BC2-FBE5-45F3-8F1B-E53CCB8178F8}" type="presParOf" srcId="{6A24464E-1717-4518-8F11-C35926C90B6B}" destId="{4B5C0379-15C7-43E5-A8F1-6056DDF506C0}" srcOrd="0" destOrd="0" presId="urn:microsoft.com/office/officeart/2005/8/layout/orgChart1"/>
    <dgm:cxn modelId="{9416896F-E199-40C8-AE59-9ED5F689634C}" type="presParOf" srcId="{4B5C0379-15C7-43E5-A8F1-6056DDF506C0}" destId="{45DF590B-6131-45C1-AA7D-CA4206256AEF}" srcOrd="0" destOrd="0" presId="urn:microsoft.com/office/officeart/2005/8/layout/orgChart1"/>
    <dgm:cxn modelId="{DB81A25C-CE64-437A-A123-87652E39A7E1}" type="presParOf" srcId="{45DF590B-6131-45C1-AA7D-CA4206256AEF}" destId="{EB174355-53AF-4528-9635-2EB6CAB61AF8}" srcOrd="0" destOrd="0" presId="urn:microsoft.com/office/officeart/2005/8/layout/orgChart1"/>
    <dgm:cxn modelId="{CB40A04C-6263-4ADA-A68C-D3E777580FAF}" type="presParOf" srcId="{45DF590B-6131-45C1-AA7D-CA4206256AEF}" destId="{04A7CDEA-F711-4A9A-BD0C-15BF08E3DE44}" srcOrd="1" destOrd="0" presId="urn:microsoft.com/office/officeart/2005/8/layout/orgChart1"/>
    <dgm:cxn modelId="{B52FBC23-BEA3-44A3-B6B4-268D890F9C74}" type="presParOf" srcId="{4B5C0379-15C7-43E5-A8F1-6056DDF506C0}" destId="{1BD6620F-B1E0-44ED-828C-C9CBCB69A03E}" srcOrd="1" destOrd="0" presId="urn:microsoft.com/office/officeart/2005/8/layout/orgChart1"/>
    <dgm:cxn modelId="{A20FA441-BA41-4362-A1A0-593BB6901E64}" type="presParOf" srcId="{1BD6620F-B1E0-44ED-828C-C9CBCB69A03E}" destId="{767C6CED-83A7-42E0-9338-EDEDB9B0C3CC}" srcOrd="0" destOrd="0" presId="urn:microsoft.com/office/officeart/2005/8/layout/orgChart1"/>
    <dgm:cxn modelId="{B2AC3686-4976-4772-93B4-4F5E365D441B}" type="presParOf" srcId="{1BD6620F-B1E0-44ED-828C-C9CBCB69A03E}" destId="{3242A0ED-9CA7-4A84-B45A-A28C29554EC9}" srcOrd="1" destOrd="0" presId="urn:microsoft.com/office/officeart/2005/8/layout/orgChart1"/>
    <dgm:cxn modelId="{5D5B3AD5-394C-40F7-BCFD-61EB0A517581}" type="presParOf" srcId="{3242A0ED-9CA7-4A84-B45A-A28C29554EC9}" destId="{A844328B-01E7-4443-B17D-E8DDD64AA7A3}" srcOrd="0" destOrd="0" presId="urn:microsoft.com/office/officeart/2005/8/layout/orgChart1"/>
    <dgm:cxn modelId="{12D6DDA4-24DD-47EB-BEA4-C44F67A8812A}" type="presParOf" srcId="{A844328B-01E7-4443-B17D-E8DDD64AA7A3}" destId="{6E9FEAD1-9750-42A1-B7BE-BA45939457D3}" srcOrd="0" destOrd="0" presId="urn:microsoft.com/office/officeart/2005/8/layout/orgChart1"/>
    <dgm:cxn modelId="{B2B5365A-7A8E-4F2A-8419-16E4B0E2DB80}" type="presParOf" srcId="{A844328B-01E7-4443-B17D-E8DDD64AA7A3}" destId="{BF61923D-D6BE-44E8-A74E-D1FF4ACB2645}" srcOrd="1" destOrd="0" presId="urn:microsoft.com/office/officeart/2005/8/layout/orgChart1"/>
    <dgm:cxn modelId="{8BF71A09-4938-4E5F-BFA1-83BBD382A66D}" type="presParOf" srcId="{3242A0ED-9CA7-4A84-B45A-A28C29554EC9}" destId="{6C3C02CB-5F4D-4209-9E76-79E8F771FAE6}" srcOrd="1" destOrd="0" presId="urn:microsoft.com/office/officeart/2005/8/layout/orgChart1"/>
    <dgm:cxn modelId="{44FF4DD2-F07E-4BEB-AB82-11C88ACADFF9}" type="presParOf" srcId="{6C3C02CB-5F4D-4209-9E76-79E8F771FAE6}" destId="{163D85D6-F82A-45C7-8BBB-939B4CE470C9}" srcOrd="0" destOrd="0" presId="urn:microsoft.com/office/officeart/2005/8/layout/orgChart1"/>
    <dgm:cxn modelId="{F6C9F768-C238-4869-9C77-66A13CFD5475}" type="presParOf" srcId="{6C3C02CB-5F4D-4209-9E76-79E8F771FAE6}" destId="{0D56B663-3395-4124-B77E-B8731CF43723}" srcOrd="1" destOrd="0" presId="urn:microsoft.com/office/officeart/2005/8/layout/orgChart1"/>
    <dgm:cxn modelId="{510A2751-FEEB-4A21-9056-F3D6091CD8D3}" type="presParOf" srcId="{0D56B663-3395-4124-B77E-B8731CF43723}" destId="{76792464-A7AF-4692-9C45-A1E5FD37B8D8}" srcOrd="0" destOrd="0" presId="urn:microsoft.com/office/officeart/2005/8/layout/orgChart1"/>
    <dgm:cxn modelId="{51F42465-8CF1-4EE3-83FB-F670EF399E9B}" type="presParOf" srcId="{76792464-A7AF-4692-9C45-A1E5FD37B8D8}" destId="{91486C89-A68F-4388-9476-2C52A7D790A3}" srcOrd="0" destOrd="0" presId="urn:microsoft.com/office/officeart/2005/8/layout/orgChart1"/>
    <dgm:cxn modelId="{654B92D2-4892-4666-893F-BD8898E38E78}" type="presParOf" srcId="{76792464-A7AF-4692-9C45-A1E5FD37B8D8}" destId="{74699FE8-E064-4DC0-9554-1F7F715A71CD}" srcOrd="1" destOrd="0" presId="urn:microsoft.com/office/officeart/2005/8/layout/orgChart1"/>
    <dgm:cxn modelId="{FA0E26C8-62D2-4D0A-9FD1-F5BAEF0C36F8}" type="presParOf" srcId="{0D56B663-3395-4124-B77E-B8731CF43723}" destId="{AC51AAE9-C527-4499-82E0-F7A5533E60AF}" srcOrd="1" destOrd="0" presId="urn:microsoft.com/office/officeart/2005/8/layout/orgChart1"/>
    <dgm:cxn modelId="{1AE2BB43-C755-4FDE-A5D5-09CDD764A19A}" type="presParOf" srcId="{AC51AAE9-C527-4499-82E0-F7A5533E60AF}" destId="{1B703F9A-4C66-4108-9B96-EF7D7FDFEB98}" srcOrd="0" destOrd="0" presId="urn:microsoft.com/office/officeart/2005/8/layout/orgChart1"/>
    <dgm:cxn modelId="{07C2F99D-BFE1-402A-87B0-F8645C932DF1}" type="presParOf" srcId="{AC51AAE9-C527-4499-82E0-F7A5533E60AF}" destId="{03CE333B-5DB5-4046-8EB6-07CC39ADE2D6}" srcOrd="1" destOrd="0" presId="urn:microsoft.com/office/officeart/2005/8/layout/orgChart1"/>
    <dgm:cxn modelId="{38E11142-4C89-4DE5-8925-70DFA9C51C1C}" type="presParOf" srcId="{03CE333B-5DB5-4046-8EB6-07CC39ADE2D6}" destId="{4229FDF6-3153-4926-ADD4-DA0B0DBFE07F}" srcOrd="0" destOrd="0" presId="urn:microsoft.com/office/officeart/2005/8/layout/orgChart1"/>
    <dgm:cxn modelId="{5F77AB39-8EB5-4A54-9063-D8C196ADD072}" type="presParOf" srcId="{4229FDF6-3153-4926-ADD4-DA0B0DBFE07F}" destId="{32848B8D-38D4-42FB-A802-94DE11817DAB}" srcOrd="0" destOrd="0" presId="urn:microsoft.com/office/officeart/2005/8/layout/orgChart1"/>
    <dgm:cxn modelId="{9A0D7736-EB7A-416E-8FF3-5C4EE5789E1F}" type="presParOf" srcId="{4229FDF6-3153-4926-ADD4-DA0B0DBFE07F}" destId="{B87D6ADC-F00F-47AC-8D16-7A622EFF88AA}" srcOrd="1" destOrd="0" presId="urn:microsoft.com/office/officeart/2005/8/layout/orgChart1"/>
    <dgm:cxn modelId="{150E7BC6-66B2-465C-8C58-C818EB5EC883}" type="presParOf" srcId="{03CE333B-5DB5-4046-8EB6-07CC39ADE2D6}" destId="{CB536AFA-D30A-42B6-899B-514671E02BB4}" srcOrd="1" destOrd="0" presId="urn:microsoft.com/office/officeart/2005/8/layout/orgChart1"/>
    <dgm:cxn modelId="{D89FD273-DB30-443B-8A8A-60178499285A}" type="presParOf" srcId="{03CE333B-5DB5-4046-8EB6-07CC39ADE2D6}" destId="{AE783E37-5395-4FDB-909A-2857C4CC4B3A}" srcOrd="2" destOrd="0" presId="urn:microsoft.com/office/officeart/2005/8/layout/orgChart1"/>
    <dgm:cxn modelId="{C13DEB93-CE3E-4058-8312-882B1B8E40FA}" type="presParOf" srcId="{0D56B663-3395-4124-B77E-B8731CF43723}" destId="{A316A1D1-E1EB-465B-A29A-F6A89544A4FE}" srcOrd="2" destOrd="0" presId="urn:microsoft.com/office/officeart/2005/8/layout/orgChart1"/>
    <dgm:cxn modelId="{3393F6A3-E65A-49EB-B6F4-90EAA75BCCB8}" type="presParOf" srcId="{3242A0ED-9CA7-4A84-B45A-A28C29554EC9}" destId="{A87946F5-72BC-47BC-AA70-64C842B6818B}" srcOrd="2" destOrd="0" presId="urn:microsoft.com/office/officeart/2005/8/layout/orgChart1"/>
    <dgm:cxn modelId="{7F96C323-3936-44AF-B86F-765B9C68ACE7}" type="presParOf" srcId="{1BD6620F-B1E0-44ED-828C-C9CBCB69A03E}" destId="{4043CE0C-FBD2-4B80-B723-412C360FF28E}" srcOrd="2" destOrd="0" presId="urn:microsoft.com/office/officeart/2005/8/layout/orgChart1"/>
    <dgm:cxn modelId="{EEE47994-11E7-4271-A61B-61DE36D28EFA}" type="presParOf" srcId="{1BD6620F-B1E0-44ED-828C-C9CBCB69A03E}" destId="{1DBFD1D9-EDFF-47B8-A996-2C81962953DF}" srcOrd="3" destOrd="0" presId="urn:microsoft.com/office/officeart/2005/8/layout/orgChart1"/>
    <dgm:cxn modelId="{178E8E8C-F4B3-4343-9AAF-C3E30C9DDF22}" type="presParOf" srcId="{1DBFD1D9-EDFF-47B8-A996-2C81962953DF}" destId="{A7CD40BC-E483-45C2-B590-4FD4EF5AA43F}" srcOrd="0" destOrd="0" presId="urn:microsoft.com/office/officeart/2005/8/layout/orgChart1"/>
    <dgm:cxn modelId="{53C5501B-5159-41FB-92A9-931DD2B19098}" type="presParOf" srcId="{A7CD40BC-E483-45C2-B590-4FD4EF5AA43F}" destId="{1E1DA542-9FEA-4191-94BD-1398E0FEECD5}" srcOrd="0" destOrd="0" presId="urn:microsoft.com/office/officeart/2005/8/layout/orgChart1"/>
    <dgm:cxn modelId="{727353B5-E385-4737-9779-71FFDA21DC90}" type="presParOf" srcId="{A7CD40BC-E483-45C2-B590-4FD4EF5AA43F}" destId="{627D74C1-8835-4694-A952-46D875B7493B}" srcOrd="1" destOrd="0" presId="urn:microsoft.com/office/officeart/2005/8/layout/orgChart1"/>
    <dgm:cxn modelId="{D7988EB4-46FE-40F1-A2B8-6217F5842EA6}" type="presParOf" srcId="{1DBFD1D9-EDFF-47B8-A996-2C81962953DF}" destId="{D69E7C8E-C13F-4CFC-B062-DC9457DC6A36}" srcOrd="1" destOrd="0" presId="urn:microsoft.com/office/officeart/2005/8/layout/orgChart1"/>
    <dgm:cxn modelId="{DD3FC062-EAFF-490C-955F-CD6D3788FA8E}" type="presParOf" srcId="{1DBFD1D9-EDFF-47B8-A996-2C81962953DF}" destId="{CE0F6D47-F370-4796-9324-0D628C70B4D7}" srcOrd="2" destOrd="0" presId="urn:microsoft.com/office/officeart/2005/8/layout/orgChart1"/>
    <dgm:cxn modelId="{4BFCACB9-1519-4436-875A-009782D4494D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Economy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Nationalize Industry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Military</a:t>
          </a:r>
        </a:p>
        <a:p>
          <a:pPr rtl="0"/>
          <a:r>
            <a:rPr lang="en-US" sz="1000" dirty="0" smtClean="0"/>
            <a:t>Solution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Reunification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D9B4F2DA-1341-41CB-A3F3-2D22A7A64287}">
      <dgm:prSet custT="1"/>
      <dgm:spPr/>
      <dgm:t>
        <a:bodyPr/>
        <a:lstStyle/>
        <a:p>
          <a:pPr rtl="0"/>
          <a:r>
            <a:rPr lang="en-US" sz="1000" dirty="0" smtClean="0"/>
            <a:t>Round 1 Talks</a:t>
          </a:r>
          <a:endParaRPr lang="he-IL" sz="1000" dirty="0"/>
        </a:p>
      </dgm:t>
    </dgm:pt>
    <dgm:pt modelId="{13F86CD5-C20C-4D8A-8181-E88FBE94B9B4}" type="par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A62D026-E3D2-4FAC-B11A-1D40F56B3E51}" type="sibTrans" cxnId="{ABA7035E-ED2E-4F84-8246-4737E0B526FC}">
      <dgm:prSet/>
      <dgm:spPr/>
      <dgm:t>
        <a:bodyPr/>
        <a:lstStyle/>
        <a:p>
          <a:pPr rtl="1"/>
          <a:endParaRPr lang="he-IL" sz="1000"/>
        </a:p>
      </dgm:t>
    </dgm:pt>
    <dgm:pt modelId="{BE7BEACF-36B7-45EA-A2E1-C891523799B1}">
      <dgm:prSet custT="1"/>
      <dgm:spPr/>
      <dgm:t>
        <a:bodyPr/>
        <a:lstStyle/>
        <a:p>
          <a:pPr rtl="0"/>
          <a:r>
            <a:rPr lang="en-US" sz="1000" dirty="0" smtClean="0"/>
            <a:t>Economic Sanctions I</a:t>
          </a:r>
          <a:endParaRPr lang="he-IL" sz="1000" dirty="0"/>
        </a:p>
      </dgm:t>
    </dgm:pt>
    <dgm:pt modelId="{D8C73D2E-3201-4910-8122-319A2C9AEE6C}" type="par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F923B2ED-7437-444D-B3F1-0ACD3236C636}" type="sibTrans" cxnId="{66CD0899-48F3-4A40-96FD-13F2CA0984A1}">
      <dgm:prSet/>
      <dgm:spPr/>
      <dgm:t>
        <a:bodyPr/>
        <a:lstStyle/>
        <a:p>
          <a:pPr rtl="1"/>
          <a:endParaRPr lang="he-IL" sz="1000"/>
        </a:p>
      </dgm:t>
    </dgm:pt>
    <dgm:pt modelId="{E212B0FE-D73C-45EC-B872-FBAD93D028E0}" type="asst">
      <dgm:prSet custT="1"/>
      <dgm:spPr/>
      <dgm:t>
        <a:bodyPr/>
        <a:lstStyle/>
        <a:p>
          <a:pPr rtl="1"/>
          <a:r>
            <a:rPr lang="en-US" sz="1000" dirty="0" smtClean="0"/>
            <a:t>Economic Sanctions II</a:t>
          </a:r>
          <a:endParaRPr lang="he-IL" sz="1000" dirty="0"/>
        </a:p>
      </dgm:t>
    </dgm:pt>
    <dgm:pt modelId="{825CF897-F261-4BEF-8B3C-34CBABE5C2A0}" type="par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B11399A0-2DD7-4869-BC46-F6A070943734}" type="sibTrans" cxnId="{235DDB0C-E671-48E3-9A37-FCF190D2BE19}">
      <dgm:prSet/>
      <dgm:spPr/>
      <dgm:t>
        <a:bodyPr/>
        <a:lstStyle/>
        <a:p>
          <a:pPr rtl="1"/>
          <a:endParaRPr lang="he-IL" sz="1000"/>
        </a:p>
      </dgm:t>
    </dgm:pt>
    <dgm:pt modelId="{02C877EF-3199-4F27-872B-4A01E5E1017F}">
      <dgm:prSet/>
      <dgm:spPr/>
      <dgm:t>
        <a:bodyPr/>
        <a:lstStyle/>
        <a:p>
          <a:pPr rtl="1"/>
          <a:r>
            <a:rPr lang="en-US" dirty="0" smtClean="0"/>
            <a:t>Retake Taiwan</a:t>
          </a:r>
          <a:endParaRPr lang="he-IL" dirty="0"/>
        </a:p>
      </dgm:t>
    </dgm:pt>
    <dgm:pt modelId="{1897C022-1641-448E-BA64-871FE4E3666A}" type="parTrans" cxnId="{7E9AAF94-4590-4F6E-8F51-2BADCD09DD12}">
      <dgm:prSet/>
      <dgm:spPr/>
      <dgm:t>
        <a:bodyPr/>
        <a:lstStyle/>
        <a:p>
          <a:pPr rtl="1"/>
          <a:endParaRPr lang="he-IL"/>
        </a:p>
      </dgm:t>
    </dgm:pt>
    <dgm:pt modelId="{AC3C3115-152E-4F90-802E-78EA6F8462A9}" type="sibTrans" cxnId="{7E9AAF94-4590-4F6E-8F51-2BADCD09DD12}">
      <dgm:prSet/>
      <dgm:spPr/>
      <dgm:t>
        <a:bodyPr/>
        <a:lstStyle/>
        <a:p>
          <a:pPr rtl="1"/>
          <a:endParaRPr lang="he-IL"/>
        </a:p>
      </dgm:t>
    </dgm:pt>
    <dgm:pt modelId="{60A23791-DFDF-470C-B259-DF8C18A63FF9}">
      <dgm:prSet/>
      <dgm:spPr/>
      <dgm:t>
        <a:bodyPr/>
        <a:lstStyle/>
        <a:p>
          <a:pPr rtl="0"/>
          <a:r>
            <a:rPr lang="en-US" dirty="0" smtClean="0"/>
            <a:t>The Oligarchs</a:t>
          </a:r>
          <a:endParaRPr lang="he-IL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/>
        </a:p>
      </dgm:t>
    </dgm:pt>
    <dgm:pt modelId="{FC54C293-1BC7-43FE-95C8-70FE95EE03D4}">
      <dgm:prSet/>
      <dgm:spPr/>
      <dgm:t>
        <a:bodyPr/>
        <a:lstStyle/>
        <a:p>
          <a:pPr rtl="0"/>
          <a:r>
            <a:rPr lang="en-US" dirty="0" smtClean="0"/>
            <a:t>Support Communists</a:t>
          </a:r>
          <a:endParaRPr lang="he-IL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/>
        </a:p>
      </dgm:t>
    </dgm:pt>
    <dgm:pt modelId="{24FCE1C7-1350-4978-8C10-590C7065C213}">
      <dgm:prSet/>
      <dgm:spPr/>
      <dgm:t>
        <a:bodyPr/>
        <a:lstStyle/>
        <a:p>
          <a:pPr rtl="0"/>
          <a:r>
            <a:rPr lang="en-US" dirty="0" smtClean="0"/>
            <a:t>Destabilize</a:t>
          </a:r>
        </a:p>
        <a:p>
          <a:pPr rtl="0"/>
          <a:r>
            <a:rPr lang="en-US" dirty="0" smtClean="0"/>
            <a:t>Government</a:t>
          </a:r>
          <a:endParaRPr lang="he-IL" dirty="0"/>
        </a:p>
      </dgm:t>
    </dgm:pt>
    <dgm:pt modelId="{724E4E2F-E5EA-4EFC-B92C-6D8E3E70319E}" type="parTrans" cxnId="{063CA1A1-E3D5-4C67-8C49-C35961779EB1}">
      <dgm:prSet/>
      <dgm:spPr/>
      <dgm:t>
        <a:bodyPr/>
        <a:lstStyle/>
        <a:p>
          <a:pPr rtl="1"/>
          <a:endParaRPr lang="he-IL"/>
        </a:p>
      </dgm:t>
    </dgm:pt>
    <dgm:pt modelId="{FAA4B443-3D09-458B-8564-CACA11B09E47}" type="sibTrans" cxnId="{063CA1A1-E3D5-4C67-8C49-C35961779EB1}">
      <dgm:prSet/>
      <dgm:spPr/>
      <dgm:t>
        <a:bodyPr/>
        <a:lstStyle/>
        <a:p>
          <a:pPr rtl="1"/>
          <a:endParaRPr lang="he-IL"/>
        </a:p>
      </dgm:t>
    </dgm:pt>
    <dgm:pt modelId="{3CF224CD-45A4-4309-8E90-B0C6C1D4114D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5796570A-816C-4244-A7BA-A948759CE093}" type="parTrans" cxnId="{780AF9EB-143E-4C7A-B5B1-ECC07AF049A2}">
      <dgm:prSet/>
      <dgm:spPr/>
      <dgm:t>
        <a:bodyPr/>
        <a:lstStyle/>
        <a:p>
          <a:pPr rtl="1"/>
          <a:endParaRPr lang="he-IL"/>
        </a:p>
      </dgm:t>
    </dgm:pt>
    <dgm:pt modelId="{8F4CB874-FDB1-49E6-9438-8E004AD250A0}" type="sibTrans" cxnId="{780AF9EB-143E-4C7A-B5B1-ECC07AF049A2}">
      <dgm:prSet/>
      <dgm:spPr/>
      <dgm:t>
        <a:bodyPr/>
        <a:lstStyle/>
        <a:p>
          <a:pPr rtl="1"/>
          <a:endParaRPr lang="he-IL"/>
        </a:p>
      </dgm:t>
    </dgm:pt>
    <dgm:pt modelId="{1522E007-084D-491D-A625-F96427F23BE1}">
      <dgm:prSet/>
      <dgm:spPr/>
      <dgm:t>
        <a:bodyPr/>
        <a:lstStyle/>
        <a:p>
          <a:pPr rtl="1"/>
          <a:r>
            <a:rPr lang="en-US" dirty="0" smtClean="0"/>
            <a:t>No Fly Zone</a:t>
          </a:r>
          <a:endParaRPr lang="he-IL" dirty="0"/>
        </a:p>
      </dgm:t>
    </dgm:pt>
    <dgm:pt modelId="{BE00456F-DE44-4C89-84FE-72555BC71D71}" type="parTrans" cxnId="{B222E8C4-271B-4755-AEF3-6947F4FE3606}">
      <dgm:prSet/>
      <dgm:spPr/>
      <dgm:t>
        <a:bodyPr/>
        <a:lstStyle/>
        <a:p>
          <a:pPr rtl="1"/>
          <a:endParaRPr lang="he-IL"/>
        </a:p>
      </dgm:t>
    </dgm:pt>
    <dgm:pt modelId="{AE66CF45-0320-45B6-B75B-C8B341F5CEA5}" type="sibTrans" cxnId="{B222E8C4-271B-4755-AEF3-6947F4FE3606}">
      <dgm:prSet/>
      <dgm:spPr/>
      <dgm:t>
        <a:bodyPr/>
        <a:lstStyle/>
        <a:p>
          <a:pPr rtl="1"/>
          <a:endParaRPr lang="he-IL"/>
        </a:p>
      </dgm:t>
    </dgm:pt>
    <dgm:pt modelId="{42D5D1A3-82DD-4EC5-98D0-5F399C852D15}">
      <dgm:prSet/>
      <dgm:spPr/>
      <dgm:t>
        <a:bodyPr/>
        <a:lstStyle/>
        <a:p>
          <a:pPr rtl="1"/>
          <a:r>
            <a:rPr lang="en-US" dirty="0" smtClean="0"/>
            <a:t>Round 2 Talks</a:t>
          </a:r>
          <a:endParaRPr lang="he-IL" dirty="0"/>
        </a:p>
      </dgm:t>
    </dgm:pt>
    <dgm:pt modelId="{888AC210-B6D1-47AB-861B-8CC24F59C729}" type="parTrans" cxnId="{DF851735-2578-414C-A1C7-27974549F210}">
      <dgm:prSet/>
      <dgm:spPr/>
      <dgm:t>
        <a:bodyPr/>
        <a:lstStyle/>
        <a:p>
          <a:pPr rtl="1"/>
          <a:endParaRPr lang="he-IL"/>
        </a:p>
      </dgm:t>
    </dgm:pt>
    <dgm:pt modelId="{AC5AE3EF-82FF-476E-AAC1-B6858B164663}" type="sibTrans" cxnId="{DF851735-2578-414C-A1C7-27974549F210}">
      <dgm:prSet/>
      <dgm:spPr/>
      <dgm:t>
        <a:bodyPr/>
        <a:lstStyle/>
        <a:p>
          <a:pPr rtl="1"/>
          <a:endParaRPr lang="he-IL"/>
        </a:p>
      </dgm:t>
    </dgm:pt>
    <dgm:pt modelId="{86F9539A-0905-4D3E-A12D-5EFFEE507A33}">
      <dgm:prSet/>
      <dgm:spPr/>
      <dgm:t>
        <a:bodyPr/>
        <a:lstStyle/>
        <a:p>
          <a:pPr rtl="1"/>
          <a:r>
            <a:rPr lang="en-US" dirty="0" smtClean="0"/>
            <a:t>Unite with Taiwan</a:t>
          </a:r>
          <a:endParaRPr lang="he-IL" dirty="0"/>
        </a:p>
      </dgm:t>
    </dgm:pt>
    <dgm:pt modelId="{CC122129-B128-44EF-8714-BB7F72B5E9EE}" type="parTrans" cxnId="{CF553D04-25A3-41C2-A21D-59D59B3D24A2}">
      <dgm:prSet/>
      <dgm:spPr/>
      <dgm:t>
        <a:bodyPr/>
        <a:lstStyle/>
        <a:p>
          <a:pPr rtl="1"/>
          <a:endParaRPr lang="he-IL"/>
        </a:p>
      </dgm:t>
    </dgm:pt>
    <dgm:pt modelId="{BE2A80F6-8096-4DE0-B4EC-F5AF989A2245}" type="sibTrans" cxnId="{CF553D04-25A3-41C2-A21D-59D59B3D24A2}">
      <dgm:prSet/>
      <dgm:spPr/>
      <dgm:t>
        <a:bodyPr/>
        <a:lstStyle/>
        <a:p>
          <a:pPr rtl="1"/>
          <a:endParaRPr lang="he-IL"/>
        </a:p>
      </dgm:t>
    </dgm:pt>
    <dgm:pt modelId="{7370B2B5-862D-4DF6-A189-E8DC4A50EBF2}" type="asst">
      <dgm:prSet/>
      <dgm:spPr/>
      <dgm:t>
        <a:bodyPr/>
        <a:lstStyle/>
        <a:p>
          <a:pPr rtl="1"/>
          <a:r>
            <a:rPr lang="en-US" dirty="0" smtClean="0"/>
            <a:t>Sever Ties with West</a:t>
          </a:r>
          <a:endParaRPr lang="he-IL" dirty="0"/>
        </a:p>
      </dgm:t>
    </dgm:pt>
    <dgm:pt modelId="{37F63B8E-351C-4B98-A0E7-D15823B81A9D}" type="parTrans" cxnId="{4992D891-1133-4685-B1CF-9CE024B416DC}">
      <dgm:prSet/>
      <dgm:spPr/>
      <dgm:t>
        <a:bodyPr/>
        <a:lstStyle/>
        <a:p>
          <a:pPr rtl="1"/>
          <a:endParaRPr lang="he-IL"/>
        </a:p>
      </dgm:t>
    </dgm:pt>
    <dgm:pt modelId="{13A5739C-4D2A-4EC0-ABD7-99793979A0B6}" type="sibTrans" cxnId="{4992D891-1133-4685-B1CF-9CE024B416DC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5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5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A4D12CD5-4EA4-45BB-8544-A977E0EE8488}" type="pres">
      <dgm:prSet presAssocID="{CC122129-B128-44EF-8714-BB7F72B5E9EE}" presName="Name37" presStyleLbl="parChTrans1D4" presStyleIdx="0" presStyleCnt="7"/>
      <dgm:spPr/>
      <dgm:t>
        <a:bodyPr/>
        <a:lstStyle/>
        <a:p>
          <a:pPr rtl="1"/>
          <a:endParaRPr lang="he-IL"/>
        </a:p>
      </dgm:t>
    </dgm:pt>
    <dgm:pt modelId="{C05F8434-3123-4D78-BB3D-6DD1DB6B463F}" type="pres">
      <dgm:prSet presAssocID="{86F9539A-0905-4D3E-A12D-5EFFEE507A33}" presName="hierRoot2" presStyleCnt="0">
        <dgm:presLayoutVars>
          <dgm:hierBranch val="init"/>
        </dgm:presLayoutVars>
      </dgm:prSet>
      <dgm:spPr/>
    </dgm:pt>
    <dgm:pt modelId="{748364D5-CAAB-4451-8903-2FC6DCA3EAF0}" type="pres">
      <dgm:prSet presAssocID="{86F9539A-0905-4D3E-A12D-5EFFEE507A33}" presName="rootComposite" presStyleCnt="0"/>
      <dgm:spPr/>
    </dgm:pt>
    <dgm:pt modelId="{B07B1D2E-CCFB-4791-9A97-1D8BDB54B90E}" type="pres">
      <dgm:prSet presAssocID="{86F9539A-0905-4D3E-A12D-5EFFEE507A33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AE94D66-E00C-4C9B-B3AF-B84460BF17CD}" type="pres">
      <dgm:prSet presAssocID="{86F9539A-0905-4D3E-A12D-5EFFEE507A33}" presName="rootConnector" presStyleLbl="node4" presStyleIdx="0" presStyleCnt="5"/>
      <dgm:spPr/>
      <dgm:t>
        <a:bodyPr/>
        <a:lstStyle/>
        <a:p>
          <a:pPr rtl="1"/>
          <a:endParaRPr lang="he-IL"/>
        </a:p>
      </dgm:t>
    </dgm:pt>
    <dgm:pt modelId="{039C3E09-9BEC-4EDC-BE4E-B3AA17092C6A}" type="pres">
      <dgm:prSet presAssocID="{86F9539A-0905-4D3E-A12D-5EFFEE507A33}" presName="hierChild4" presStyleCnt="0"/>
      <dgm:spPr/>
    </dgm:pt>
    <dgm:pt modelId="{BFF55930-484C-4D7F-9AB5-D2FEEB403A67}" type="pres">
      <dgm:prSet presAssocID="{86F9539A-0905-4D3E-A12D-5EFFEE507A33}" presName="hierChild5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F5A18C9C-BF00-4796-A09A-A97860FE1557}" type="pres">
      <dgm:prSet presAssocID="{37F63B8E-351C-4B98-A0E7-D15823B81A9D}" presName="Name111" presStyleLbl="parChTrans1D4" presStyleIdx="1" presStyleCnt="7"/>
      <dgm:spPr/>
      <dgm:t>
        <a:bodyPr/>
        <a:lstStyle/>
        <a:p>
          <a:pPr rtl="1"/>
          <a:endParaRPr lang="he-IL"/>
        </a:p>
      </dgm:t>
    </dgm:pt>
    <dgm:pt modelId="{29CE926E-2B3F-4E84-8612-7EF281F3496C}" type="pres">
      <dgm:prSet presAssocID="{7370B2B5-862D-4DF6-A189-E8DC4A50EBF2}" presName="hierRoot3" presStyleCnt="0">
        <dgm:presLayoutVars>
          <dgm:hierBranch val="init"/>
        </dgm:presLayoutVars>
      </dgm:prSet>
      <dgm:spPr/>
    </dgm:pt>
    <dgm:pt modelId="{1F6B8E1C-7F83-474A-A1BA-72199F5F91FB}" type="pres">
      <dgm:prSet presAssocID="{7370B2B5-862D-4DF6-A189-E8DC4A50EBF2}" presName="rootComposite3" presStyleCnt="0"/>
      <dgm:spPr/>
    </dgm:pt>
    <dgm:pt modelId="{6AFF5324-1D47-42C2-B8CE-6BB90EB5CC20}" type="pres">
      <dgm:prSet presAssocID="{7370B2B5-862D-4DF6-A189-E8DC4A50EBF2}" presName="rootText3" presStyleLbl="asst3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FFD3CA0-3B0D-441F-8120-F1438AF9914B}" type="pres">
      <dgm:prSet presAssocID="{7370B2B5-862D-4DF6-A189-E8DC4A50EBF2}" presName="rootConnector3" presStyleLbl="asst3" presStyleIdx="0" presStyleCnt="2"/>
      <dgm:spPr/>
      <dgm:t>
        <a:bodyPr/>
        <a:lstStyle/>
        <a:p>
          <a:pPr rtl="1"/>
          <a:endParaRPr lang="he-IL"/>
        </a:p>
      </dgm:t>
    </dgm:pt>
    <dgm:pt modelId="{E04B8652-4745-4D34-9C8D-ED64D5871951}" type="pres">
      <dgm:prSet presAssocID="{7370B2B5-862D-4DF6-A189-E8DC4A50EBF2}" presName="hierChild6" presStyleCnt="0"/>
      <dgm:spPr/>
    </dgm:pt>
    <dgm:pt modelId="{0835B622-015D-4264-A8B2-13213075D8A8}" type="pres">
      <dgm:prSet presAssocID="{7370B2B5-862D-4DF6-A189-E8DC4A50EBF2}" presName="hierChild7" presStyleCnt="0"/>
      <dgm:spPr/>
    </dgm:pt>
    <dgm:pt modelId="{9E147DFF-534A-4472-BC59-D6D9D1C33590}" type="pres">
      <dgm:prSet presAssocID="{724E4E2F-E5EA-4EFC-B92C-6D8E3E70319E}" presName="Name37" presStyleLbl="parChTrans1D3" presStyleIdx="1" presStyleCnt="5"/>
      <dgm:spPr/>
      <dgm:t>
        <a:bodyPr/>
        <a:lstStyle/>
        <a:p>
          <a:pPr rtl="1"/>
          <a:endParaRPr lang="he-IL"/>
        </a:p>
      </dgm:t>
    </dgm:pt>
    <dgm:pt modelId="{6BE227FE-0885-43F7-9BE2-0FD9976E62E9}" type="pres">
      <dgm:prSet presAssocID="{24FCE1C7-1350-4978-8C10-590C7065C213}" presName="hierRoot2" presStyleCnt="0">
        <dgm:presLayoutVars>
          <dgm:hierBranch val="init"/>
        </dgm:presLayoutVars>
      </dgm:prSet>
      <dgm:spPr/>
    </dgm:pt>
    <dgm:pt modelId="{AC6E4A24-3116-4C9C-85BD-785E4A5CB056}" type="pres">
      <dgm:prSet presAssocID="{24FCE1C7-1350-4978-8C10-590C7065C213}" presName="rootComposite" presStyleCnt="0"/>
      <dgm:spPr/>
    </dgm:pt>
    <dgm:pt modelId="{C865C1CE-DF59-43DD-A9BE-59F3E375ED02}" type="pres">
      <dgm:prSet presAssocID="{24FCE1C7-1350-4978-8C10-590C7065C213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04D90FF-DD23-4007-ABDF-7BA8BD14275F}" type="pres">
      <dgm:prSet presAssocID="{24FCE1C7-1350-4978-8C10-590C7065C213}" presName="rootConnector" presStyleLbl="node3" presStyleIdx="1" presStyleCnt="5"/>
      <dgm:spPr/>
      <dgm:t>
        <a:bodyPr/>
        <a:lstStyle/>
        <a:p>
          <a:pPr rtl="1"/>
          <a:endParaRPr lang="he-IL"/>
        </a:p>
      </dgm:t>
    </dgm:pt>
    <dgm:pt modelId="{3D40DADD-3E4A-41F2-99E4-B59D44048803}" type="pres">
      <dgm:prSet presAssocID="{24FCE1C7-1350-4978-8C10-590C7065C213}" presName="hierChild4" presStyleCnt="0"/>
      <dgm:spPr/>
    </dgm:pt>
    <dgm:pt modelId="{3D69F4CA-F162-4EFB-8629-3EA4D78DB80E}" type="pres">
      <dgm:prSet presAssocID="{5796570A-816C-4244-A7BA-A948759CE093}" presName="Name37" presStyleLbl="parChTrans1D4" presStyleIdx="2" presStyleCnt="7"/>
      <dgm:spPr/>
      <dgm:t>
        <a:bodyPr/>
        <a:lstStyle/>
        <a:p>
          <a:pPr rtl="1"/>
          <a:endParaRPr lang="he-IL"/>
        </a:p>
      </dgm:t>
    </dgm:pt>
    <dgm:pt modelId="{B5CA1145-3B3A-4CCA-8C95-8794ED983459}" type="pres">
      <dgm:prSet presAssocID="{3CF224CD-45A4-4309-8E90-B0C6C1D4114D}" presName="hierRoot2" presStyleCnt="0">
        <dgm:presLayoutVars>
          <dgm:hierBranch val="init"/>
        </dgm:presLayoutVars>
      </dgm:prSet>
      <dgm:spPr/>
    </dgm:pt>
    <dgm:pt modelId="{B4258EB0-01C6-4335-9CB8-96C6CAD1A633}" type="pres">
      <dgm:prSet presAssocID="{3CF224CD-45A4-4309-8E90-B0C6C1D4114D}" presName="rootComposite" presStyleCnt="0"/>
      <dgm:spPr/>
    </dgm:pt>
    <dgm:pt modelId="{03CFDF15-FF1B-4F3E-8C19-6B37561E9A6B}" type="pres">
      <dgm:prSet presAssocID="{3CF224CD-45A4-4309-8E90-B0C6C1D4114D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16B0BA3-F9AE-40FA-8200-1EEE25F4EF02}" type="pres">
      <dgm:prSet presAssocID="{3CF224CD-45A4-4309-8E90-B0C6C1D4114D}" presName="rootConnector" presStyleLbl="node4" presStyleIdx="1" presStyleCnt="5"/>
      <dgm:spPr/>
      <dgm:t>
        <a:bodyPr/>
        <a:lstStyle/>
        <a:p>
          <a:pPr rtl="1"/>
          <a:endParaRPr lang="he-IL"/>
        </a:p>
      </dgm:t>
    </dgm:pt>
    <dgm:pt modelId="{98C098DA-7E9B-4510-84BD-7136F6D74E55}" type="pres">
      <dgm:prSet presAssocID="{3CF224CD-45A4-4309-8E90-B0C6C1D4114D}" presName="hierChild4" presStyleCnt="0"/>
      <dgm:spPr/>
    </dgm:pt>
    <dgm:pt modelId="{3279E685-1E5E-4F3A-A9B4-E6D65AA69BCC}" type="pres">
      <dgm:prSet presAssocID="{BE00456F-DE44-4C89-84FE-72555BC71D71}" presName="Name37" presStyleLbl="parChTrans1D4" presStyleIdx="3" presStyleCnt="7"/>
      <dgm:spPr/>
      <dgm:t>
        <a:bodyPr/>
        <a:lstStyle/>
        <a:p>
          <a:pPr rtl="1"/>
          <a:endParaRPr lang="he-IL"/>
        </a:p>
      </dgm:t>
    </dgm:pt>
    <dgm:pt modelId="{94FFADCB-14D8-4486-879A-229B147B73CE}" type="pres">
      <dgm:prSet presAssocID="{1522E007-084D-491D-A625-F96427F23BE1}" presName="hierRoot2" presStyleCnt="0">
        <dgm:presLayoutVars>
          <dgm:hierBranch val="init"/>
        </dgm:presLayoutVars>
      </dgm:prSet>
      <dgm:spPr/>
    </dgm:pt>
    <dgm:pt modelId="{4A2FAC77-6FAC-4692-A588-CF0D88A3419B}" type="pres">
      <dgm:prSet presAssocID="{1522E007-084D-491D-A625-F96427F23BE1}" presName="rootComposite" presStyleCnt="0"/>
      <dgm:spPr/>
    </dgm:pt>
    <dgm:pt modelId="{E4B700D1-9057-42E0-A75F-8F9970F87C60}" type="pres">
      <dgm:prSet presAssocID="{1522E007-084D-491D-A625-F96427F23BE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5120AA7-B673-4637-89D6-065353B936E3}" type="pres">
      <dgm:prSet presAssocID="{1522E007-084D-491D-A625-F96427F23BE1}" presName="rootConnector" presStyleLbl="node4" presStyleIdx="2" presStyleCnt="5"/>
      <dgm:spPr/>
      <dgm:t>
        <a:bodyPr/>
        <a:lstStyle/>
        <a:p>
          <a:pPr rtl="1"/>
          <a:endParaRPr lang="he-IL"/>
        </a:p>
      </dgm:t>
    </dgm:pt>
    <dgm:pt modelId="{D5929415-18B6-4A4D-B45F-8C237725E363}" type="pres">
      <dgm:prSet presAssocID="{1522E007-084D-491D-A625-F96427F23BE1}" presName="hierChild4" presStyleCnt="0"/>
      <dgm:spPr/>
    </dgm:pt>
    <dgm:pt modelId="{B113A0E6-C8D9-4AD5-9CDB-389BB4F8B243}" type="pres">
      <dgm:prSet presAssocID="{1522E007-084D-491D-A625-F96427F23BE1}" presName="hierChild5" presStyleCnt="0"/>
      <dgm:spPr/>
    </dgm:pt>
    <dgm:pt modelId="{5DE35FF0-C54D-4C5D-8A6D-47D4D44A684C}" type="pres">
      <dgm:prSet presAssocID="{3CF224CD-45A4-4309-8E90-B0C6C1D4114D}" presName="hierChild5" presStyleCnt="0"/>
      <dgm:spPr/>
    </dgm:pt>
    <dgm:pt modelId="{F9FF55AC-A11A-4190-8819-194A0278A687}" type="pres">
      <dgm:prSet presAssocID="{24FCE1C7-1350-4978-8C10-590C7065C213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2" presStyleCnt="5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2" presStyleCnt="5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DAA11EA4-FD86-42D5-98B1-48495AEAC030}" type="pres">
      <dgm:prSet presAssocID="{13F86CD5-C20C-4D8A-8181-E88FBE94B9B4}" presName="Name37" presStyleLbl="parChTrans1D4" presStyleIdx="4" presStyleCnt="7"/>
      <dgm:spPr/>
      <dgm:t>
        <a:bodyPr/>
        <a:lstStyle/>
        <a:p>
          <a:pPr rtl="1"/>
          <a:endParaRPr lang="he-IL"/>
        </a:p>
      </dgm:t>
    </dgm:pt>
    <dgm:pt modelId="{C772859D-71D0-44F7-81FE-D8937FE74750}" type="pres">
      <dgm:prSet presAssocID="{D9B4F2DA-1341-41CB-A3F3-2D22A7A64287}" presName="hierRoot2" presStyleCnt="0">
        <dgm:presLayoutVars>
          <dgm:hierBranch val="init"/>
        </dgm:presLayoutVars>
      </dgm:prSet>
      <dgm:spPr/>
    </dgm:pt>
    <dgm:pt modelId="{C70A06C2-BC7C-4963-AB8A-AA7129D5259B}" type="pres">
      <dgm:prSet presAssocID="{D9B4F2DA-1341-41CB-A3F3-2D22A7A64287}" presName="rootComposite" presStyleCnt="0"/>
      <dgm:spPr/>
    </dgm:pt>
    <dgm:pt modelId="{08DAAC6A-5008-4F2F-9B87-B9661FEF6BC3}" type="pres">
      <dgm:prSet presAssocID="{D9B4F2DA-1341-41CB-A3F3-2D22A7A64287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5034DF-9491-4647-A5D2-016848E2CC20}" type="pres">
      <dgm:prSet presAssocID="{D9B4F2DA-1341-41CB-A3F3-2D22A7A64287}" presName="rootConnector" presStyleLbl="node4" presStyleIdx="3" presStyleCnt="5"/>
      <dgm:spPr/>
      <dgm:t>
        <a:bodyPr/>
        <a:lstStyle/>
        <a:p>
          <a:pPr rtl="1"/>
          <a:endParaRPr lang="he-IL"/>
        </a:p>
      </dgm:t>
    </dgm:pt>
    <dgm:pt modelId="{ABEAA86B-44FD-4687-9320-29484EF93BEA}" type="pres">
      <dgm:prSet presAssocID="{D9B4F2DA-1341-41CB-A3F3-2D22A7A64287}" presName="hierChild4" presStyleCnt="0"/>
      <dgm:spPr/>
    </dgm:pt>
    <dgm:pt modelId="{AD6281E5-DA89-47F7-B0E5-0CD77E5C5BF3}" type="pres">
      <dgm:prSet presAssocID="{888AC210-B6D1-47AB-861B-8CC24F59C729}" presName="Name37" presStyleLbl="parChTrans1D4" presStyleIdx="5" presStyleCnt="7"/>
      <dgm:spPr/>
      <dgm:t>
        <a:bodyPr/>
        <a:lstStyle/>
        <a:p>
          <a:pPr rtl="1"/>
          <a:endParaRPr lang="he-IL"/>
        </a:p>
      </dgm:t>
    </dgm:pt>
    <dgm:pt modelId="{84155DF5-AD89-4D99-ACCB-753BBBC204AE}" type="pres">
      <dgm:prSet presAssocID="{42D5D1A3-82DD-4EC5-98D0-5F399C852D15}" presName="hierRoot2" presStyleCnt="0">
        <dgm:presLayoutVars>
          <dgm:hierBranch val="init"/>
        </dgm:presLayoutVars>
      </dgm:prSet>
      <dgm:spPr/>
    </dgm:pt>
    <dgm:pt modelId="{2D9434C6-A68A-471E-B76A-5B709A0DFC3F}" type="pres">
      <dgm:prSet presAssocID="{42D5D1A3-82DD-4EC5-98D0-5F399C852D15}" presName="rootComposite" presStyleCnt="0"/>
      <dgm:spPr/>
    </dgm:pt>
    <dgm:pt modelId="{7849363F-870D-44A4-868E-0CA42F682F8D}" type="pres">
      <dgm:prSet presAssocID="{42D5D1A3-82DD-4EC5-98D0-5F399C852D15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1EDC12D-AB3D-4972-8C2F-62E9F572A086}" type="pres">
      <dgm:prSet presAssocID="{42D5D1A3-82DD-4EC5-98D0-5F399C852D15}" presName="rootConnector" presStyleLbl="node4" presStyleIdx="4" presStyleCnt="5"/>
      <dgm:spPr/>
      <dgm:t>
        <a:bodyPr/>
        <a:lstStyle/>
        <a:p>
          <a:pPr rtl="1"/>
          <a:endParaRPr lang="he-IL"/>
        </a:p>
      </dgm:t>
    </dgm:pt>
    <dgm:pt modelId="{580EFB33-FC48-4FC7-B1BB-3CD6B101C68F}" type="pres">
      <dgm:prSet presAssocID="{42D5D1A3-82DD-4EC5-98D0-5F399C852D15}" presName="hierChild4" presStyleCnt="0"/>
      <dgm:spPr/>
    </dgm:pt>
    <dgm:pt modelId="{4B669A0B-0DC2-4A8A-AAE2-BF582AB2E9C9}" type="pres">
      <dgm:prSet presAssocID="{42D5D1A3-82DD-4EC5-98D0-5F399C852D15}" presName="hierChild5" presStyleCnt="0"/>
      <dgm:spPr/>
    </dgm:pt>
    <dgm:pt modelId="{69F40A6E-7149-46DE-B153-E17109F65C33}" type="pres">
      <dgm:prSet presAssocID="{D9B4F2DA-1341-41CB-A3F3-2D22A7A64287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332C0C90-6A78-4A5A-9F34-F78EBA339A97}" type="pres">
      <dgm:prSet presAssocID="{D8C73D2E-3201-4910-8122-319A2C9AEE6C}" presName="Name37" presStyleLbl="parChTrans1D3" presStyleIdx="3" presStyleCnt="5"/>
      <dgm:spPr/>
      <dgm:t>
        <a:bodyPr/>
        <a:lstStyle/>
        <a:p>
          <a:pPr rtl="1"/>
          <a:endParaRPr lang="he-IL"/>
        </a:p>
      </dgm:t>
    </dgm:pt>
    <dgm:pt modelId="{B4D8EB56-585F-4CB7-BAFB-2490903E9E92}" type="pres">
      <dgm:prSet presAssocID="{BE7BEACF-36B7-45EA-A2E1-C891523799B1}" presName="hierRoot2" presStyleCnt="0">
        <dgm:presLayoutVars>
          <dgm:hierBranch val="init"/>
        </dgm:presLayoutVars>
      </dgm:prSet>
      <dgm:spPr/>
    </dgm:pt>
    <dgm:pt modelId="{6DE99727-82CA-4D2B-93FC-E1C3209DF807}" type="pres">
      <dgm:prSet presAssocID="{BE7BEACF-36B7-45EA-A2E1-C891523799B1}" presName="rootComposite" presStyleCnt="0"/>
      <dgm:spPr/>
    </dgm:pt>
    <dgm:pt modelId="{D0D50C71-B3D6-42C9-A218-941353A5295E}" type="pres">
      <dgm:prSet presAssocID="{BE7BEACF-36B7-45EA-A2E1-C891523799B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A0EC06D-EBCF-4CBD-B9A4-6C7D6C423F25}" type="pres">
      <dgm:prSet presAssocID="{BE7BEACF-36B7-45EA-A2E1-C891523799B1}" presName="rootConnector" presStyleLbl="node3" presStyleIdx="3" presStyleCnt="5"/>
      <dgm:spPr/>
      <dgm:t>
        <a:bodyPr/>
        <a:lstStyle/>
        <a:p>
          <a:pPr rtl="1"/>
          <a:endParaRPr lang="he-IL"/>
        </a:p>
      </dgm:t>
    </dgm:pt>
    <dgm:pt modelId="{66A2E053-9201-4FD4-A685-1AF650CC4FE4}" type="pres">
      <dgm:prSet presAssocID="{BE7BEACF-36B7-45EA-A2E1-C891523799B1}" presName="hierChild4" presStyleCnt="0"/>
      <dgm:spPr/>
    </dgm:pt>
    <dgm:pt modelId="{6DE68191-858C-43E6-8A97-6C737C84EE6B}" type="pres">
      <dgm:prSet presAssocID="{BE7BEACF-36B7-45EA-A2E1-C891523799B1}" presName="hierChild5" presStyleCnt="0"/>
      <dgm:spPr/>
    </dgm:pt>
    <dgm:pt modelId="{F3269833-2CF2-41E6-9AB0-866A862315BC}" type="pres">
      <dgm:prSet presAssocID="{825CF897-F261-4BEF-8B3C-34CBABE5C2A0}" presName="Name111" presStyleLbl="parChTrans1D4" presStyleIdx="6" presStyleCnt="7"/>
      <dgm:spPr/>
      <dgm:t>
        <a:bodyPr/>
        <a:lstStyle/>
        <a:p>
          <a:pPr rtl="1"/>
          <a:endParaRPr lang="he-IL"/>
        </a:p>
      </dgm:t>
    </dgm:pt>
    <dgm:pt modelId="{3B0550EC-CF3A-4FBC-8518-03A88E2DAEBF}" type="pres">
      <dgm:prSet presAssocID="{E212B0FE-D73C-45EC-B872-FBAD93D028E0}" presName="hierRoot3" presStyleCnt="0">
        <dgm:presLayoutVars>
          <dgm:hierBranch val="init"/>
        </dgm:presLayoutVars>
      </dgm:prSet>
      <dgm:spPr/>
    </dgm:pt>
    <dgm:pt modelId="{90ADFA3E-7AF4-4816-A6E6-CC8FECD1A802}" type="pres">
      <dgm:prSet presAssocID="{E212B0FE-D73C-45EC-B872-FBAD93D028E0}" presName="rootComposite3" presStyleCnt="0"/>
      <dgm:spPr/>
    </dgm:pt>
    <dgm:pt modelId="{8C7DB210-D891-4FA8-B5A9-1449786BE287}" type="pres">
      <dgm:prSet presAssocID="{E212B0FE-D73C-45EC-B872-FBAD93D028E0}" presName="rootText3" presStyleLbl="asst3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CA1E2A0-BD32-4D0B-AF55-8CED74589BDF}" type="pres">
      <dgm:prSet presAssocID="{E212B0FE-D73C-45EC-B872-FBAD93D028E0}" presName="rootConnector3" presStyleLbl="asst3" presStyleIdx="1" presStyleCnt="2"/>
      <dgm:spPr/>
      <dgm:t>
        <a:bodyPr/>
        <a:lstStyle/>
        <a:p>
          <a:pPr rtl="1"/>
          <a:endParaRPr lang="he-IL"/>
        </a:p>
      </dgm:t>
    </dgm:pt>
    <dgm:pt modelId="{EB3F39F6-34BF-4722-9DA6-CC2E6E878889}" type="pres">
      <dgm:prSet presAssocID="{E212B0FE-D73C-45EC-B872-FBAD93D028E0}" presName="hierChild6" presStyleCnt="0"/>
      <dgm:spPr/>
    </dgm:pt>
    <dgm:pt modelId="{B9EB5C0C-E0CB-422B-8A2F-55B565775278}" type="pres">
      <dgm:prSet presAssocID="{E212B0FE-D73C-45EC-B872-FBAD93D028E0}" presName="hierChild7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C5E9EAB9-776E-4B11-A854-6433B3480433}" type="pres">
      <dgm:prSet presAssocID="{1897C022-1641-448E-BA64-871FE4E3666A}" presName="Name37" presStyleLbl="parChTrans1D3" presStyleIdx="4" presStyleCnt="5"/>
      <dgm:spPr/>
      <dgm:t>
        <a:bodyPr/>
        <a:lstStyle/>
        <a:p>
          <a:pPr rtl="1"/>
          <a:endParaRPr lang="he-IL"/>
        </a:p>
      </dgm:t>
    </dgm:pt>
    <dgm:pt modelId="{7BABB06D-2866-4E06-B6A4-8091A3108FF8}" type="pres">
      <dgm:prSet presAssocID="{02C877EF-3199-4F27-872B-4A01E5E1017F}" presName="hierRoot2" presStyleCnt="0">
        <dgm:presLayoutVars>
          <dgm:hierBranch val="init"/>
        </dgm:presLayoutVars>
      </dgm:prSet>
      <dgm:spPr/>
    </dgm:pt>
    <dgm:pt modelId="{0307C67F-80BC-4313-BAD6-710C30328C13}" type="pres">
      <dgm:prSet presAssocID="{02C877EF-3199-4F27-872B-4A01E5E1017F}" presName="rootComposite" presStyleCnt="0"/>
      <dgm:spPr/>
    </dgm:pt>
    <dgm:pt modelId="{81908CBF-BEAB-4E79-8253-B6868315EBD1}" type="pres">
      <dgm:prSet presAssocID="{02C877EF-3199-4F27-872B-4A01E5E1017F}" presName="rootText" presStyleLbl="node3" presStyleIdx="4" presStyleCnt="5" custLinFactNeighborX="301" custLinFactNeighborY="-676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E85218-1B83-44AF-BD4F-105A6DE9A465}" type="pres">
      <dgm:prSet presAssocID="{02C877EF-3199-4F27-872B-4A01E5E1017F}" presName="rootConnector" presStyleLbl="node3" presStyleIdx="4" presStyleCnt="5"/>
      <dgm:spPr/>
      <dgm:t>
        <a:bodyPr/>
        <a:lstStyle/>
        <a:p>
          <a:pPr rtl="1"/>
          <a:endParaRPr lang="he-IL"/>
        </a:p>
      </dgm:t>
    </dgm:pt>
    <dgm:pt modelId="{38652345-EC0C-49FE-BDBA-94AE81BD6E4B}" type="pres">
      <dgm:prSet presAssocID="{02C877EF-3199-4F27-872B-4A01E5E1017F}" presName="hierChild4" presStyleCnt="0"/>
      <dgm:spPr/>
    </dgm:pt>
    <dgm:pt modelId="{173D7A9B-7676-4A70-94C8-718E7FAF30C5}" type="pres">
      <dgm:prSet presAssocID="{02C877EF-3199-4F27-872B-4A01E5E1017F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780AF9EB-143E-4C7A-B5B1-ECC07AF049A2}" srcId="{24FCE1C7-1350-4978-8C10-590C7065C213}" destId="{3CF224CD-45A4-4309-8E90-B0C6C1D4114D}" srcOrd="0" destOrd="0" parTransId="{5796570A-816C-4244-A7BA-A948759CE093}" sibTransId="{8F4CB874-FDB1-49E6-9438-8E004AD250A0}"/>
    <dgm:cxn modelId="{0531539F-131D-404F-B3F8-5F884E5410A8}" type="presOf" srcId="{D8C73D2E-3201-4910-8122-319A2C9AEE6C}" destId="{332C0C90-6A78-4A5A-9F34-F78EBA339A97}" srcOrd="0" destOrd="0" presId="urn:microsoft.com/office/officeart/2005/8/layout/orgChart1"/>
    <dgm:cxn modelId="{324D9EE4-02BB-4C8F-B66D-8EE43E9F287E}" type="presOf" srcId="{E212B0FE-D73C-45EC-B872-FBAD93D028E0}" destId="{8C7DB210-D891-4FA8-B5A9-1449786BE287}" srcOrd="0" destOrd="0" presId="urn:microsoft.com/office/officeart/2005/8/layout/orgChart1"/>
    <dgm:cxn modelId="{DA5FAD42-2088-4504-B745-197142EC4F65}" type="presOf" srcId="{86F9539A-0905-4D3E-A12D-5EFFEE507A33}" destId="{B07B1D2E-CCFB-4791-9A97-1D8BDB54B90E}" srcOrd="0" destOrd="0" presId="urn:microsoft.com/office/officeart/2005/8/layout/orgChart1"/>
    <dgm:cxn modelId="{36A32EE9-BC7F-408B-BECB-BD5B41F3ABB4}" type="presOf" srcId="{42D5D1A3-82DD-4EC5-98D0-5F399C852D15}" destId="{7849363F-870D-44A4-868E-0CA42F682F8D}" srcOrd="0" destOrd="0" presId="urn:microsoft.com/office/officeart/2005/8/layout/orgChart1"/>
    <dgm:cxn modelId="{34234269-DC71-4EDD-A39C-81A55ADE501E}" type="presOf" srcId="{BE7BEACF-36B7-45EA-A2E1-C891523799B1}" destId="{9A0EC06D-EBCF-4CBD-B9A4-6C7D6C423F25}" srcOrd="1" destOrd="0" presId="urn:microsoft.com/office/officeart/2005/8/layout/orgChart1"/>
    <dgm:cxn modelId="{7B09D086-C750-44F5-8EA5-3125E09A9727}" type="presOf" srcId="{3CF224CD-45A4-4309-8E90-B0C6C1D4114D}" destId="{416B0BA3-F9AE-40FA-8200-1EEE25F4EF02}" srcOrd="1" destOrd="0" presId="urn:microsoft.com/office/officeart/2005/8/layout/orgChart1"/>
    <dgm:cxn modelId="{54EF58FB-1FC3-4987-A546-411A8E5EE5A3}" type="presOf" srcId="{0ED11228-06A8-4ACD-9F50-9519392C51EB}" destId="{86091639-A7E2-4F2E-A668-F8B9C7B037EF}" srcOrd="1" destOrd="0" presId="urn:microsoft.com/office/officeart/2005/8/layout/orgChart1"/>
    <dgm:cxn modelId="{E4874086-3390-4575-928F-3C5A2B04D9D2}" type="presOf" srcId="{433A5B41-EDEC-4779-B029-087872C6890C}" destId="{EB174355-53AF-4528-9635-2EB6CAB61AF8}" srcOrd="0" destOrd="0" presId="urn:microsoft.com/office/officeart/2005/8/layout/orgChart1"/>
    <dgm:cxn modelId="{0B6FCEC8-EDCA-44D7-9FD2-B689242A60AD}" srcId="{433A5B41-EDEC-4779-B029-087872C6890C}" destId="{0ED11228-06A8-4ACD-9F50-9519392C51EB}" srcOrd="2" destOrd="0" parTransId="{19E666AB-32BB-40BC-96C1-CB75AE60C771}" sibTransId="{E537C44E-3C0D-46D3-9EE5-3DCE8DACCD12}"/>
    <dgm:cxn modelId="{ECE3D890-F56D-4A2E-98F1-6A897952CD37}" type="presOf" srcId="{02C877EF-3199-4F27-872B-4A01E5E1017F}" destId="{81908CBF-BEAB-4E79-8253-B6868315EBD1}" srcOrd="0" destOrd="0" presId="urn:microsoft.com/office/officeart/2005/8/layout/orgChart1"/>
    <dgm:cxn modelId="{0AFDC258-CADC-4A93-893D-52473D6D9903}" type="presOf" srcId="{836152C1-E143-4FE1-9C0A-C5500EE598F7}" destId="{5F8F9F8E-87A5-4BEB-85FB-9CC97732872B}" srcOrd="0" destOrd="0" presId="urn:microsoft.com/office/officeart/2005/8/layout/orgChart1"/>
    <dgm:cxn modelId="{DF851735-2578-414C-A1C7-27974549F210}" srcId="{D9B4F2DA-1341-41CB-A3F3-2D22A7A64287}" destId="{42D5D1A3-82DD-4EC5-98D0-5F399C852D15}" srcOrd="0" destOrd="0" parTransId="{888AC210-B6D1-47AB-861B-8CC24F59C729}" sibTransId="{AC5AE3EF-82FF-476E-AAC1-B6858B164663}"/>
    <dgm:cxn modelId="{67AE0E93-263B-4345-9E89-BCBE3BEC6976}" type="presOf" srcId="{FC54C293-1BC7-43FE-95C8-70FE95EE03D4}" destId="{91486C89-A68F-4388-9476-2C52A7D790A3}" srcOrd="0" destOrd="0" presId="urn:microsoft.com/office/officeart/2005/8/layout/orgChart1"/>
    <dgm:cxn modelId="{62D12CF3-9A68-40DC-B823-C7BFB0F5F88B}" type="presOf" srcId="{41D27E45-ABE2-4D73-976D-9BF0CC60DA57}" destId="{6A24464E-1717-4518-8F11-C35926C90B6B}" srcOrd="0" destOrd="0" presId="urn:microsoft.com/office/officeart/2005/8/layout/orgChart1"/>
    <dgm:cxn modelId="{5A12E914-5B67-421E-B0DE-3D7D61EA8761}" type="presOf" srcId="{BE00456F-DE44-4C89-84FE-72555BC71D71}" destId="{3279E685-1E5E-4F3A-A9B4-E6D65AA69BCC}" srcOrd="0" destOrd="0" presId="urn:microsoft.com/office/officeart/2005/8/layout/orgChart1"/>
    <dgm:cxn modelId="{87B083AE-EE4B-4ACA-B276-0FFBE861790F}" type="presOf" srcId="{3DDFBD1B-621C-40D8-8BFC-D2C367EF3C43}" destId="{627D74C1-8835-4694-A952-46D875B7493B}" srcOrd="1" destOrd="0" presId="urn:microsoft.com/office/officeart/2005/8/layout/orgChart1"/>
    <dgm:cxn modelId="{6ABD83A3-D19A-448D-AC19-82877B49B84A}" type="presOf" srcId="{0ED11228-06A8-4ACD-9F50-9519392C51EB}" destId="{404337A5-EAD6-4553-BD89-C1BE5AC02670}" srcOrd="0" destOrd="0" presId="urn:microsoft.com/office/officeart/2005/8/layout/orgChart1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A4354C37-B0E7-48E7-A316-DF0C22CF3267}" type="presOf" srcId="{5796570A-816C-4244-A7BA-A948759CE093}" destId="{3D69F4CA-F162-4EFB-8629-3EA4D78DB80E}" srcOrd="0" destOrd="0" presId="urn:microsoft.com/office/officeart/2005/8/layout/orgChart1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F5ADDE42-8A8B-4960-92C5-D95D97D937A2}" type="presOf" srcId="{D9B4F2DA-1341-41CB-A3F3-2D22A7A64287}" destId="{08DAAC6A-5008-4F2F-9B87-B9661FEF6BC3}" srcOrd="0" destOrd="0" presId="urn:microsoft.com/office/officeart/2005/8/layout/orgChart1"/>
    <dgm:cxn modelId="{64C8AA3B-0FBB-46A2-9597-DEFB50C41869}" type="presOf" srcId="{7370B2B5-862D-4DF6-A189-E8DC4A50EBF2}" destId="{6AFF5324-1D47-42C2-B8CE-6BB90EB5CC20}" srcOrd="0" destOrd="0" presId="urn:microsoft.com/office/officeart/2005/8/layout/orgChart1"/>
    <dgm:cxn modelId="{382E45D9-C3A1-413D-85E1-8CED557CDD1F}" type="presOf" srcId="{FC54C293-1BC7-43FE-95C8-70FE95EE03D4}" destId="{74699FE8-E064-4DC0-9554-1F7F715A71CD}" srcOrd="1" destOrd="0" presId="urn:microsoft.com/office/officeart/2005/8/layout/orgChart1"/>
    <dgm:cxn modelId="{8DA08084-A2A6-446E-8770-9B95EA136A77}" type="presOf" srcId="{24FCE1C7-1350-4978-8C10-590C7065C213}" destId="{B04D90FF-DD23-4007-ABDF-7BA8BD14275F}" srcOrd="1" destOrd="0" presId="urn:microsoft.com/office/officeart/2005/8/layout/orgChart1"/>
    <dgm:cxn modelId="{B222E8C4-271B-4755-AEF3-6947F4FE3606}" srcId="{3CF224CD-45A4-4309-8E90-B0C6C1D4114D}" destId="{1522E007-084D-491D-A625-F96427F23BE1}" srcOrd="0" destOrd="0" parTransId="{BE00456F-DE44-4C89-84FE-72555BC71D71}" sibTransId="{AE66CF45-0320-45B6-B75B-C8B341F5CEA5}"/>
    <dgm:cxn modelId="{222F8503-E2F0-4C45-A22F-089D5E529A1A}" type="presOf" srcId="{3DDFBD1B-621C-40D8-8BFC-D2C367EF3C43}" destId="{1E1DA542-9FEA-4191-94BD-1398E0FEECD5}" srcOrd="0" destOrd="0" presId="urn:microsoft.com/office/officeart/2005/8/layout/orgChart1"/>
    <dgm:cxn modelId="{EA4D4F03-5E60-4335-B99C-9832C6743A89}" type="presOf" srcId="{19E666AB-32BB-40BC-96C1-CB75AE60C771}" destId="{ACAB94CF-FAE8-4B4B-9684-1DB855446F20}" srcOrd="0" destOrd="0" presId="urn:microsoft.com/office/officeart/2005/8/layout/orgChart1"/>
    <dgm:cxn modelId="{F74AD4E4-851F-433A-B034-65BBC6E7F1B0}" type="presOf" srcId="{02C877EF-3199-4F27-872B-4A01E5E1017F}" destId="{1DE85218-1B83-44AF-BD4F-105A6DE9A465}" srcOrd="1" destOrd="0" presId="urn:microsoft.com/office/officeart/2005/8/layout/orgChart1"/>
    <dgm:cxn modelId="{915AF044-2966-40A0-AFFC-2AC8DB9453AF}" type="presOf" srcId="{D9B4F2DA-1341-41CB-A3F3-2D22A7A64287}" destId="{3A5034DF-9491-4647-A5D2-016848E2CC20}" srcOrd="1" destOrd="0" presId="urn:microsoft.com/office/officeart/2005/8/layout/orgChart1"/>
    <dgm:cxn modelId="{063CA1A1-E3D5-4C67-8C49-C35961779EB1}" srcId="{60A23791-DFDF-470C-B259-DF8C18A63FF9}" destId="{24FCE1C7-1350-4978-8C10-590C7065C213}" srcOrd="1" destOrd="0" parTransId="{724E4E2F-E5EA-4EFC-B92C-6D8E3E70319E}" sibTransId="{FAA4B443-3D09-458B-8564-CACA11B09E47}"/>
    <dgm:cxn modelId="{ABA7035E-ED2E-4F84-8246-4737E0B526FC}" srcId="{836152C1-E143-4FE1-9C0A-C5500EE598F7}" destId="{D9B4F2DA-1341-41CB-A3F3-2D22A7A64287}" srcOrd="0" destOrd="0" parTransId="{13F86CD5-C20C-4D8A-8181-E88FBE94B9B4}" sibTransId="{BA62D026-E3D2-4FAC-B11A-1D40F56B3E51}"/>
    <dgm:cxn modelId="{AFA74CE3-BB18-4080-A330-AD1709C6E22B}" type="presOf" srcId="{888AC210-B6D1-47AB-861B-8CC24F59C729}" destId="{AD6281E5-DA89-47F7-B0E5-0CD77E5C5BF3}" srcOrd="0" destOrd="0" presId="urn:microsoft.com/office/officeart/2005/8/layout/orgChart1"/>
    <dgm:cxn modelId="{D9E574D1-D776-4414-8FF7-CDBC83C03D7D}" type="presOf" srcId="{60A23791-DFDF-470C-B259-DF8C18A63FF9}" destId="{BF61923D-D6BE-44E8-A74E-D1FF4ACB2645}" srcOrd="1" destOrd="0" presId="urn:microsoft.com/office/officeart/2005/8/layout/orgChart1"/>
    <dgm:cxn modelId="{EE9346DE-7102-416D-9D1F-BB77C075973C}" type="presOf" srcId="{37F63B8E-351C-4B98-A0E7-D15823B81A9D}" destId="{F5A18C9C-BF00-4796-A09A-A97860FE1557}" srcOrd="0" destOrd="0" presId="urn:microsoft.com/office/officeart/2005/8/layout/orgChart1"/>
    <dgm:cxn modelId="{66CD0899-48F3-4A40-96FD-13F2CA0984A1}" srcId="{3DDFBD1B-621C-40D8-8BFC-D2C367EF3C43}" destId="{BE7BEACF-36B7-45EA-A2E1-C891523799B1}" srcOrd="1" destOrd="0" parTransId="{D8C73D2E-3201-4910-8122-319A2C9AEE6C}" sibTransId="{F923B2ED-7437-444D-B3F1-0ACD3236C636}"/>
    <dgm:cxn modelId="{BE89FC34-740D-4E78-BDAC-C9377797AFF1}" type="presOf" srcId="{60D929C7-C84A-46D2-AEBA-1236BC23E2F5}" destId="{4043CE0C-FBD2-4B80-B723-412C360FF28E}" srcOrd="0" destOrd="0" presId="urn:microsoft.com/office/officeart/2005/8/layout/orgChart1"/>
    <dgm:cxn modelId="{0A5407AD-0F39-4596-9D7F-40C0D84BBE5D}" type="presOf" srcId="{BE7BEACF-36B7-45EA-A2E1-C891523799B1}" destId="{D0D50C71-B3D6-42C9-A218-941353A5295E}" srcOrd="0" destOrd="0" presId="urn:microsoft.com/office/officeart/2005/8/layout/orgChart1"/>
    <dgm:cxn modelId="{E9A2D2BE-7B84-457B-B5EE-8BFD2C66CB91}" type="presOf" srcId="{2211F781-7BC8-428E-AC5A-EF4F70FD4B41}" destId="{163D85D6-F82A-45C7-8BBB-939B4CE470C9}" srcOrd="0" destOrd="0" presId="urn:microsoft.com/office/officeart/2005/8/layout/orgChart1"/>
    <dgm:cxn modelId="{B572A77C-38E1-4124-9FEF-E796BA7826CB}" type="presOf" srcId="{CC122129-B128-44EF-8714-BB7F72B5E9EE}" destId="{A4D12CD5-4EA4-45BB-8544-A977E0EE8488}" srcOrd="0" destOrd="0" presId="urn:microsoft.com/office/officeart/2005/8/layout/orgChart1"/>
    <dgm:cxn modelId="{27C959C9-2BCE-4368-BEDD-30C30E2909A9}" type="presOf" srcId="{1522E007-084D-491D-A625-F96427F23BE1}" destId="{E4B700D1-9057-42E0-A75F-8F9970F87C60}" srcOrd="0" destOrd="0" presId="urn:microsoft.com/office/officeart/2005/8/layout/orgChart1"/>
    <dgm:cxn modelId="{68CB4D04-CD09-4D6A-A7AE-69727B55E44F}" type="presOf" srcId="{60A23791-DFDF-470C-B259-DF8C18A63FF9}" destId="{6E9FEAD1-9750-42A1-B7BE-BA45939457D3}" srcOrd="0" destOrd="0" presId="urn:microsoft.com/office/officeart/2005/8/layout/orgChart1"/>
    <dgm:cxn modelId="{AEA6382E-4D2A-412A-8C8F-2F3E051B0705}" type="presOf" srcId="{24FCE1C7-1350-4978-8C10-590C7065C213}" destId="{C865C1CE-DF59-43DD-A9BE-59F3E375ED02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4C68D59E-9362-4516-8BCD-7EFF1C2662E3}" type="presOf" srcId="{1522E007-084D-491D-A625-F96427F23BE1}" destId="{F5120AA7-B673-4637-89D6-065353B936E3}" srcOrd="1" destOrd="0" presId="urn:microsoft.com/office/officeart/2005/8/layout/orgChart1"/>
    <dgm:cxn modelId="{CF553D04-25A3-41C2-A21D-59D59B3D24A2}" srcId="{FC54C293-1BC7-43FE-95C8-70FE95EE03D4}" destId="{86F9539A-0905-4D3E-A12D-5EFFEE507A33}" srcOrd="0" destOrd="0" parTransId="{CC122129-B128-44EF-8714-BB7F72B5E9EE}" sibTransId="{BE2A80F6-8096-4DE0-B4EC-F5AF989A2245}"/>
    <dgm:cxn modelId="{BCB8B4BE-F10F-4CE3-898E-B9600D1FBDEC}" type="presOf" srcId="{86F9539A-0905-4D3E-A12D-5EFFEE507A33}" destId="{EAE94D66-E00C-4C9B-B3AF-B84460BF17CD}" srcOrd="1" destOrd="0" presId="urn:microsoft.com/office/officeart/2005/8/layout/orgChart1"/>
    <dgm:cxn modelId="{349B3DBA-4E77-4F55-BFAB-CF0B466E5F36}" type="presOf" srcId="{433A5B41-EDEC-4779-B029-087872C6890C}" destId="{04A7CDEA-F711-4A9A-BD0C-15BF08E3DE44}" srcOrd="1" destOrd="0" presId="urn:microsoft.com/office/officeart/2005/8/layout/orgChart1"/>
    <dgm:cxn modelId="{4992D891-1133-4685-B1CF-9CE024B416DC}" srcId="{FC54C293-1BC7-43FE-95C8-70FE95EE03D4}" destId="{7370B2B5-862D-4DF6-A189-E8DC4A50EBF2}" srcOrd="1" destOrd="0" parTransId="{37F63B8E-351C-4B98-A0E7-D15823B81A9D}" sibTransId="{13A5739C-4D2A-4EC0-ABD7-99793979A0B6}"/>
    <dgm:cxn modelId="{03432826-4875-440D-B8E2-3AA5FFA334CF}" type="presOf" srcId="{291E3AEC-2029-434D-BA68-FA1410B5C46A}" destId="{726DD12E-7585-4327-9061-74705659E75A}" srcOrd="0" destOrd="0" presId="urn:microsoft.com/office/officeart/2005/8/layout/orgChart1"/>
    <dgm:cxn modelId="{BA96B35E-0BFB-4155-A56D-9B231CA5F8FE}" type="presOf" srcId="{724E4E2F-E5EA-4EFC-B92C-6D8E3E70319E}" destId="{9E147DFF-534A-4472-BC59-D6D9D1C33590}" srcOrd="0" destOrd="0" presId="urn:microsoft.com/office/officeart/2005/8/layout/orgChart1"/>
    <dgm:cxn modelId="{2BE112B4-F917-43C6-9F9E-9CF481D0700D}" type="presOf" srcId="{F70E09FC-F7D7-40A4-9036-4FC810F28720}" destId="{767C6CED-83A7-42E0-9338-EDEDB9B0C3CC}" srcOrd="0" destOrd="0" presId="urn:microsoft.com/office/officeart/2005/8/layout/orgChart1"/>
    <dgm:cxn modelId="{A73CB739-FFC0-43AF-AACA-7B877E420763}" type="presOf" srcId="{13F86CD5-C20C-4D8A-8181-E88FBE94B9B4}" destId="{DAA11EA4-FD86-42D5-98B1-48495AEAC030}" srcOrd="0" destOrd="0" presId="urn:microsoft.com/office/officeart/2005/8/layout/orgChart1"/>
    <dgm:cxn modelId="{7E9AAF94-4590-4F6E-8F51-2BADCD09DD12}" srcId="{0ED11228-06A8-4ACD-9F50-9519392C51EB}" destId="{02C877EF-3199-4F27-872B-4A01E5E1017F}" srcOrd="0" destOrd="0" parTransId="{1897C022-1641-448E-BA64-871FE4E3666A}" sibTransId="{AC3C3115-152E-4F90-802E-78EA6F8462A9}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A152CAD7-4E43-48F8-8EEF-1CA53F9E5BDE}" type="presOf" srcId="{E212B0FE-D73C-45EC-B872-FBAD93D028E0}" destId="{4CA1E2A0-BD32-4D0B-AF55-8CED74589BDF}" srcOrd="1" destOrd="0" presId="urn:microsoft.com/office/officeart/2005/8/layout/orgChart1"/>
    <dgm:cxn modelId="{06E5E3E7-6BD4-439A-8ADE-27C169AF85BA}" type="presOf" srcId="{42D5D1A3-82DD-4EC5-98D0-5F399C852D15}" destId="{61EDC12D-AB3D-4972-8C2F-62E9F572A086}" srcOrd="1" destOrd="0" presId="urn:microsoft.com/office/officeart/2005/8/layout/orgChart1"/>
    <dgm:cxn modelId="{A3EAAB06-7BBE-4F91-A7A9-F2DE41AD2DE1}" type="presOf" srcId="{825CF897-F261-4BEF-8B3C-34CBABE5C2A0}" destId="{F3269833-2CF2-41E6-9AB0-866A862315BC}" srcOrd="0" destOrd="0" presId="urn:microsoft.com/office/officeart/2005/8/layout/orgChart1"/>
    <dgm:cxn modelId="{4D18DD3A-F798-4CFD-9EA6-9CE9CE5BEB06}" type="presOf" srcId="{7370B2B5-862D-4DF6-A189-E8DC4A50EBF2}" destId="{FFFD3CA0-3B0D-441F-8120-F1438AF9914B}" srcOrd="1" destOrd="0" presId="urn:microsoft.com/office/officeart/2005/8/layout/orgChart1"/>
    <dgm:cxn modelId="{E5CB7B68-01EC-4025-88E7-86E4513333F7}" type="presOf" srcId="{1897C022-1641-448E-BA64-871FE4E3666A}" destId="{C5E9EAB9-776E-4B11-A854-6433B3480433}" srcOrd="0" destOrd="0" presId="urn:microsoft.com/office/officeart/2005/8/layout/orgChart1"/>
    <dgm:cxn modelId="{565FAB82-E085-4905-B61A-080B22968642}" type="presOf" srcId="{836152C1-E143-4FE1-9C0A-C5500EE598F7}" destId="{492E8BD3-BFA5-4A3C-A97E-BEB3ADDE6115}" srcOrd="1" destOrd="0" presId="urn:microsoft.com/office/officeart/2005/8/layout/orgChart1"/>
    <dgm:cxn modelId="{D9E65EAA-BA05-48AE-B4A7-FE7EFCB52C02}" type="presOf" srcId="{3CF224CD-45A4-4309-8E90-B0C6C1D4114D}" destId="{03CFDF15-FF1B-4F3E-8C19-6B37561E9A6B}" srcOrd="0" destOrd="0" presId="urn:microsoft.com/office/officeart/2005/8/layout/orgChart1"/>
    <dgm:cxn modelId="{235DDB0C-E671-48E3-9A37-FCF190D2BE19}" srcId="{BE7BEACF-36B7-45EA-A2E1-C891523799B1}" destId="{E212B0FE-D73C-45EC-B872-FBAD93D028E0}" srcOrd="0" destOrd="0" parTransId="{825CF897-F261-4BEF-8B3C-34CBABE5C2A0}" sibTransId="{B11399A0-2DD7-4869-BC46-F6A070943734}"/>
    <dgm:cxn modelId="{5F676A61-2D91-4939-B839-926707C9C2A8}" type="presParOf" srcId="{6A24464E-1717-4518-8F11-C35926C90B6B}" destId="{4B5C0379-15C7-43E5-A8F1-6056DDF506C0}" srcOrd="0" destOrd="0" presId="urn:microsoft.com/office/officeart/2005/8/layout/orgChart1"/>
    <dgm:cxn modelId="{93F2E6B1-CE1B-441F-96EA-BDA3A49F4BB3}" type="presParOf" srcId="{4B5C0379-15C7-43E5-A8F1-6056DDF506C0}" destId="{45DF590B-6131-45C1-AA7D-CA4206256AEF}" srcOrd="0" destOrd="0" presId="urn:microsoft.com/office/officeart/2005/8/layout/orgChart1"/>
    <dgm:cxn modelId="{5E03B7B0-3CDD-4046-B33D-009582CDDBBD}" type="presParOf" srcId="{45DF590B-6131-45C1-AA7D-CA4206256AEF}" destId="{EB174355-53AF-4528-9635-2EB6CAB61AF8}" srcOrd="0" destOrd="0" presId="urn:microsoft.com/office/officeart/2005/8/layout/orgChart1"/>
    <dgm:cxn modelId="{E9B13E5E-5A89-4375-9EB2-28DAD3564764}" type="presParOf" srcId="{45DF590B-6131-45C1-AA7D-CA4206256AEF}" destId="{04A7CDEA-F711-4A9A-BD0C-15BF08E3DE44}" srcOrd="1" destOrd="0" presId="urn:microsoft.com/office/officeart/2005/8/layout/orgChart1"/>
    <dgm:cxn modelId="{A0F52805-1871-43D7-8B78-18725D4720DE}" type="presParOf" srcId="{4B5C0379-15C7-43E5-A8F1-6056DDF506C0}" destId="{1BD6620F-B1E0-44ED-828C-C9CBCB69A03E}" srcOrd="1" destOrd="0" presId="urn:microsoft.com/office/officeart/2005/8/layout/orgChart1"/>
    <dgm:cxn modelId="{2488E3EB-3988-49FA-BB81-A4DF94D3B495}" type="presParOf" srcId="{1BD6620F-B1E0-44ED-828C-C9CBCB69A03E}" destId="{767C6CED-83A7-42E0-9338-EDEDB9B0C3CC}" srcOrd="0" destOrd="0" presId="urn:microsoft.com/office/officeart/2005/8/layout/orgChart1"/>
    <dgm:cxn modelId="{74EED49E-E01B-41D9-A494-BBBFAC8E9EB9}" type="presParOf" srcId="{1BD6620F-B1E0-44ED-828C-C9CBCB69A03E}" destId="{3242A0ED-9CA7-4A84-B45A-A28C29554EC9}" srcOrd="1" destOrd="0" presId="urn:microsoft.com/office/officeart/2005/8/layout/orgChart1"/>
    <dgm:cxn modelId="{B73AD953-ADDB-4F17-B340-3337B03D3BC0}" type="presParOf" srcId="{3242A0ED-9CA7-4A84-B45A-A28C29554EC9}" destId="{A844328B-01E7-4443-B17D-E8DDD64AA7A3}" srcOrd="0" destOrd="0" presId="urn:microsoft.com/office/officeart/2005/8/layout/orgChart1"/>
    <dgm:cxn modelId="{800E126F-15A9-497A-B9BA-00DB100AC38B}" type="presParOf" srcId="{A844328B-01E7-4443-B17D-E8DDD64AA7A3}" destId="{6E9FEAD1-9750-42A1-B7BE-BA45939457D3}" srcOrd="0" destOrd="0" presId="urn:microsoft.com/office/officeart/2005/8/layout/orgChart1"/>
    <dgm:cxn modelId="{EA10D9E3-F133-4829-BB9E-FA5A708D6113}" type="presParOf" srcId="{A844328B-01E7-4443-B17D-E8DDD64AA7A3}" destId="{BF61923D-D6BE-44E8-A74E-D1FF4ACB2645}" srcOrd="1" destOrd="0" presId="urn:microsoft.com/office/officeart/2005/8/layout/orgChart1"/>
    <dgm:cxn modelId="{88465434-7854-46B9-88EF-B524A101E700}" type="presParOf" srcId="{3242A0ED-9CA7-4A84-B45A-A28C29554EC9}" destId="{6C3C02CB-5F4D-4209-9E76-79E8F771FAE6}" srcOrd="1" destOrd="0" presId="urn:microsoft.com/office/officeart/2005/8/layout/orgChart1"/>
    <dgm:cxn modelId="{A80A3FC8-BDCB-4466-9563-2DF908A3C2C2}" type="presParOf" srcId="{6C3C02CB-5F4D-4209-9E76-79E8F771FAE6}" destId="{163D85D6-F82A-45C7-8BBB-939B4CE470C9}" srcOrd="0" destOrd="0" presId="urn:microsoft.com/office/officeart/2005/8/layout/orgChart1"/>
    <dgm:cxn modelId="{0D46FD7D-EF56-4E30-BE62-6B3DE6F3A57A}" type="presParOf" srcId="{6C3C02CB-5F4D-4209-9E76-79E8F771FAE6}" destId="{0D56B663-3395-4124-B77E-B8731CF43723}" srcOrd="1" destOrd="0" presId="urn:microsoft.com/office/officeart/2005/8/layout/orgChart1"/>
    <dgm:cxn modelId="{6E65555B-B1CE-4CB3-AE98-F3CBBB06D002}" type="presParOf" srcId="{0D56B663-3395-4124-B77E-B8731CF43723}" destId="{76792464-A7AF-4692-9C45-A1E5FD37B8D8}" srcOrd="0" destOrd="0" presId="urn:microsoft.com/office/officeart/2005/8/layout/orgChart1"/>
    <dgm:cxn modelId="{18024898-D083-49A2-BB0D-21AD0AE4DE58}" type="presParOf" srcId="{76792464-A7AF-4692-9C45-A1E5FD37B8D8}" destId="{91486C89-A68F-4388-9476-2C52A7D790A3}" srcOrd="0" destOrd="0" presId="urn:microsoft.com/office/officeart/2005/8/layout/orgChart1"/>
    <dgm:cxn modelId="{5C6EBBC0-9D03-4BC6-B3EB-93572F74DA55}" type="presParOf" srcId="{76792464-A7AF-4692-9C45-A1E5FD37B8D8}" destId="{74699FE8-E064-4DC0-9554-1F7F715A71CD}" srcOrd="1" destOrd="0" presId="urn:microsoft.com/office/officeart/2005/8/layout/orgChart1"/>
    <dgm:cxn modelId="{115C6B2C-6CEF-4497-83D6-AD0FF75BD152}" type="presParOf" srcId="{0D56B663-3395-4124-B77E-B8731CF43723}" destId="{AC51AAE9-C527-4499-82E0-F7A5533E60AF}" srcOrd="1" destOrd="0" presId="urn:microsoft.com/office/officeart/2005/8/layout/orgChart1"/>
    <dgm:cxn modelId="{EF6D5571-F825-4A72-B1A5-77EB7D163C8D}" type="presParOf" srcId="{AC51AAE9-C527-4499-82E0-F7A5533E60AF}" destId="{A4D12CD5-4EA4-45BB-8544-A977E0EE8488}" srcOrd="0" destOrd="0" presId="urn:microsoft.com/office/officeart/2005/8/layout/orgChart1"/>
    <dgm:cxn modelId="{32336774-4B84-4368-98F5-79E122A814BD}" type="presParOf" srcId="{AC51AAE9-C527-4499-82E0-F7A5533E60AF}" destId="{C05F8434-3123-4D78-BB3D-6DD1DB6B463F}" srcOrd="1" destOrd="0" presId="urn:microsoft.com/office/officeart/2005/8/layout/orgChart1"/>
    <dgm:cxn modelId="{7600214B-D637-449E-A843-7CC824A58CF9}" type="presParOf" srcId="{C05F8434-3123-4D78-BB3D-6DD1DB6B463F}" destId="{748364D5-CAAB-4451-8903-2FC6DCA3EAF0}" srcOrd="0" destOrd="0" presId="urn:microsoft.com/office/officeart/2005/8/layout/orgChart1"/>
    <dgm:cxn modelId="{38B9D0F2-EF6A-441B-B30B-9641C66880B3}" type="presParOf" srcId="{748364D5-CAAB-4451-8903-2FC6DCA3EAF0}" destId="{B07B1D2E-CCFB-4791-9A97-1D8BDB54B90E}" srcOrd="0" destOrd="0" presId="urn:microsoft.com/office/officeart/2005/8/layout/orgChart1"/>
    <dgm:cxn modelId="{E917B854-A13D-4543-B974-9F4911CE5E07}" type="presParOf" srcId="{748364D5-CAAB-4451-8903-2FC6DCA3EAF0}" destId="{EAE94D66-E00C-4C9B-B3AF-B84460BF17CD}" srcOrd="1" destOrd="0" presId="urn:microsoft.com/office/officeart/2005/8/layout/orgChart1"/>
    <dgm:cxn modelId="{68FF2B9A-048B-4BB8-8C6D-55CA2984F93C}" type="presParOf" srcId="{C05F8434-3123-4D78-BB3D-6DD1DB6B463F}" destId="{039C3E09-9BEC-4EDC-BE4E-B3AA17092C6A}" srcOrd="1" destOrd="0" presId="urn:microsoft.com/office/officeart/2005/8/layout/orgChart1"/>
    <dgm:cxn modelId="{13D1A379-A6B5-402A-BDB3-8A38E6D42481}" type="presParOf" srcId="{C05F8434-3123-4D78-BB3D-6DD1DB6B463F}" destId="{BFF55930-484C-4D7F-9AB5-D2FEEB403A67}" srcOrd="2" destOrd="0" presId="urn:microsoft.com/office/officeart/2005/8/layout/orgChart1"/>
    <dgm:cxn modelId="{191B013F-EE6C-48D9-9886-5EDB811E760F}" type="presParOf" srcId="{0D56B663-3395-4124-B77E-B8731CF43723}" destId="{A316A1D1-E1EB-465B-A29A-F6A89544A4FE}" srcOrd="2" destOrd="0" presId="urn:microsoft.com/office/officeart/2005/8/layout/orgChart1"/>
    <dgm:cxn modelId="{69F6754E-7004-41E8-B4DE-C82CCDBCD1FB}" type="presParOf" srcId="{A316A1D1-E1EB-465B-A29A-F6A89544A4FE}" destId="{F5A18C9C-BF00-4796-A09A-A97860FE1557}" srcOrd="0" destOrd="0" presId="urn:microsoft.com/office/officeart/2005/8/layout/orgChart1"/>
    <dgm:cxn modelId="{A15BDCA6-C78E-4EC2-9313-D22500F1C701}" type="presParOf" srcId="{A316A1D1-E1EB-465B-A29A-F6A89544A4FE}" destId="{29CE926E-2B3F-4E84-8612-7EF281F3496C}" srcOrd="1" destOrd="0" presId="urn:microsoft.com/office/officeart/2005/8/layout/orgChart1"/>
    <dgm:cxn modelId="{73A2939E-D6BA-4162-B595-B7D69A3AE030}" type="presParOf" srcId="{29CE926E-2B3F-4E84-8612-7EF281F3496C}" destId="{1F6B8E1C-7F83-474A-A1BA-72199F5F91FB}" srcOrd="0" destOrd="0" presId="urn:microsoft.com/office/officeart/2005/8/layout/orgChart1"/>
    <dgm:cxn modelId="{9144E8F8-D57A-411E-B893-1F634F9E8CF4}" type="presParOf" srcId="{1F6B8E1C-7F83-474A-A1BA-72199F5F91FB}" destId="{6AFF5324-1D47-42C2-B8CE-6BB90EB5CC20}" srcOrd="0" destOrd="0" presId="urn:microsoft.com/office/officeart/2005/8/layout/orgChart1"/>
    <dgm:cxn modelId="{77C5DE1B-3D22-4553-81D1-567C1A4B5637}" type="presParOf" srcId="{1F6B8E1C-7F83-474A-A1BA-72199F5F91FB}" destId="{FFFD3CA0-3B0D-441F-8120-F1438AF9914B}" srcOrd="1" destOrd="0" presId="urn:microsoft.com/office/officeart/2005/8/layout/orgChart1"/>
    <dgm:cxn modelId="{FD060359-DF41-4F92-9582-CB6F1460B475}" type="presParOf" srcId="{29CE926E-2B3F-4E84-8612-7EF281F3496C}" destId="{E04B8652-4745-4D34-9C8D-ED64D5871951}" srcOrd="1" destOrd="0" presId="urn:microsoft.com/office/officeart/2005/8/layout/orgChart1"/>
    <dgm:cxn modelId="{8B8718D5-579C-427F-9F9F-8CD5CF58D119}" type="presParOf" srcId="{29CE926E-2B3F-4E84-8612-7EF281F3496C}" destId="{0835B622-015D-4264-A8B2-13213075D8A8}" srcOrd="2" destOrd="0" presId="urn:microsoft.com/office/officeart/2005/8/layout/orgChart1"/>
    <dgm:cxn modelId="{8C776C13-B8B1-4EA5-BAB3-4A3CF5FACBE8}" type="presParOf" srcId="{6C3C02CB-5F4D-4209-9E76-79E8F771FAE6}" destId="{9E147DFF-534A-4472-BC59-D6D9D1C33590}" srcOrd="2" destOrd="0" presId="urn:microsoft.com/office/officeart/2005/8/layout/orgChart1"/>
    <dgm:cxn modelId="{DE24DA62-D73D-4276-9D95-8F654B9E4DB6}" type="presParOf" srcId="{6C3C02CB-5F4D-4209-9E76-79E8F771FAE6}" destId="{6BE227FE-0885-43F7-9BE2-0FD9976E62E9}" srcOrd="3" destOrd="0" presId="urn:microsoft.com/office/officeart/2005/8/layout/orgChart1"/>
    <dgm:cxn modelId="{25C33FE6-CF5C-4257-AD64-ACCB7B3D61DE}" type="presParOf" srcId="{6BE227FE-0885-43F7-9BE2-0FD9976E62E9}" destId="{AC6E4A24-3116-4C9C-85BD-785E4A5CB056}" srcOrd="0" destOrd="0" presId="urn:microsoft.com/office/officeart/2005/8/layout/orgChart1"/>
    <dgm:cxn modelId="{C37F5E78-E8EC-4D87-B811-3FDE309F5126}" type="presParOf" srcId="{AC6E4A24-3116-4C9C-85BD-785E4A5CB056}" destId="{C865C1CE-DF59-43DD-A9BE-59F3E375ED02}" srcOrd="0" destOrd="0" presId="urn:microsoft.com/office/officeart/2005/8/layout/orgChart1"/>
    <dgm:cxn modelId="{1826C262-62D2-4A97-B4AD-45FDA93AF290}" type="presParOf" srcId="{AC6E4A24-3116-4C9C-85BD-785E4A5CB056}" destId="{B04D90FF-DD23-4007-ABDF-7BA8BD14275F}" srcOrd="1" destOrd="0" presId="urn:microsoft.com/office/officeart/2005/8/layout/orgChart1"/>
    <dgm:cxn modelId="{AB6E5B09-47D7-4284-8278-18CA92AABC20}" type="presParOf" srcId="{6BE227FE-0885-43F7-9BE2-0FD9976E62E9}" destId="{3D40DADD-3E4A-41F2-99E4-B59D44048803}" srcOrd="1" destOrd="0" presId="urn:microsoft.com/office/officeart/2005/8/layout/orgChart1"/>
    <dgm:cxn modelId="{1D1B160F-80F5-42E9-92C1-B5F0107DD6E5}" type="presParOf" srcId="{3D40DADD-3E4A-41F2-99E4-B59D44048803}" destId="{3D69F4CA-F162-4EFB-8629-3EA4D78DB80E}" srcOrd="0" destOrd="0" presId="urn:microsoft.com/office/officeart/2005/8/layout/orgChart1"/>
    <dgm:cxn modelId="{C228EE57-9EF7-448E-9FA0-68786AA32CD5}" type="presParOf" srcId="{3D40DADD-3E4A-41F2-99E4-B59D44048803}" destId="{B5CA1145-3B3A-4CCA-8C95-8794ED983459}" srcOrd="1" destOrd="0" presId="urn:microsoft.com/office/officeart/2005/8/layout/orgChart1"/>
    <dgm:cxn modelId="{9DB3D37D-2AB8-4B8A-9FCF-EAB3F76E2043}" type="presParOf" srcId="{B5CA1145-3B3A-4CCA-8C95-8794ED983459}" destId="{B4258EB0-01C6-4335-9CB8-96C6CAD1A633}" srcOrd="0" destOrd="0" presId="urn:microsoft.com/office/officeart/2005/8/layout/orgChart1"/>
    <dgm:cxn modelId="{B51DEDF2-A918-4F7F-9A0D-DD5947A281E2}" type="presParOf" srcId="{B4258EB0-01C6-4335-9CB8-96C6CAD1A633}" destId="{03CFDF15-FF1B-4F3E-8C19-6B37561E9A6B}" srcOrd="0" destOrd="0" presId="urn:microsoft.com/office/officeart/2005/8/layout/orgChart1"/>
    <dgm:cxn modelId="{3B4032B7-30B8-4621-8C25-8C7723053697}" type="presParOf" srcId="{B4258EB0-01C6-4335-9CB8-96C6CAD1A633}" destId="{416B0BA3-F9AE-40FA-8200-1EEE25F4EF02}" srcOrd="1" destOrd="0" presId="urn:microsoft.com/office/officeart/2005/8/layout/orgChart1"/>
    <dgm:cxn modelId="{7B87EB45-30EE-4567-A2CA-4B8945943AAE}" type="presParOf" srcId="{B5CA1145-3B3A-4CCA-8C95-8794ED983459}" destId="{98C098DA-7E9B-4510-84BD-7136F6D74E55}" srcOrd="1" destOrd="0" presId="urn:microsoft.com/office/officeart/2005/8/layout/orgChart1"/>
    <dgm:cxn modelId="{2AA7EF80-1256-4AB4-86F9-346719702B37}" type="presParOf" srcId="{98C098DA-7E9B-4510-84BD-7136F6D74E55}" destId="{3279E685-1E5E-4F3A-A9B4-E6D65AA69BCC}" srcOrd="0" destOrd="0" presId="urn:microsoft.com/office/officeart/2005/8/layout/orgChart1"/>
    <dgm:cxn modelId="{1EFEA26E-5069-4E88-9807-5CBBCF6DEEAC}" type="presParOf" srcId="{98C098DA-7E9B-4510-84BD-7136F6D74E55}" destId="{94FFADCB-14D8-4486-879A-229B147B73CE}" srcOrd="1" destOrd="0" presId="urn:microsoft.com/office/officeart/2005/8/layout/orgChart1"/>
    <dgm:cxn modelId="{D5B1804C-8EE2-4E58-9B10-2B9AE5699D37}" type="presParOf" srcId="{94FFADCB-14D8-4486-879A-229B147B73CE}" destId="{4A2FAC77-6FAC-4692-A588-CF0D88A3419B}" srcOrd="0" destOrd="0" presId="urn:microsoft.com/office/officeart/2005/8/layout/orgChart1"/>
    <dgm:cxn modelId="{6BE95E27-AF81-4F67-B135-DC94C6B92DFB}" type="presParOf" srcId="{4A2FAC77-6FAC-4692-A588-CF0D88A3419B}" destId="{E4B700D1-9057-42E0-A75F-8F9970F87C60}" srcOrd="0" destOrd="0" presId="urn:microsoft.com/office/officeart/2005/8/layout/orgChart1"/>
    <dgm:cxn modelId="{4A780F12-BBFB-496A-9C97-43A133292B9B}" type="presParOf" srcId="{4A2FAC77-6FAC-4692-A588-CF0D88A3419B}" destId="{F5120AA7-B673-4637-89D6-065353B936E3}" srcOrd="1" destOrd="0" presId="urn:microsoft.com/office/officeart/2005/8/layout/orgChart1"/>
    <dgm:cxn modelId="{588B637E-BFD3-4F87-9FB9-E71C1EDC7DF1}" type="presParOf" srcId="{94FFADCB-14D8-4486-879A-229B147B73CE}" destId="{D5929415-18B6-4A4D-B45F-8C237725E363}" srcOrd="1" destOrd="0" presId="urn:microsoft.com/office/officeart/2005/8/layout/orgChart1"/>
    <dgm:cxn modelId="{1D693A29-7ABC-415C-8160-301D9222EA72}" type="presParOf" srcId="{94FFADCB-14D8-4486-879A-229B147B73CE}" destId="{B113A0E6-C8D9-4AD5-9CDB-389BB4F8B243}" srcOrd="2" destOrd="0" presId="urn:microsoft.com/office/officeart/2005/8/layout/orgChart1"/>
    <dgm:cxn modelId="{B712C554-2DA5-4BA6-A0B5-A00E1DEB3C70}" type="presParOf" srcId="{B5CA1145-3B3A-4CCA-8C95-8794ED983459}" destId="{5DE35FF0-C54D-4C5D-8A6D-47D4D44A684C}" srcOrd="2" destOrd="0" presId="urn:microsoft.com/office/officeart/2005/8/layout/orgChart1"/>
    <dgm:cxn modelId="{91F0AF7B-61F9-438D-A34C-B50E1110EC79}" type="presParOf" srcId="{6BE227FE-0885-43F7-9BE2-0FD9976E62E9}" destId="{F9FF55AC-A11A-4190-8819-194A0278A687}" srcOrd="2" destOrd="0" presId="urn:microsoft.com/office/officeart/2005/8/layout/orgChart1"/>
    <dgm:cxn modelId="{2045C468-00B3-4E45-8B81-2B7E4200CA34}" type="presParOf" srcId="{3242A0ED-9CA7-4A84-B45A-A28C29554EC9}" destId="{A87946F5-72BC-47BC-AA70-64C842B6818B}" srcOrd="2" destOrd="0" presId="urn:microsoft.com/office/officeart/2005/8/layout/orgChart1"/>
    <dgm:cxn modelId="{AEB1EC06-A888-4DAC-A326-3FD6A8D5572F}" type="presParOf" srcId="{1BD6620F-B1E0-44ED-828C-C9CBCB69A03E}" destId="{4043CE0C-FBD2-4B80-B723-412C360FF28E}" srcOrd="2" destOrd="0" presId="urn:microsoft.com/office/officeart/2005/8/layout/orgChart1"/>
    <dgm:cxn modelId="{84CE35A4-4DF5-4C4B-8B1D-D45779906152}" type="presParOf" srcId="{1BD6620F-B1E0-44ED-828C-C9CBCB69A03E}" destId="{1DBFD1D9-EDFF-47B8-A996-2C81962953DF}" srcOrd="3" destOrd="0" presId="urn:microsoft.com/office/officeart/2005/8/layout/orgChart1"/>
    <dgm:cxn modelId="{4A379B2A-BF4F-4C86-86F7-540EFBF0E467}" type="presParOf" srcId="{1DBFD1D9-EDFF-47B8-A996-2C81962953DF}" destId="{A7CD40BC-E483-45C2-B590-4FD4EF5AA43F}" srcOrd="0" destOrd="0" presId="urn:microsoft.com/office/officeart/2005/8/layout/orgChart1"/>
    <dgm:cxn modelId="{6D3638CA-E324-4081-AC83-EA2304513F50}" type="presParOf" srcId="{A7CD40BC-E483-45C2-B590-4FD4EF5AA43F}" destId="{1E1DA542-9FEA-4191-94BD-1398E0FEECD5}" srcOrd="0" destOrd="0" presId="urn:microsoft.com/office/officeart/2005/8/layout/orgChart1"/>
    <dgm:cxn modelId="{39D412A3-E5FC-4F52-B5B0-484CF658B17E}" type="presParOf" srcId="{A7CD40BC-E483-45C2-B590-4FD4EF5AA43F}" destId="{627D74C1-8835-4694-A952-46D875B7493B}" srcOrd="1" destOrd="0" presId="urn:microsoft.com/office/officeart/2005/8/layout/orgChart1"/>
    <dgm:cxn modelId="{64D1579D-C925-4770-8AF8-7CD286ACA55E}" type="presParOf" srcId="{1DBFD1D9-EDFF-47B8-A996-2C81962953DF}" destId="{D69E7C8E-C13F-4CFC-B062-DC9457DC6A36}" srcOrd="1" destOrd="0" presId="urn:microsoft.com/office/officeart/2005/8/layout/orgChart1"/>
    <dgm:cxn modelId="{C2F90C91-B57E-4095-8D5D-AA4F455CE8F3}" type="presParOf" srcId="{D69E7C8E-C13F-4CFC-B062-DC9457DC6A36}" destId="{726DD12E-7585-4327-9061-74705659E75A}" srcOrd="0" destOrd="0" presId="urn:microsoft.com/office/officeart/2005/8/layout/orgChart1"/>
    <dgm:cxn modelId="{68686051-B1D5-4825-B75D-555175422970}" type="presParOf" srcId="{D69E7C8E-C13F-4CFC-B062-DC9457DC6A36}" destId="{EE59F68E-AC0C-4A0E-B635-B6720EABE26F}" srcOrd="1" destOrd="0" presId="urn:microsoft.com/office/officeart/2005/8/layout/orgChart1"/>
    <dgm:cxn modelId="{F1280573-681C-4318-A025-632C9C243E9B}" type="presParOf" srcId="{EE59F68E-AC0C-4A0E-B635-B6720EABE26F}" destId="{A11B2CF4-487C-4FED-8CD8-E568C9C067A1}" srcOrd="0" destOrd="0" presId="urn:microsoft.com/office/officeart/2005/8/layout/orgChart1"/>
    <dgm:cxn modelId="{C8449A94-F1EA-4BC0-966F-DBBEAE274E2D}" type="presParOf" srcId="{A11B2CF4-487C-4FED-8CD8-E568C9C067A1}" destId="{5F8F9F8E-87A5-4BEB-85FB-9CC97732872B}" srcOrd="0" destOrd="0" presId="urn:microsoft.com/office/officeart/2005/8/layout/orgChart1"/>
    <dgm:cxn modelId="{6CCE9D16-DF8C-4D8F-9662-D933067E9CB1}" type="presParOf" srcId="{A11B2CF4-487C-4FED-8CD8-E568C9C067A1}" destId="{492E8BD3-BFA5-4A3C-A97E-BEB3ADDE6115}" srcOrd="1" destOrd="0" presId="urn:microsoft.com/office/officeart/2005/8/layout/orgChart1"/>
    <dgm:cxn modelId="{B6A07C36-B8E7-4E64-A809-42D01A59D48A}" type="presParOf" srcId="{EE59F68E-AC0C-4A0E-B635-B6720EABE26F}" destId="{25DB349F-328C-4D4C-ACD3-F6F8C4BA905E}" srcOrd="1" destOrd="0" presId="urn:microsoft.com/office/officeart/2005/8/layout/orgChart1"/>
    <dgm:cxn modelId="{F545473C-9644-4230-AC0C-A2EC3031DE38}" type="presParOf" srcId="{25DB349F-328C-4D4C-ACD3-F6F8C4BA905E}" destId="{DAA11EA4-FD86-42D5-98B1-48495AEAC030}" srcOrd="0" destOrd="0" presId="urn:microsoft.com/office/officeart/2005/8/layout/orgChart1"/>
    <dgm:cxn modelId="{5A547425-BB3B-401A-A536-380EE919208E}" type="presParOf" srcId="{25DB349F-328C-4D4C-ACD3-F6F8C4BA905E}" destId="{C772859D-71D0-44F7-81FE-D8937FE74750}" srcOrd="1" destOrd="0" presId="urn:microsoft.com/office/officeart/2005/8/layout/orgChart1"/>
    <dgm:cxn modelId="{50213946-D15B-4C22-8854-1DAE635B648C}" type="presParOf" srcId="{C772859D-71D0-44F7-81FE-D8937FE74750}" destId="{C70A06C2-BC7C-4963-AB8A-AA7129D5259B}" srcOrd="0" destOrd="0" presId="urn:microsoft.com/office/officeart/2005/8/layout/orgChart1"/>
    <dgm:cxn modelId="{25416A59-1E08-4A06-8C79-7F0A7131D47A}" type="presParOf" srcId="{C70A06C2-BC7C-4963-AB8A-AA7129D5259B}" destId="{08DAAC6A-5008-4F2F-9B87-B9661FEF6BC3}" srcOrd="0" destOrd="0" presId="urn:microsoft.com/office/officeart/2005/8/layout/orgChart1"/>
    <dgm:cxn modelId="{E9840B8B-60C9-4E69-A973-698AF430963C}" type="presParOf" srcId="{C70A06C2-BC7C-4963-AB8A-AA7129D5259B}" destId="{3A5034DF-9491-4647-A5D2-016848E2CC20}" srcOrd="1" destOrd="0" presId="urn:microsoft.com/office/officeart/2005/8/layout/orgChart1"/>
    <dgm:cxn modelId="{5C9B6181-B429-4D52-9034-427F9E7CFB68}" type="presParOf" srcId="{C772859D-71D0-44F7-81FE-D8937FE74750}" destId="{ABEAA86B-44FD-4687-9320-29484EF93BEA}" srcOrd="1" destOrd="0" presId="urn:microsoft.com/office/officeart/2005/8/layout/orgChart1"/>
    <dgm:cxn modelId="{7660C4FC-6989-42BD-AE31-211220F9893F}" type="presParOf" srcId="{ABEAA86B-44FD-4687-9320-29484EF93BEA}" destId="{AD6281E5-DA89-47F7-B0E5-0CD77E5C5BF3}" srcOrd="0" destOrd="0" presId="urn:microsoft.com/office/officeart/2005/8/layout/orgChart1"/>
    <dgm:cxn modelId="{47240332-C235-437B-A6DD-1ADA63965E5C}" type="presParOf" srcId="{ABEAA86B-44FD-4687-9320-29484EF93BEA}" destId="{84155DF5-AD89-4D99-ACCB-753BBBC204AE}" srcOrd="1" destOrd="0" presId="urn:microsoft.com/office/officeart/2005/8/layout/orgChart1"/>
    <dgm:cxn modelId="{AE9972CA-CCA2-4895-89CB-B058E03B0FA4}" type="presParOf" srcId="{84155DF5-AD89-4D99-ACCB-753BBBC204AE}" destId="{2D9434C6-A68A-471E-B76A-5B709A0DFC3F}" srcOrd="0" destOrd="0" presId="urn:microsoft.com/office/officeart/2005/8/layout/orgChart1"/>
    <dgm:cxn modelId="{84894E22-F906-46F9-8562-08112F05E2F4}" type="presParOf" srcId="{2D9434C6-A68A-471E-B76A-5B709A0DFC3F}" destId="{7849363F-870D-44A4-868E-0CA42F682F8D}" srcOrd="0" destOrd="0" presId="urn:microsoft.com/office/officeart/2005/8/layout/orgChart1"/>
    <dgm:cxn modelId="{DEF0056C-C061-4E12-80F1-1B492F51FB6A}" type="presParOf" srcId="{2D9434C6-A68A-471E-B76A-5B709A0DFC3F}" destId="{61EDC12D-AB3D-4972-8C2F-62E9F572A086}" srcOrd="1" destOrd="0" presId="urn:microsoft.com/office/officeart/2005/8/layout/orgChart1"/>
    <dgm:cxn modelId="{B5803415-755E-469D-BD47-23B5BF2CA515}" type="presParOf" srcId="{84155DF5-AD89-4D99-ACCB-753BBBC204AE}" destId="{580EFB33-FC48-4FC7-B1BB-3CD6B101C68F}" srcOrd="1" destOrd="0" presId="urn:microsoft.com/office/officeart/2005/8/layout/orgChart1"/>
    <dgm:cxn modelId="{25FB182C-3461-4439-8CB5-6508DEE5C8C4}" type="presParOf" srcId="{84155DF5-AD89-4D99-ACCB-753BBBC204AE}" destId="{4B669A0B-0DC2-4A8A-AAE2-BF582AB2E9C9}" srcOrd="2" destOrd="0" presId="urn:microsoft.com/office/officeart/2005/8/layout/orgChart1"/>
    <dgm:cxn modelId="{7EDF62D6-588B-4095-8E18-0632E34FB3B4}" type="presParOf" srcId="{C772859D-71D0-44F7-81FE-D8937FE74750}" destId="{69F40A6E-7149-46DE-B153-E17109F65C33}" srcOrd="2" destOrd="0" presId="urn:microsoft.com/office/officeart/2005/8/layout/orgChart1"/>
    <dgm:cxn modelId="{9D30BF8A-4CEA-46EC-B77E-71541AA19B38}" type="presParOf" srcId="{EE59F68E-AC0C-4A0E-B635-B6720EABE26F}" destId="{9E54D644-92EE-4B54-8096-F05AD614B0C9}" srcOrd="2" destOrd="0" presId="urn:microsoft.com/office/officeart/2005/8/layout/orgChart1"/>
    <dgm:cxn modelId="{092218BF-FF60-4FC1-B9F4-0700D8F6C536}" type="presParOf" srcId="{D69E7C8E-C13F-4CFC-B062-DC9457DC6A36}" destId="{332C0C90-6A78-4A5A-9F34-F78EBA339A97}" srcOrd="2" destOrd="0" presId="urn:microsoft.com/office/officeart/2005/8/layout/orgChart1"/>
    <dgm:cxn modelId="{B2CB2A48-7D55-4049-A68F-E8276CE14397}" type="presParOf" srcId="{D69E7C8E-C13F-4CFC-B062-DC9457DC6A36}" destId="{B4D8EB56-585F-4CB7-BAFB-2490903E9E92}" srcOrd="3" destOrd="0" presId="urn:microsoft.com/office/officeart/2005/8/layout/orgChart1"/>
    <dgm:cxn modelId="{F1778051-41D8-4DF0-80D5-B76521C19C4C}" type="presParOf" srcId="{B4D8EB56-585F-4CB7-BAFB-2490903E9E92}" destId="{6DE99727-82CA-4D2B-93FC-E1C3209DF807}" srcOrd="0" destOrd="0" presId="urn:microsoft.com/office/officeart/2005/8/layout/orgChart1"/>
    <dgm:cxn modelId="{788CA525-D846-46A5-AF0F-FAD8F01A95B2}" type="presParOf" srcId="{6DE99727-82CA-4D2B-93FC-E1C3209DF807}" destId="{D0D50C71-B3D6-42C9-A218-941353A5295E}" srcOrd="0" destOrd="0" presId="urn:microsoft.com/office/officeart/2005/8/layout/orgChart1"/>
    <dgm:cxn modelId="{D85F7ECB-6ABA-4125-A473-E9856329826E}" type="presParOf" srcId="{6DE99727-82CA-4D2B-93FC-E1C3209DF807}" destId="{9A0EC06D-EBCF-4CBD-B9A4-6C7D6C423F25}" srcOrd="1" destOrd="0" presId="urn:microsoft.com/office/officeart/2005/8/layout/orgChart1"/>
    <dgm:cxn modelId="{7A823ECA-DE22-41DE-9D49-E612A563DE97}" type="presParOf" srcId="{B4D8EB56-585F-4CB7-BAFB-2490903E9E92}" destId="{66A2E053-9201-4FD4-A685-1AF650CC4FE4}" srcOrd="1" destOrd="0" presId="urn:microsoft.com/office/officeart/2005/8/layout/orgChart1"/>
    <dgm:cxn modelId="{B13B2118-0FCD-41A7-B0CE-87345E2F4FA9}" type="presParOf" srcId="{B4D8EB56-585F-4CB7-BAFB-2490903E9E92}" destId="{6DE68191-858C-43E6-8A97-6C737C84EE6B}" srcOrd="2" destOrd="0" presId="urn:microsoft.com/office/officeart/2005/8/layout/orgChart1"/>
    <dgm:cxn modelId="{D8BD930D-F2F8-4541-A030-C2C43B837789}" type="presParOf" srcId="{6DE68191-858C-43E6-8A97-6C737C84EE6B}" destId="{F3269833-2CF2-41E6-9AB0-866A862315BC}" srcOrd="0" destOrd="0" presId="urn:microsoft.com/office/officeart/2005/8/layout/orgChart1"/>
    <dgm:cxn modelId="{B3055047-0B12-4072-BA95-A121B01793D1}" type="presParOf" srcId="{6DE68191-858C-43E6-8A97-6C737C84EE6B}" destId="{3B0550EC-CF3A-4FBC-8518-03A88E2DAEBF}" srcOrd="1" destOrd="0" presId="urn:microsoft.com/office/officeart/2005/8/layout/orgChart1"/>
    <dgm:cxn modelId="{BC154260-C60B-4AC5-A2C0-75344C20917B}" type="presParOf" srcId="{3B0550EC-CF3A-4FBC-8518-03A88E2DAEBF}" destId="{90ADFA3E-7AF4-4816-A6E6-CC8FECD1A802}" srcOrd="0" destOrd="0" presId="urn:microsoft.com/office/officeart/2005/8/layout/orgChart1"/>
    <dgm:cxn modelId="{0CF86FAD-F2A3-4B36-A0E8-B3C3117217D6}" type="presParOf" srcId="{90ADFA3E-7AF4-4816-A6E6-CC8FECD1A802}" destId="{8C7DB210-D891-4FA8-B5A9-1449786BE287}" srcOrd="0" destOrd="0" presId="urn:microsoft.com/office/officeart/2005/8/layout/orgChart1"/>
    <dgm:cxn modelId="{E82E8FC8-D998-4173-97F2-79B776CFA436}" type="presParOf" srcId="{90ADFA3E-7AF4-4816-A6E6-CC8FECD1A802}" destId="{4CA1E2A0-BD32-4D0B-AF55-8CED74589BDF}" srcOrd="1" destOrd="0" presId="urn:microsoft.com/office/officeart/2005/8/layout/orgChart1"/>
    <dgm:cxn modelId="{577FC81C-50F9-4BB6-82A1-D8F92ACBC4F8}" type="presParOf" srcId="{3B0550EC-CF3A-4FBC-8518-03A88E2DAEBF}" destId="{EB3F39F6-34BF-4722-9DA6-CC2E6E878889}" srcOrd="1" destOrd="0" presId="urn:microsoft.com/office/officeart/2005/8/layout/orgChart1"/>
    <dgm:cxn modelId="{625BAA5D-F4FF-4BBA-8FFD-D73D944EBBC7}" type="presParOf" srcId="{3B0550EC-CF3A-4FBC-8518-03A88E2DAEBF}" destId="{B9EB5C0C-E0CB-422B-8A2F-55B565775278}" srcOrd="2" destOrd="0" presId="urn:microsoft.com/office/officeart/2005/8/layout/orgChart1"/>
    <dgm:cxn modelId="{58B96669-6E0F-4ED2-A96B-4A3D9E936362}" type="presParOf" srcId="{1DBFD1D9-EDFF-47B8-A996-2C81962953DF}" destId="{CE0F6D47-F370-4796-9324-0D628C70B4D7}" srcOrd="2" destOrd="0" presId="urn:microsoft.com/office/officeart/2005/8/layout/orgChart1"/>
    <dgm:cxn modelId="{371812E7-02AF-4AEF-8990-00D4BD13B370}" type="presParOf" srcId="{1BD6620F-B1E0-44ED-828C-C9CBCB69A03E}" destId="{ACAB94CF-FAE8-4B4B-9684-1DB855446F20}" srcOrd="4" destOrd="0" presId="urn:microsoft.com/office/officeart/2005/8/layout/orgChart1"/>
    <dgm:cxn modelId="{18422CE2-9A72-4BE4-95D0-7004DCE6E797}" type="presParOf" srcId="{1BD6620F-B1E0-44ED-828C-C9CBCB69A03E}" destId="{70FB26DB-5FD2-4E7E-87A0-58B5889198A8}" srcOrd="5" destOrd="0" presId="urn:microsoft.com/office/officeart/2005/8/layout/orgChart1"/>
    <dgm:cxn modelId="{0C1DA47C-78F0-4E2B-B1C7-A9A94E4119B0}" type="presParOf" srcId="{70FB26DB-5FD2-4E7E-87A0-58B5889198A8}" destId="{D14A623A-4500-4032-9815-40A0CA9D7257}" srcOrd="0" destOrd="0" presId="urn:microsoft.com/office/officeart/2005/8/layout/orgChart1"/>
    <dgm:cxn modelId="{5F6CA5DD-195D-442F-8B8B-808C7A2C21F8}" type="presParOf" srcId="{D14A623A-4500-4032-9815-40A0CA9D7257}" destId="{404337A5-EAD6-4553-BD89-C1BE5AC02670}" srcOrd="0" destOrd="0" presId="urn:microsoft.com/office/officeart/2005/8/layout/orgChart1"/>
    <dgm:cxn modelId="{C959B0DF-8E0E-42EE-B75E-9B494EF97502}" type="presParOf" srcId="{D14A623A-4500-4032-9815-40A0CA9D7257}" destId="{86091639-A7E2-4F2E-A668-F8B9C7B037EF}" srcOrd="1" destOrd="0" presId="urn:microsoft.com/office/officeart/2005/8/layout/orgChart1"/>
    <dgm:cxn modelId="{2949D516-B2B3-4D15-95C7-FEB67015D149}" type="presParOf" srcId="{70FB26DB-5FD2-4E7E-87A0-58B5889198A8}" destId="{219B1BFE-4DCC-4DDC-B22D-8E1419BC19A0}" srcOrd="1" destOrd="0" presId="urn:microsoft.com/office/officeart/2005/8/layout/orgChart1"/>
    <dgm:cxn modelId="{B2413C48-6EB5-44D3-9701-651CA3F23D12}" type="presParOf" srcId="{219B1BFE-4DCC-4DDC-B22D-8E1419BC19A0}" destId="{C5E9EAB9-776E-4B11-A854-6433B3480433}" srcOrd="0" destOrd="0" presId="urn:microsoft.com/office/officeart/2005/8/layout/orgChart1"/>
    <dgm:cxn modelId="{5FD3A216-70D9-44CF-9A1B-547788584E76}" type="presParOf" srcId="{219B1BFE-4DCC-4DDC-B22D-8E1419BC19A0}" destId="{7BABB06D-2866-4E06-B6A4-8091A3108FF8}" srcOrd="1" destOrd="0" presId="urn:microsoft.com/office/officeart/2005/8/layout/orgChart1"/>
    <dgm:cxn modelId="{A4840EF3-7A42-4088-98FB-B82FD8A64F72}" type="presParOf" srcId="{7BABB06D-2866-4E06-B6A4-8091A3108FF8}" destId="{0307C67F-80BC-4313-BAD6-710C30328C13}" srcOrd="0" destOrd="0" presId="urn:microsoft.com/office/officeart/2005/8/layout/orgChart1"/>
    <dgm:cxn modelId="{1CA954F7-9A1A-411D-8B4C-86E69EDA82D8}" type="presParOf" srcId="{0307C67F-80BC-4313-BAD6-710C30328C13}" destId="{81908CBF-BEAB-4E79-8253-B6868315EBD1}" srcOrd="0" destOrd="0" presId="urn:microsoft.com/office/officeart/2005/8/layout/orgChart1"/>
    <dgm:cxn modelId="{9ACBFAF0-494E-44AF-B1D3-473DB8603EA2}" type="presParOf" srcId="{0307C67F-80BC-4313-BAD6-710C30328C13}" destId="{1DE85218-1B83-44AF-BD4F-105A6DE9A465}" srcOrd="1" destOrd="0" presId="urn:microsoft.com/office/officeart/2005/8/layout/orgChart1"/>
    <dgm:cxn modelId="{E4D56787-0D55-4E49-882C-0B36F8A7AF5D}" type="presParOf" srcId="{7BABB06D-2866-4E06-B6A4-8091A3108FF8}" destId="{38652345-EC0C-49FE-BDBA-94AE81BD6E4B}" srcOrd="1" destOrd="0" presId="urn:microsoft.com/office/officeart/2005/8/layout/orgChart1"/>
    <dgm:cxn modelId="{80FADD98-F9D4-4DBF-A3FE-35074F6934EA}" type="presParOf" srcId="{7BABB06D-2866-4E06-B6A4-8091A3108FF8}" destId="{173D7A9B-7676-4A70-94C8-718E7FAF30C5}" srcOrd="2" destOrd="0" presId="urn:microsoft.com/office/officeart/2005/8/layout/orgChart1"/>
    <dgm:cxn modelId="{56221AD8-C445-44A2-AD33-6F8CEDE33420}" type="presParOf" srcId="{70FB26DB-5FD2-4E7E-87A0-58B5889198A8}" destId="{E2A22AC2-E5D0-4DD1-8A05-CBDC60AFA781}" srcOrd="2" destOrd="0" presId="urn:microsoft.com/office/officeart/2005/8/layout/orgChart1"/>
    <dgm:cxn modelId="{EA88A3AD-2028-4F50-B170-3B09043D04A5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800" dirty="0" smtClean="0"/>
            <a:t>The European Front</a:t>
          </a:r>
          <a:endParaRPr lang="he-IL" sz="8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800" b="0" i="0" dirty="0" smtClean="0"/>
            <a:t>Belarus</a:t>
          </a:r>
          <a:endParaRPr lang="he-IL" sz="8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800" b="0" i="0" dirty="0" smtClean="0"/>
            <a:t>Ukraine</a:t>
          </a:r>
          <a:endParaRPr lang="en-US" sz="800" dirty="0" smtClean="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60A23791-DFDF-470C-B259-DF8C18A63FF9}">
      <dgm:prSet custT="1"/>
      <dgm:spPr/>
      <dgm:t>
        <a:bodyPr/>
        <a:lstStyle/>
        <a:p>
          <a:pPr rtl="0"/>
          <a:r>
            <a:rPr lang="en-US" sz="800" b="0" i="0" dirty="0" smtClean="0"/>
            <a:t>Caucasus</a:t>
          </a:r>
          <a:endParaRPr lang="he-IL" sz="800" b="0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 sz="800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 sz="800"/>
        </a:p>
      </dgm:t>
    </dgm:pt>
    <dgm:pt modelId="{FC54C293-1BC7-43FE-95C8-70FE95EE03D4}">
      <dgm:prSet custT="1"/>
      <dgm:spPr/>
      <dgm:t>
        <a:bodyPr/>
        <a:lstStyle/>
        <a:p>
          <a:pPr rtl="0"/>
          <a:r>
            <a:rPr lang="en-US" sz="800" dirty="0" smtClean="0"/>
            <a:t>Georgia</a:t>
          </a:r>
          <a:endParaRPr lang="he-IL" sz="800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 sz="800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 sz="800"/>
        </a:p>
      </dgm:t>
    </dgm:pt>
    <dgm:pt modelId="{24FCE1C7-1350-4978-8C10-590C7065C213}">
      <dgm:prSet custT="1"/>
      <dgm:spPr/>
      <dgm:t>
        <a:bodyPr/>
        <a:lstStyle/>
        <a:p>
          <a:pPr rtl="0"/>
          <a:r>
            <a:rPr lang="en-US" sz="800" dirty="0" smtClean="0"/>
            <a:t>Azerbaijan</a:t>
          </a:r>
          <a:endParaRPr lang="he-IL" sz="800" dirty="0"/>
        </a:p>
      </dgm:t>
    </dgm:pt>
    <dgm:pt modelId="{724E4E2F-E5EA-4EFC-B92C-6D8E3E70319E}" type="parTrans" cxnId="{063CA1A1-E3D5-4C67-8C49-C35961779EB1}">
      <dgm:prSet/>
      <dgm:spPr/>
      <dgm:t>
        <a:bodyPr/>
        <a:lstStyle/>
        <a:p>
          <a:pPr rtl="1"/>
          <a:endParaRPr lang="he-IL" sz="800"/>
        </a:p>
      </dgm:t>
    </dgm:pt>
    <dgm:pt modelId="{FAA4B443-3D09-458B-8564-CACA11B09E47}" type="sibTrans" cxnId="{063CA1A1-E3D5-4C67-8C49-C35961779EB1}">
      <dgm:prSet/>
      <dgm:spPr/>
      <dgm:t>
        <a:bodyPr/>
        <a:lstStyle/>
        <a:p>
          <a:pPr rtl="1"/>
          <a:endParaRPr lang="he-IL" sz="800"/>
        </a:p>
      </dgm:t>
    </dgm:pt>
    <dgm:pt modelId="{0A94F9CE-0213-4FBF-9D22-5E47362AA78A}">
      <dgm:prSet custT="1"/>
      <dgm:spPr/>
      <dgm:t>
        <a:bodyPr/>
        <a:lstStyle/>
        <a:p>
          <a:pPr rtl="1"/>
          <a:r>
            <a:rPr lang="en-US" sz="800" dirty="0" smtClean="0"/>
            <a:t>Diplomacy</a:t>
          </a:r>
          <a:endParaRPr lang="he-IL" sz="800" dirty="0"/>
        </a:p>
      </dgm:t>
    </dgm:pt>
    <dgm:pt modelId="{953A5BB4-D198-44C8-840F-BCF21D574B96}" type="parTrans" cxnId="{FFA8712E-254B-4562-9D43-8B8A53275890}">
      <dgm:prSet/>
      <dgm:spPr/>
      <dgm:t>
        <a:bodyPr/>
        <a:lstStyle/>
        <a:p>
          <a:pPr rtl="1"/>
          <a:endParaRPr lang="he-IL" sz="800"/>
        </a:p>
      </dgm:t>
    </dgm:pt>
    <dgm:pt modelId="{23B30380-CB76-48DB-8558-C9024C10CDDE}" type="sibTrans" cxnId="{FFA8712E-254B-4562-9D43-8B8A53275890}">
      <dgm:prSet/>
      <dgm:spPr/>
      <dgm:t>
        <a:bodyPr/>
        <a:lstStyle/>
        <a:p>
          <a:pPr rtl="1"/>
          <a:endParaRPr lang="he-IL" sz="800"/>
        </a:p>
      </dgm:t>
    </dgm:pt>
    <dgm:pt modelId="{E7B91E7D-9B40-4DCE-B188-3C83288BEB9D}">
      <dgm:prSet custT="1"/>
      <dgm:spPr/>
      <dgm:t>
        <a:bodyPr/>
        <a:lstStyle/>
        <a:p>
          <a:pPr rtl="1"/>
          <a:r>
            <a:rPr lang="en-US" sz="800" dirty="0" smtClean="0"/>
            <a:t>Military</a:t>
          </a:r>
          <a:endParaRPr lang="he-IL" sz="800" dirty="0"/>
        </a:p>
      </dgm:t>
    </dgm:pt>
    <dgm:pt modelId="{EA07D256-B355-4136-A859-A7E3F5B638F7}" type="parTrans" cxnId="{9F4C2F02-CCBE-4D4B-9C24-57032FB25940}">
      <dgm:prSet/>
      <dgm:spPr/>
      <dgm:t>
        <a:bodyPr/>
        <a:lstStyle/>
        <a:p>
          <a:pPr rtl="1"/>
          <a:endParaRPr lang="he-IL" sz="800"/>
        </a:p>
      </dgm:t>
    </dgm:pt>
    <dgm:pt modelId="{3EC6E544-4384-402F-94DE-91F6C3616589}" type="sibTrans" cxnId="{9F4C2F02-CCBE-4D4B-9C24-57032FB25940}">
      <dgm:prSet/>
      <dgm:spPr/>
      <dgm:t>
        <a:bodyPr/>
        <a:lstStyle/>
        <a:p>
          <a:pPr rtl="1"/>
          <a:endParaRPr lang="he-IL" sz="800"/>
        </a:p>
      </dgm:t>
    </dgm:pt>
    <dgm:pt modelId="{ECE879D3-5AF8-4D1C-A23C-40212CA7480A}">
      <dgm:prSet custT="1"/>
      <dgm:spPr/>
      <dgm:t>
        <a:bodyPr/>
        <a:lstStyle/>
        <a:p>
          <a:pPr rtl="0"/>
          <a:r>
            <a:rPr lang="en-US" sz="800" dirty="0" smtClean="0"/>
            <a:t>Diplomacy</a:t>
          </a:r>
          <a:endParaRPr lang="he-IL" sz="800" dirty="0"/>
        </a:p>
      </dgm:t>
    </dgm:pt>
    <dgm:pt modelId="{3F9A5C09-78A9-44F4-9101-172CC5713EE0}" type="parTrans" cxnId="{4E6A2FB2-7182-4090-9528-64737091EDA8}">
      <dgm:prSet/>
      <dgm:spPr/>
      <dgm:t>
        <a:bodyPr/>
        <a:lstStyle/>
        <a:p>
          <a:pPr rtl="1"/>
          <a:endParaRPr lang="he-IL" sz="800"/>
        </a:p>
      </dgm:t>
    </dgm:pt>
    <dgm:pt modelId="{EAF29621-10F6-49E3-ABB7-AA909D73B298}" type="sibTrans" cxnId="{4E6A2FB2-7182-4090-9528-64737091EDA8}">
      <dgm:prSet/>
      <dgm:spPr/>
      <dgm:t>
        <a:bodyPr/>
        <a:lstStyle/>
        <a:p>
          <a:pPr rtl="1"/>
          <a:endParaRPr lang="he-IL" sz="800"/>
        </a:p>
      </dgm:t>
    </dgm:pt>
    <dgm:pt modelId="{288878B5-8F28-4F57-8172-2DF80B913FCC}">
      <dgm:prSet custT="1"/>
      <dgm:spPr/>
      <dgm:t>
        <a:bodyPr/>
        <a:lstStyle/>
        <a:p>
          <a:pPr rtl="1"/>
          <a:r>
            <a:rPr lang="en-US" sz="800" dirty="0" smtClean="0"/>
            <a:t>Military</a:t>
          </a:r>
          <a:endParaRPr lang="he-IL" sz="800" dirty="0"/>
        </a:p>
      </dgm:t>
    </dgm:pt>
    <dgm:pt modelId="{43AD7C58-7A86-451D-9479-51E9821A084E}" type="parTrans" cxnId="{B71A5FB4-856E-4990-8EA7-6339DA7BB14F}">
      <dgm:prSet/>
      <dgm:spPr/>
      <dgm:t>
        <a:bodyPr/>
        <a:lstStyle/>
        <a:p>
          <a:pPr rtl="1"/>
          <a:endParaRPr lang="he-IL" sz="800"/>
        </a:p>
      </dgm:t>
    </dgm:pt>
    <dgm:pt modelId="{A72E9263-4AA3-4B94-896F-B07F0C1DB8C5}" type="sibTrans" cxnId="{B71A5FB4-856E-4990-8EA7-6339DA7BB14F}">
      <dgm:prSet/>
      <dgm:spPr/>
      <dgm:t>
        <a:bodyPr/>
        <a:lstStyle/>
        <a:p>
          <a:pPr rtl="1"/>
          <a:endParaRPr lang="he-IL" sz="800"/>
        </a:p>
      </dgm:t>
    </dgm:pt>
    <dgm:pt modelId="{0ED473CC-2F19-40D8-A2F6-7BE765CF5759}">
      <dgm:prSet custT="1"/>
      <dgm:spPr/>
      <dgm:t>
        <a:bodyPr/>
        <a:lstStyle/>
        <a:p>
          <a:pPr rtl="1"/>
          <a:r>
            <a:rPr lang="en-US" sz="800" dirty="0" smtClean="0"/>
            <a:t>Negotiate</a:t>
          </a:r>
          <a:endParaRPr lang="he-IL" sz="800" dirty="0"/>
        </a:p>
      </dgm:t>
    </dgm:pt>
    <dgm:pt modelId="{C26C3772-6762-48F2-9E8E-A835C9E229F2}" type="parTrans" cxnId="{14F39B0C-1E9A-482C-B328-B100451C3CAB}">
      <dgm:prSet/>
      <dgm:spPr/>
      <dgm:t>
        <a:bodyPr/>
        <a:lstStyle/>
        <a:p>
          <a:pPr rtl="1"/>
          <a:endParaRPr lang="he-IL" sz="800"/>
        </a:p>
      </dgm:t>
    </dgm:pt>
    <dgm:pt modelId="{C4F29F72-1C21-425B-BD53-5FF30C38BE13}" type="sibTrans" cxnId="{14F39B0C-1E9A-482C-B328-B100451C3CAB}">
      <dgm:prSet/>
      <dgm:spPr/>
      <dgm:t>
        <a:bodyPr/>
        <a:lstStyle/>
        <a:p>
          <a:pPr rtl="1"/>
          <a:endParaRPr lang="he-IL" sz="800"/>
        </a:p>
      </dgm:t>
    </dgm:pt>
    <dgm:pt modelId="{9D2801F5-3AE8-4C9B-AA51-748FB03298E3}">
      <dgm:prSet custT="1"/>
      <dgm:spPr/>
      <dgm:t>
        <a:bodyPr/>
        <a:lstStyle/>
        <a:p>
          <a:pPr rtl="0"/>
          <a:r>
            <a:rPr lang="en-US" sz="800" dirty="0" smtClean="0"/>
            <a:t>UN Recognition</a:t>
          </a:r>
          <a:endParaRPr lang="he-IL" sz="800" dirty="0"/>
        </a:p>
      </dgm:t>
    </dgm:pt>
    <dgm:pt modelId="{4CF8B09C-FFFE-4F38-9547-845A86D559BA}" type="parTrans" cxnId="{15C0EAF4-DDEB-4831-B6FF-3920A01D5308}">
      <dgm:prSet/>
      <dgm:spPr/>
      <dgm:t>
        <a:bodyPr/>
        <a:lstStyle/>
        <a:p>
          <a:pPr rtl="1"/>
          <a:endParaRPr lang="he-IL" sz="800"/>
        </a:p>
      </dgm:t>
    </dgm:pt>
    <dgm:pt modelId="{867C012E-D21A-4CDD-A1A5-5FEA704ABAC5}" type="sibTrans" cxnId="{15C0EAF4-DDEB-4831-B6FF-3920A01D5308}">
      <dgm:prSet/>
      <dgm:spPr/>
      <dgm:t>
        <a:bodyPr/>
        <a:lstStyle/>
        <a:p>
          <a:pPr rtl="1"/>
          <a:endParaRPr lang="he-IL" sz="800"/>
        </a:p>
      </dgm:t>
    </dgm:pt>
    <dgm:pt modelId="{81B598C0-C73D-4C1A-AFB9-CA1608361807}">
      <dgm:prSet custT="1"/>
      <dgm:spPr/>
      <dgm:t>
        <a:bodyPr/>
        <a:lstStyle/>
        <a:p>
          <a:pPr rtl="1"/>
          <a:r>
            <a:rPr lang="en-US" sz="800" dirty="0" smtClean="0"/>
            <a:t>Negotiate</a:t>
          </a:r>
          <a:endParaRPr lang="he-IL" sz="800" dirty="0"/>
        </a:p>
      </dgm:t>
    </dgm:pt>
    <dgm:pt modelId="{90DA5789-C066-4597-9C22-0F484D99A4EB}" type="parTrans" cxnId="{1AE0C576-E92D-4A7F-B45B-D5FF395F60A9}">
      <dgm:prSet/>
      <dgm:spPr/>
      <dgm:t>
        <a:bodyPr/>
        <a:lstStyle/>
        <a:p>
          <a:pPr rtl="1"/>
          <a:endParaRPr lang="he-IL" sz="800"/>
        </a:p>
      </dgm:t>
    </dgm:pt>
    <dgm:pt modelId="{8162DFA9-8875-421E-B7AB-E4C3E7D464FD}" type="sibTrans" cxnId="{1AE0C576-E92D-4A7F-B45B-D5FF395F60A9}">
      <dgm:prSet/>
      <dgm:spPr/>
      <dgm:t>
        <a:bodyPr/>
        <a:lstStyle/>
        <a:p>
          <a:pPr rtl="1"/>
          <a:endParaRPr lang="he-IL" sz="800"/>
        </a:p>
      </dgm:t>
    </dgm:pt>
    <dgm:pt modelId="{A0002812-274B-4FB4-86AB-300233340E2A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5FBC9151-4B07-429D-9370-141D60E0C493}" type="parTrans" cxnId="{99084106-B0B4-4D07-B27D-2599495C3F2A}">
      <dgm:prSet/>
      <dgm:spPr/>
      <dgm:t>
        <a:bodyPr/>
        <a:lstStyle/>
        <a:p>
          <a:pPr rtl="1"/>
          <a:endParaRPr lang="he-IL" sz="800"/>
        </a:p>
      </dgm:t>
    </dgm:pt>
    <dgm:pt modelId="{6C120289-6F27-47F7-9009-F5C78BDB63B3}" type="sibTrans" cxnId="{99084106-B0B4-4D07-B27D-2599495C3F2A}">
      <dgm:prSet/>
      <dgm:spPr/>
      <dgm:t>
        <a:bodyPr/>
        <a:lstStyle/>
        <a:p>
          <a:pPr rtl="1"/>
          <a:endParaRPr lang="he-IL" sz="800"/>
        </a:p>
      </dgm:t>
    </dgm:pt>
    <dgm:pt modelId="{2D144227-D887-471F-B889-F3BCA6AE9D74}">
      <dgm:prSet custT="1"/>
      <dgm:spPr/>
      <dgm:t>
        <a:bodyPr/>
        <a:lstStyle/>
        <a:p>
          <a:pPr rtl="1"/>
          <a:r>
            <a:rPr lang="en-US" sz="800" dirty="0" smtClean="0"/>
            <a:t>Negotiate</a:t>
          </a:r>
          <a:endParaRPr lang="he-IL" sz="800" dirty="0"/>
        </a:p>
      </dgm:t>
    </dgm:pt>
    <dgm:pt modelId="{2BE12AE6-DF70-4B4A-96C1-6A33358CCD3D}" type="parTrans" cxnId="{63B60BCF-06D9-4C4C-B499-5CB8C4638E93}">
      <dgm:prSet/>
      <dgm:spPr/>
      <dgm:t>
        <a:bodyPr/>
        <a:lstStyle/>
        <a:p>
          <a:pPr rtl="1"/>
          <a:endParaRPr lang="he-IL" sz="800"/>
        </a:p>
      </dgm:t>
    </dgm:pt>
    <dgm:pt modelId="{9F6B11C9-5725-49DD-85B4-ABAD612B165A}" type="sibTrans" cxnId="{63B60BCF-06D9-4C4C-B499-5CB8C4638E93}">
      <dgm:prSet/>
      <dgm:spPr/>
      <dgm:t>
        <a:bodyPr/>
        <a:lstStyle/>
        <a:p>
          <a:pPr rtl="1"/>
          <a:endParaRPr lang="he-IL" sz="800"/>
        </a:p>
      </dgm:t>
    </dgm:pt>
    <dgm:pt modelId="{36E34BC6-2D2E-44D1-9A61-741043C84961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23EF3831-3703-4685-933D-A5A82286E18B}" type="parTrans" cxnId="{0ADE06A4-9FF6-4E99-8043-55C32D235275}">
      <dgm:prSet/>
      <dgm:spPr/>
      <dgm:t>
        <a:bodyPr/>
        <a:lstStyle/>
        <a:p>
          <a:pPr rtl="1"/>
          <a:endParaRPr lang="he-IL" sz="800"/>
        </a:p>
      </dgm:t>
    </dgm:pt>
    <dgm:pt modelId="{B4DABCE1-B81E-40F6-9CD6-9F67965AD140}" type="sibTrans" cxnId="{0ADE06A4-9FF6-4E99-8043-55C32D235275}">
      <dgm:prSet/>
      <dgm:spPr/>
      <dgm:t>
        <a:bodyPr/>
        <a:lstStyle/>
        <a:p>
          <a:pPr rtl="1"/>
          <a:endParaRPr lang="he-IL" sz="800"/>
        </a:p>
      </dgm:t>
    </dgm:pt>
    <dgm:pt modelId="{39F5F8FF-A8C7-4655-BE60-6E045EB6E84B}">
      <dgm:prSet custT="1"/>
      <dgm:spPr/>
      <dgm:t>
        <a:bodyPr/>
        <a:lstStyle/>
        <a:p>
          <a:pPr rtl="1"/>
          <a:r>
            <a:rPr lang="en-US" sz="800" dirty="0" smtClean="0"/>
            <a:t>Baltics</a:t>
          </a:r>
          <a:endParaRPr lang="he-IL" sz="800" dirty="0"/>
        </a:p>
      </dgm:t>
    </dgm:pt>
    <dgm:pt modelId="{88D9A4C4-CAB3-4290-9851-E693824B23FE}" type="parTrans" cxnId="{6E4A65C7-FD1F-4643-AEB3-9FF5F59109BF}">
      <dgm:prSet/>
      <dgm:spPr/>
      <dgm:t>
        <a:bodyPr/>
        <a:lstStyle/>
        <a:p>
          <a:pPr rtl="1"/>
          <a:endParaRPr lang="he-IL" sz="800"/>
        </a:p>
      </dgm:t>
    </dgm:pt>
    <dgm:pt modelId="{721C8678-88E5-458F-8B5D-FC993FA9E0C7}" type="sibTrans" cxnId="{6E4A65C7-FD1F-4643-AEB3-9FF5F59109BF}">
      <dgm:prSet/>
      <dgm:spPr/>
      <dgm:t>
        <a:bodyPr/>
        <a:lstStyle/>
        <a:p>
          <a:pPr rtl="1"/>
          <a:endParaRPr lang="he-IL" sz="800"/>
        </a:p>
      </dgm:t>
    </dgm:pt>
    <dgm:pt modelId="{C5314E94-BE6C-4298-B220-4D6433B13E34}">
      <dgm:prSet custT="1"/>
      <dgm:spPr/>
      <dgm:t>
        <a:bodyPr/>
        <a:lstStyle/>
        <a:p>
          <a:r>
            <a:rPr lang="en-GB" sz="800" dirty="0" smtClean="0"/>
            <a:t>Armenia</a:t>
          </a:r>
          <a:endParaRPr lang="en-GB" sz="800" dirty="0"/>
        </a:p>
      </dgm:t>
    </dgm:pt>
    <dgm:pt modelId="{F207D2E9-3E6D-43F7-ACEC-8B8C9967DB19}" type="parTrans" cxnId="{85AC7572-ECB9-4B77-98DB-E3110B02E1D2}">
      <dgm:prSet/>
      <dgm:spPr/>
      <dgm:t>
        <a:bodyPr/>
        <a:lstStyle/>
        <a:p>
          <a:endParaRPr lang="en-GB" sz="800"/>
        </a:p>
      </dgm:t>
    </dgm:pt>
    <dgm:pt modelId="{55B9394B-3B55-4107-A0BC-D2D517B7D6EF}" type="sibTrans" cxnId="{85AC7572-ECB9-4B77-98DB-E3110B02E1D2}">
      <dgm:prSet/>
      <dgm:spPr/>
      <dgm:t>
        <a:bodyPr/>
        <a:lstStyle/>
        <a:p>
          <a:endParaRPr lang="en-GB" sz="800"/>
        </a:p>
      </dgm:t>
    </dgm:pt>
    <dgm:pt modelId="{761CBD33-FDA1-4646-813D-6EC26E716093}">
      <dgm:prSet custT="1"/>
      <dgm:spPr/>
      <dgm:t>
        <a:bodyPr/>
        <a:lstStyle/>
        <a:p>
          <a:r>
            <a:rPr lang="en-GB" sz="800" dirty="0" smtClean="0"/>
            <a:t>Regime Change</a:t>
          </a:r>
          <a:endParaRPr lang="en-GB" sz="800" dirty="0"/>
        </a:p>
      </dgm:t>
    </dgm:pt>
    <dgm:pt modelId="{6A5B3F5B-A0E5-4EDB-9F71-BAB2104EA82C}" type="parTrans" cxnId="{30BFDBB5-87AA-42B6-8A6D-9E1FA8BD8BC3}">
      <dgm:prSet/>
      <dgm:spPr/>
      <dgm:t>
        <a:bodyPr/>
        <a:lstStyle/>
        <a:p>
          <a:endParaRPr lang="en-GB" sz="800"/>
        </a:p>
      </dgm:t>
    </dgm:pt>
    <dgm:pt modelId="{82158D3D-2850-4E9B-A85F-2857D6CD0261}" type="sibTrans" cxnId="{30BFDBB5-87AA-42B6-8A6D-9E1FA8BD8BC3}">
      <dgm:prSet/>
      <dgm:spPr/>
      <dgm:t>
        <a:bodyPr/>
        <a:lstStyle/>
        <a:p>
          <a:endParaRPr lang="en-GB" sz="800"/>
        </a:p>
      </dgm:t>
    </dgm:pt>
    <dgm:pt modelId="{DA51F03F-A9E2-4B9E-A218-1DA2437F2435}">
      <dgm:prSet custT="1"/>
      <dgm:spPr/>
      <dgm:t>
        <a:bodyPr/>
        <a:lstStyle/>
        <a:p>
          <a:r>
            <a:rPr lang="en-GB" sz="800" dirty="0" smtClean="0"/>
            <a:t>Negotiate</a:t>
          </a:r>
          <a:endParaRPr lang="en-GB" sz="800" dirty="0"/>
        </a:p>
      </dgm:t>
    </dgm:pt>
    <dgm:pt modelId="{B784895E-5A28-4D09-852C-8AC90B6E871E}" type="parTrans" cxnId="{FB850985-6C21-490A-B07D-9811EC1353F6}">
      <dgm:prSet/>
      <dgm:spPr/>
      <dgm:t>
        <a:bodyPr/>
        <a:lstStyle/>
        <a:p>
          <a:endParaRPr lang="en-GB" sz="800"/>
        </a:p>
      </dgm:t>
    </dgm:pt>
    <dgm:pt modelId="{24C859A5-892C-48AE-AB94-34AF66B7B1AF}" type="sibTrans" cxnId="{FB850985-6C21-490A-B07D-9811EC1353F6}">
      <dgm:prSet/>
      <dgm:spPr/>
      <dgm:t>
        <a:bodyPr/>
        <a:lstStyle/>
        <a:p>
          <a:endParaRPr lang="en-GB" sz="800"/>
        </a:p>
      </dgm:t>
    </dgm:pt>
    <dgm:pt modelId="{860223C3-5923-4EBA-8409-F3ECF7E8BF03}">
      <dgm:prSet custT="1"/>
      <dgm:spPr/>
      <dgm:t>
        <a:bodyPr/>
        <a:lstStyle/>
        <a:p>
          <a:r>
            <a:rPr lang="en-GB" sz="800" dirty="0" smtClean="0"/>
            <a:t>Regime Change</a:t>
          </a:r>
          <a:endParaRPr lang="en-GB" sz="800" dirty="0"/>
        </a:p>
      </dgm:t>
    </dgm:pt>
    <dgm:pt modelId="{C8CA5783-8ABA-44FC-BAB3-24BC04A8DEC6}" type="parTrans" cxnId="{345CF3E0-B064-4508-8D0D-56E832A8D568}">
      <dgm:prSet/>
      <dgm:spPr/>
      <dgm:t>
        <a:bodyPr/>
        <a:lstStyle/>
        <a:p>
          <a:endParaRPr lang="en-GB" sz="800"/>
        </a:p>
      </dgm:t>
    </dgm:pt>
    <dgm:pt modelId="{04265379-4A61-4032-940C-AE0818D9516E}" type="sibTrans" cxnId="{345CF3E0-B064-4508-8D0D-56E832A8D568}">
      <dgm:prSet/>
      <dgm:spPr/>
      <dgm:t>
        <a:bodyPr/>
        <a:lstStyle/>
        <a:p>
          <a:endParaRPr lang="en-GB" sz="800"/>
        </a:p>
      </dgm:t>
    </dgm:pt>
    <dgm:pt modelId="{BCA9FC6C-02BB-4E82-AB59-EFFBC4E87368}">
      <dgm:prSet custT="1"/>
      <dgm:spPr/>
      <dgm:t>
        <a:bodyPr/>
        <a:lstStyle/>
        <a:p>
          <a:r>
            <a:rPr lang="en-GB" sz="800" dirty="0" smtClean="0"/>
            <a:t>Negotiate</a:t>
          </a:r>
          <a:endParaRPr lang="en-GB" sz="800" dirty="0"/>
        </a:p>
      </dgm:t>
    </dgm:pt>
    <dgm:pt modelId="{40CE3F90-BDB5-4AF3-82AD-56C0804A7D8D}" type="parTrans" cxnId="{EC9E5F2B-3D7C-4B3C-8882-98A7D3B20AA1}">
      <dgm:prSet/>
      <dgm:spPr/>
      <dgm:t>
        <a:bodyPr/>
        <a:lstStyle/>
        <a:p>
          <a:endParaRPr lang="en-GB" sz="800"/>
        </a:p>
      </dgm:t>
    </dgm:pt>
    <dgm:pt modelId="{6A87725A-6F44-4334-92CD-60AC4CA77D1E}" type="sibTrans" cxnId="{EC9E5F2B-3D7C-4B3C-8882-98A7D3B20AA1}">
      <dgm:prSet/>
      <dgm:spPr/>
      <dgm:t>
        <a:bodyPr/>
        <a:lstStyle/>
        <a:p>
          <a:endParaRPr lang="en-GB" sz="800"/>
        </a:p>
      </dgm:t>
    </dgm:pt>
    <dgm:pt modelId="{B3099F6D-D661-455F-A0B3-B3E1A2C6CDFC}">
      <dgm:prSet custT="1"/>
      <dgm:spPr/>
      <dgm:t>
        <a:bodyPr/>
        <a:lstStyle/>
        <a:p>
          <a:r>
            <a:rPr lang="en-GB" sz="800" dirty="0" smtClean="0"/>
            <a:t>Regime Change</a:t>
          </a:r>
          <a:endParaRPr lang="en-GB" sz="800" dirty="0"/>
        </a:p>
      </dgm:t>
    </dgm:pt>
    <dgm:pt modelId="{63DFC97C-6A77-4BF4-A65F-E28E18A22279}" type="parTrans" cxnId="{61A53142-DC7F-4025-B13D-D830415C3173}">
      <dgm:prSet/>
      <dgm:spPr/>
      <dgm:t>
        <a:bodyPr/>
        <a:lstStyle/>
        <a:p>
          <a:endParaRPr lang="en-GB" sz="800"/>
        </a:p>
      </dgm:t>
    </dgm:pt>
    <dgm:pt modelId="{540FACE1-DA4E-4CF1-A7BC-AA791AC2612C}" type="sibTrans" cxnId="{61A53142-DC7F-4025-B13D-D830415C3173}">
      <dgm:prSet/>
      <dgm:spPr/>
      <dgm:t>
        <a:bodyPr/>
        <a:lstStyle/>
        <a:p>
          <a:endParaRPr lang="en-GB" sz="800"/>
        </a:p>
      </dgm:t>
    </dgm:pt>
    <dgm:pt modelId="{80AD8B5F-3E9B-4D81-A5DB-036DFED4DA1B}">
      <dgm:prSet custT="1"/>
      <dgm:spPr/>
      <dgm:t>
        <a:bodyPr/>
        <a:lstStyle/>
        <a:p>
          <a:r>
            <a:rPr lang="en-GB" sz="800" dirty="0" smtClean="0"/>
            <a:t>Estonia</a:t>
          </a:r>
          <a:endParaRPr lang="en-GB" sz="800" dirty="0"/>
        </a:p>
      </dgm:t>
    </dgm:pt>
    <dgm:pt modelId="{6A963942-DE55-4B51-BC63-5518126B591E}" type="parTrans" cxnId="{C858DA21-9EFD-4833-85CF-247AD6A1E3C5}">
      <dgm:prSet/>
      <dgm:spPr/>
      <dgm:t>
        <a:bodyPr/>
        <a:lstStyle/>
        <a:p>
          <a:endParaRPr lang="en-GB" sz="800"/>
        </a:p>
      </dgm:t>
    </dgm:pt>
    <dgm:pt modelId="{144AFC29-2A24-4793-A3F8-1A34B27C831C}" type="sibTrans" cxnId="{C858DA21-9EFD-4833-85CF-247AD6A1E3C5}">
      <dgm:prSet/>
      <dgm:spPr/>
      <dgm:t>
        <a:bodyPr/>
        <a:lstStyle/>
        <a:p>
          <a:endParaRPr lang="en-GB" sz="800"/>
        </a:p>
      </dgm:t>
    </dgm:pt>
    <dgm:pt modelId="{27D66B48-8384-45D3-B87B-6F5D221CF889}">
      <dgm:prSet custT="1"/>
      <dgm:spPr/>
      <dgm:t>
        <a:bodyPr/>
        <a:lstStyle/>
        <a:p>
          <a:r>
            <a:rPr lang="en-GB" sz="800" dirty="0" smtClean="0"/>
            <a:t>Latvia</a:t>
          </a:r>
          <a:endParaRPr lang="en-GB" sz="800" dirty="0"/>
        </a:p>
      </dgm:t>
    </dgm:pt>
    <dgm:pt modelId="{6E500732-2437-4073-8DA9-AA2D0A8370E6}" type="parTrans" cxnId="{3374CC8C-952D-4B71-86D5-DF10D82AB43E}">
      <dgm:prSet/>
      <dgm:spPr/>
      <dgm:t>
        <a:bodyPr/>
        <a:lstStyle/>
        <a:p>
          <a:endParaRPr lang="en-GB" sz="800"/>
        </a:p>
      </dgm:t>
    </dgm:pt>
    <dgm:pt modelId="{5434D628-66CC-49EA-ABE6-A676D5205A1E}" type="sibTrans" cxnId="{3374CC8C-952D-4B71-86D5-DF10D82AB43E}">
      <dgm:prSet/>
      <dgm:spPr/>
      <dgm:t>
        <a:bodyPr/>
        <a:lstStyle/>
        <a:p>
          <a:endParaRPr lang="en-GB" sz="800"/>
        </a:p>
      </dgm:t>
    </dgm:pt>
    <dgm:pt modelId="{323DD46C-97D4-4A13-ABD4-25BFA23943DB}">
      <dgm:prSet custT="1"/>
      <dgm:spPr/>
      <dgm:t>
        <a:bodyPr/>
        <a:lstStyle/>
        <a:p>
          <a:r>
            <a:rPr lang="en-GB" sz="800" dirty="0" smtClean="0"/>
            <a:t>Lithuania</a:t>
          </a:r>
          <a:endParaRPr lang="en-GB" sz="800" dirty="0"/>
        </a:p>
      </dgm:t>
    </dgm:pt>
    <dgm:pt modelId="{A7AE9F67-57C7-4475-9F76-80CFC47C9A4B}" type="parTrans" cxnId="{F5849E2C-04ED-4640-A984-B277389D5D58}">
      <dgm:prSet/>
      <dgm:spPr/>
      <dgm:t>
        <a:bodyPr/>
        <a:lstStyle/>
        <a:p>
          <a:endParaRPr lang="en-GB" sz="800"/>
        </a:p>
      </dgm:t>
    </dgm:pt>
    <dgm:pt modelId="{9C10A7C8-B24E-4B42-8792-F9A2EA1997C4}" type="sibTrans" cxnId="{F5849E2C-04ED-4640-A984-B277389D5D58}">
      <dgm:prSet/>
      <dgm:spPr/>
      <dgm:t>
        <a:bodyPr/>
        <a:lstStyle/>
        <a:p>
          <a:endParaRPr lang="en-GB" sz="800"/>
        </a:p>
      </dgm:t>
    </dgm:pt>
    <dgm:pt modelId="{7CC55D19-5EF8-4E19-BAB0-6D7C2A0D9665}">
      <dgm:prSet custT="1"/>
      <dgm:spPr/>
      <dgm:t>
        <a:bodyPr/>
        <a:lstStyle/>
        <a:p>
          <a:r>
            <a:rPr lang="en-GB" sz="800" dirty="0" smtClean="0"/>
            <a:t>Finland</a:t>
          </a:r>
          <a:endParaRPr lang="en-GB" sz="800" dirty="0"/>
        </a:p>
      </dgm:t>
    </dgm:pt>
    <dgm:pt modelId="{D6772359-358C-46CC-995C-FA4C15A6B9F9}" type="parTrans" cxnId="{B5E809A6-5DD8-4D90-B1AD-99A49FF57512}">
      <dgm:prSet/>
      <dgm:spPr/>
      <dgm:t>
        <a:bodyPr/>
        <a:lstStyle/>
        <a:p>
          <a:endParaRPr lang="en-GB" sz="800"/>
        </a:p>
      </dgm:t>
    </dgm:pt>
    <dgm:pt modelId="{4AEA1941-8DB2-49E2-AC9A-A43867A7D0B4}" type="sibTrans" cxnId="{B5E809A6-5DD8-4D90-B1AD-99A49FF57512}">
      <dgm:prSet/>
      <dgm:spPr/>
      <dgm:t>
        <a:bodyPr/>
        <a:lstStyle/>
        <a:p>
          <a:endParaRPr lang="en-GB" sz="800"/>
        </a:p>
      </dgm:t>
    </dgm:pt>
    <dgm:pt modelId="{E8B52BB3-7A86-4AA0-AE2F-AED1E377FE8E}">
      <dgm:prSet custT="1"/>
      <dgm:spPr/>
      <dgm:t>
        <a:bodyPr/>
        <a:lstStyle/>
        <a:p>
          <a:endParaRPr lang="en-GB" sz="800"/>
        </a:p>
      </dgm:t>
    </dgm:pt>
    <dgm:pt modelId="{3D70A67D-DCD4-47DB-87C6-496AFD6F7B9C}" type="parTrans" cxnId="{10EC0CEE-20CF-42CE-9411-90F583C71557}">
      <dgm:prSet/>
      <dgm:spPr/>
      <dgm:t>
        <a:bodyPr/>
        <a:lstStyle/>
        <a:p>
          <a:endParaRPr lang="en-GB" sz="800"/>
        </a:p>
      </dgm:t>
    </dgm:pt>
    <dgm:pt modelId="{354328A1-F9EA-4267-8483-BA4448CC4024}" type="sibTrans" cxnId="{10EC0CEE-20CF-42CE-9411-90F583C71557}">
      <dgm:prSet/>
      <dgm:spPr/>
      <dgm:t>
        <a:bodyPr/>
        <a:lstStyle/>
        <a:p>
          <a:endParaRPr lang="en-GB" sz="800"/>
        </a:p>
      </dgm:t>
    </dgm:pt>
    <dgm:pt modelId="{A2DC42E8-8B47-4191-A2E9-645332E8B586}">
      <dgm:prSet custT="1"/>
      <dgm:spPr/>
      <dgm:t>
        <a:bodyPr/>
        <a:lstStyle/>
        <a:p>
          <a:endParaRPr lang="en-GB" sz="800"/>
        </a:p>
      </dgm:t>
    </dgm:pt>
    <dgm:pt modelId="{D62D0714-D783-45B4-90FF-490F053BCDA1}" type="parTrans" cxnId="{689E7E69-41A5-463D-8C43-F25D97618C88}">
      <dgm:prSet/>
      <dgm:spPr/>
      <dgm:t>
        <a:bodyPr/>
        <a:lstStyle/>
        <a:p>
          <a:endParaRPr lang="en-GB" sz="800"/>
        </a:p>
      </dgm:t>
    </dgm:pt>
    <dgm:pt modelId="{E9E6FB70-1CB8-48A0-98E0-FA41C8EFB25B}" type="sibTrans" cxnId="{689E7E69-41A5-463D-8C43-F25D97618C88}">
      <dgm:prSet/>
      <dgm:spPr/>
      <dgm:t>
        <a:bodyPr/>
        <a:lstStyle/>
        <a:p>
          <a:endParaRPr lang="en-GB" sz="800"/>
        </a:p>
      </dgm:t>
    </dgm:pt>
    <dgm:pt modelId="{3F5F4274-45DF-47B7-A98D-9AAB3082043E}">
      <dgm:prSet custT="1"/>
      <dgm:spPr/>
      <dgm:t>
        <a:bodyPr/>
        <a:lstStyle/>
        <a:p>
          <a:endParaRPr lang="en-GB" sz="800"/>
        </a:p>
      </dgm:t>
    </dgm:pt>
    <dgm:pt modelId="{7312A638-9C2F-49BE-8F11-3AB79FABBDB8}" type="parTrans" cxnId="{7DB1A65F-7BE6-441E-9105-F5EDBEC70CBD}">
      <dgm:prSet/>
      <dgm:spPr/>
      <dgm:t>
        <a:bodyPr/>
        <a:lstStyle/>
        <a:p>
          <a:endParaRPr lang="en-GB" sz="800"/>
        </a:p>
      </dgm:t>
    </dgm:pt>
    <dgm:pt modelId="{BDCE558D-FA62-4200-B5FC-9197235AB276}" type="sibTrans" cxnId="{7DB1A65F-7BE6-441E-9105-F5EDBEC70CBD}">
      <dgm:prSet/>
      <dgm:spPr/>
      <dgm:t>
        <a:bodyPr/>
        <a:lstStyle/>
        <a:p>
          <a:endParaRPr lang="en-GB" sz="800"/>
        </a:p>
      </dgm:t>
    </dgm:pt>
    <dgm:pt modelId="{6761B418-B466-42BE-8837-A60C0D5686DC}">
      <dgm:prSet custT="1"/>
      <dgm:spPr/>
      <dgm:t>
        <a:bodyPr/>
        <a:lstStyle/>
        <a:p>
          <a:endParaRPr lang="en-GB" sz="800"/>
        </a:p>
      </dgm:t>
    </dgm:pt>
    <dgm:pt modelId="{6DEFEEB0-0298-4E64-BD99-914352E7ECD6}" type="parTrans" cxnId="{E7C8E746-E46D-4877-80EF-4D9FB3B7823D}">
      <dgm:prSet/>
      <dgm:spPr/>
      <dgm:t>
        <a:bodyPr/>
        <a:lstStyle/>
        <a:p>
          <a:endParaRPr lang="en-GB" sz="800"/>
        </a:p>
      </dgm:t>
    </dgm:pt>
    <dgm:pt modelId="{D462DA5D-503E-45E7-BF40-AF6F05B0D535}" type="sibTrans" cxnId="{E7C8E746-E46D-4877-80EF-4D9FB3B7823D}">
      <dgm:prSet/>
      <dgm:spPr/>
      <dgm:t>
        <a:bodyPr/>
        <a:lstStyle/>
        <a:p>
          <a:endParaRPr lang="en-GB" sz="800"/>
        </a:p>
      </dgm:t>
    </dgm:pt>
    <dgm:pt modelId="{4F01FBDD-806A-4322-953A-79F71D017ED7}">
      <dgm:prSet custT="1"/>
      <dgm:spPr/>
      <dgm:t>
        <a:bodyPr/>
        <a:lstStyle/>
        <a:p>
          <a:endParaRPr lang="en-GB" sz="800"/>
        </a:p>
      </dgm:t>
    </dgm:pt>
    <dgm:pt modelId="{BD67DCAE-322F-4760-B93B-D7C3BB9A49D0}" type="parTrans" cxnId="{0E87A9B0-8FE7-4F19-ABE2-0F3C45C0CB57}">
      <dgm:prSet/>
      <dgm:spPr/>
      <dgm:t>
        <a:bodyPr/>
        <a:lstStyle/>
        <a:p>
          <a:endParaRPr lang="en-GB" sz="800"/>
        </a:p>
      </dgm:t>
    </dgm:pt>
    <dgm:pt modelId="{25BA0E2A-1532-4754-A2E0-17BEA15424AC}" type="sibTrans" cxnId="{0E87A9B0-8FE7-4F19-ABE2-0F3C45C0CB57}">
      <dgm:prSet/>
      <dgm:spPr/>
      <dgm:t>
        <a:bodyPr/>
        <a:lstStyle/>
        <a:p>
          <a:endParaRPr lang="en-GB" sz="800"/>
        </a:p>
      </dgm:t>
    </dgm:pt>
    <dgm:pt modelId="{D09DC1F8-9E0E-4637-9ECE-CCE57A1D56B3}">
      <dgm:prSet custT="1"/>
      <dgm:spPr/>
      <dgm:t>
        <a:bodyPr/>
        <a:lstStyle/>
        <a:p>
          <a:endParaRPr lang="en-GB" sz="800"/>
        </a:p>
      </dgm:t>
    </dgm:pt>
    <dgm:pt modelId="{92C2FABB-1F05-4FC0-8679-28FA06C6FD08}" type="parTrans" cxnId="{4402EDCC-840B-4BEC-969E-37373D499C92}">
      <dgm:prSet/>
      <dgm:spPr/>
      <dgm:t>
        <a:bodyPr/>
        <a:lstStyle/>
        <a:p>
          <a:endParaRPr lang="en-GB" sz="800"/>
        </a:p>
      </dgm:t>
    </dgm:pt>
    <dgm:pt modelId="{8A80297D-40EC-4581-97F9-1E29DF2EA07C}" type="sibTrans" cxnId="{4402EDCC-840B-4BEC-969E-37373D499C92}">
      <dgm:prSet/>
      <dgm:spPr/>
      <dgm:t>
        <a:bodyPr/>
        <a:lstStyle/>
        <a:p>
          <a:endParaRPr lang="en-GB" sz="800"/>
        </a:p>
      </dgm:t>
    </dgm:pt>
    <dgm:pt modelId="{F4E56281-D52A-4647-B9F6-C5DB1F14A822}">
      <dgm:prSet custT="1"/>
      <dgm:spPr/>
      <dgm:t>
        <a:bodyPr/>
        <a:lstStyle/>
        <a:p>
          <a:r>
            <a:rPr lang="en-GB" sz="800" dirty="0" smtClean="0"/>
            <a:t>South Oseetia</a:t>
          </a:r>
          <a:endParaRPr lang="en-GB" sz="800" dirty="0"/>
        </a:p>
      </dgm:t>
    </dgm:pt>
    <dgm:pt modelId="{CC5F1A8D-B5EA-486F-A72B-A4B878E75CBD}" type="parTrans" cxnId="{083A2DD7-BE73-42FD-9F61-14A7311995CC}">
      <dgm:prSet/>
      <dgm:spPr/>
      <dgm:t>
        <a:bodyPr/>
        <a:lstStyle/>
        <a:p>
          <a:endParaRPr lang="en-GB" sz="800"/>
        </a:p>
      </dgm:t>
    </dgm:pt>
    <dgm:pt modelId="{B694728C-2E23-4D75-B6D6-B94C9ECD7BCB}" type="sibTrans" cxnId="{083A2DD7-BE73-42FD-9F61-14A7311995CC}">
      <dgm:prSet/>
      <dgm:spPr/>
      <dgm:t>
        <a:bodyPr/>
        <a:lstStyle/>
        <a:p>
          <a:endParaRPr lang="en-GB" sz="800"/>
        </a:p>
      </dgm:t>
    </dgm:pt>
    <dgm:pt modelId="{C8307733-C582-49AE-B0C9-96035249A349}">
      <dgm:prSet custT="1"/>
      <dgm:spPr/>
      <dgm:t>
        <a:bodyPr/>
        <a:lstStyle/>
        <a:p>
          <a:r>
            <a:rPr lang="en-GB" sz="800" dirty="0" smtClean="0"/>
            <a:t>Abkazia</a:t>
          </a:r>
          <a:endParaRPr lang="en-GB" sz="800" dirty="0"/>
        </a:p>
      </dgm:t>
    </dgm:pt>
    <dgm:pt modelId="{6CA51110-4DCF-4B32-A264-B46BFFCA5DB5}" type="parTrans" cxnId="{A5E9A2EF-4CFF-4BFE-9C11-24A6F12B9237}">
      <dgm:prSet/>
      <dgm:spPr/>
      <dgm:t>
        <a:bodyPr/>
        <a:lstStyle/>
        <a:p>
          <a:endParaRPr lang="en-GB" sz="800"/>
        </a:p>
      </dgm:t>
    </dgm:pt>
    <dgm:pt modelId="{A0729DA7-943C-4A16-8ED9-86051CC2AEDC}" type="sibTrans" cxnId="{A5E9A2EF-4CFF-4BFE-9C11-24A6F12B9237}">
      <dgm:prSet/>
      <dgm:spPr/>
      <dgm:t>
        <a:bodyPr/>
        <a:lstStyle/>
        <a:p>
          <a:endParaRPr lang="en-GB" sz="8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225115" custLinFactNeighborY="-1116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5" custScaleX="10998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12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12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E21C537A-1BFB-4555-B5AF-0971C813CA51}" type="pres">
      <dgm:prSet presAssocID="{C26C3772-6762-48F2-9E8E-A835C9E229F2}" presName="Name37" presStyleLbl="parChTrans1D4" presStyleIdx="0" presStyleCnt="17"/>
      <dgm:spPr/>
      <dgm:t>
        <a:bodyPr/>
        <a:lstStyle/>
        <a:p>
          <a:pPr rtl="1"/>
          <a:endParaRPr lang="he-IL"/>
        </a:p>
      </dgm:t>
    </dgm:pt>
    <dgm:pt modelId="{1893F5B4-E44D-48F5-8043-12ECCE4622CC}" type="pres">
      <dgm:prSet presAssocID="{0ED473CC-2F19-40D8-A2F6-7BE765CF5759}" presName="hierRoot2" presStyleCnt="0">
        <dgm:presLayoutVars>
          <dgm:hierBranch val="init"/>
        </dgm:presLayoutVars>
      </dgm:prSet>
      <dgm:spPr/>
    </dgm:pt>
    <dgm:pt modelId="{64674D06-51E6-4445-973C-462B686CA243}" type="pres">
      <dgm:prSet presAssocID="{0ED473CC-2F19-40D8-A2F6-7BE765CF5759}" presName="rootComposite" presStyleCnt="0"/>
      <dgm:spPr/>
    </dgm:pt>
    <dgm:pt modelId="{BD84EF9C-52B3-4D13-908D-DBC6155225DF}" type="pres">
      <dgm:prSet presAssocID="{0ED473CC-2F19-40D8-A2F6-7BE765CF5759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C8F7802-9B59-4680-ABCB-46610D4123DA}" type="pres">
      <dgm:prSet presAssocID="{0ED473CC-2F19-40D8-A2F6-7BE765CF5759}" presName="rootConnector" presStyleLbl="node4" presStyleIdx="0" presStyleCnt="17"/>
      <dgm:spPr/>
      <dgm:t>
        <a:bodyPr/>
        <a:lstStyle/>
        <a:p>
          <a:pPr rtl="1"/>
          <a:endParaRPr lang="he-IL"/>
        </a:p>
      </dgm:t>
    </dgm:pt>
    <dgm:pt modelId="{17F5CD64-D50F-4AE3-AEFE-46C8804FF6C5}" type="pres">
      <dgm:prSet presAssocID="{0ED473CC-2F19-40D8-A2F6-7BE765CF5759}" presName="hierChild4" presStyleCnt="0"/>
      <dgm:spPr/>
    </dgm:pt>
    <dgm:pt modelId="{1B703F9A-4C66-4108-9B96-EF7D7FDFEB98}" type="pres">
      <dgm:prSet presAssocID="{4CF8B09C-FFFE-4F38-9547-845A86D559BA}" presName="Name37" presStyleLbl="parChTrans1D4" presStyleIdx="1" presStyleCnt="17"/>
      <dgm:spPr/>
      <dgm:t>
        <a:bodyPr/>
        <a:lstStyle/>
        <a:p>
          <a:pPr rtl="1"/>
          <a:endParaRPr lang="he-IL"/>
        </a:p>
      </dgm:t>
    </dgm:pt>
    <dgm:pt modelId="{03CE333B-5DB5-4046-8EB6-07CC39ADE2D6}" type="pres">
      <dgm:prSet presAssocID="{9D2801F5-3AE8-4C9B-AA51-748FB03298E3}" presName="hierRoot2" presStyleCnt="0">
        <dgm:presLayoutVars>
          <dgm:hierBranch val="init"/>
        </dgm:presLayoutVars>
      </dgm:prSet>
      <dgm:spPr/>
    </dgm:pt>
    <dgm:pt modelId="{4229FDF6-3153-4926-ADD4-DA0B0DBFE07F}" type="pres">
      <dgm:prSet presAssocID="{9D2801F5-3AE8-4C9B-AA51-748FB03298E3}" presName="rootComposite" presStyleCnt="0"/>
      <dgm:spPr/>
    </dgm:pt>
    <dgm:pt modelId="{32848B8D-38D4-42FB-A802-94DE11817DAB}" type="pres">
      <dgm:prSet presAssocID="{9D2801F5-3AE8-4C9B-AA51-748FB03298E3}" presName="rootText" presStyleLbl="node4" presStyleIdx="1" presStyleCnt="17" custScaleX="13838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7D6ADC-F00F-47AC-8D16-7A622EFF88AA}" type="pres">
      <dgm:prSet presAssocID="{9D2801F5-3AE8-4C9B-AA51-748FB03298E3}" presName="rootConnector" presStyleLbl="node4" presStyleIdx="1" presStyleCnt="17"/>
      <dgm:spPr/>
      <dgm:t>
        <a:bodyPr/>
        <a:lstStyle/>
        <a:p>
          <a:pPr rtl="1"/>
          <a:endParaRPr lang="he-IL"/>
        </a:p>
      </dgm:t>
    </dgm:pt>
    <dgm:pt modelId="{CB536AFA-D30A-42B6-899B-514671E02BB4}" type="pres">
      <dgm:prSet presAssocID="{9D2801F5-3AE8-4C9B-AA51-748FB03298E3}" presName="hierChild4" presStyleCnt="0"/>
      <dgm:spPr/>
    </dgm:pt>
    <dgm:pt modelId="{AE783E37-5395-4FDB-909A-2857C4CC4B3A}" type="pres">
      <dgm:prSet presAssocID="{9D2801F5-3AE8-4C9B-AA51-748FB03298E3}" presName="hierChild5" presStyleCnt="0"/>
      <dgm:spPr/>
    </dgm:pt>
    <dgm:pt modelId="{2E67DF9C-40F0-4A5B-83BE-A34BE94021A9}" type="pres">
      <dgm:prSet presAssocID="{0ED473CC-2F19-40D8-A2F6-7BE765CF5759}" presName="hierChild5" presStyleCnt="0"/>
      <dgm:spPr/>
    </dgm:pt>
    <dgm:pt modelId="{364D8248-7ED2-4501-A8F9-A908B51256E8}" type="pres">
      <dgm:prSet presAssocID="{6A5B3F5B-A0E5-4EDB-9F71-BAB2104EA82C}" presName="Name37" presStyleLbl="parChTrans1D4" presStyleIdx="2" presStyleCnt="17"/>
      <dgm:spPr/>
      <dgm:t>
        <a:bodyPr/>
        <a:lstStyle/>
        <a:p>
          <a:endParaRPr lang="en-GB"/>
        </a:p>
      </dgm:t>
    </dgm:pt>
    <dgm:pt modelId="{0F1FA707-5FF3-4E75-8B9F-D55C1128E99D}" type="pres">
      <dgm:prSet presAssocID="{761CBD33-FDA1-4646-813D-6EC26E716093}" presName="hierRoot2" presStyleCnt="0">
        <dgm:presLayoutVars>
          <dgm:hierBranch val="init"/>
        </dgm:presLayoutVars>
      </dgm:prSet>
      <dgm:spPr/>
    </dgm:pt>
    <dgm:pt modelId="{F77EF5A2-4DD3-4E69-82E2-DA3036A11B11}" type="pres">
      <dgm:prSet presAssocID="{761CBD33-FDA1-4646-813D-6EC26E716093}" presName="rootComposite" presStyleCnt="0"/>
      <dgm:spPr/>
    </dgm:pt>
    <dgm:pt modelId="{8E41C434-2F95-46CE-B84D-1318B2781670}" type="pres">
      <dgm:prSet presAssocID="{761CBD33-FDA1-4646-813D-6EC26E716093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7B3A75-54AB-4F18-A82F-0B7C0F104311}" type="pres">
      <dgm:prSet presAssocID="{761CBD33-FDA1-4646-813D-6EC26E716093}" presName="rootConnector" presStyleLbl="node4" presStyleIdx="2" presStyleCnt="17"/>
      <dgm:spPr/>
      <dgm:t>
        <a:bodyPr/>
        <a:lstStyle/>
        <a:p>
          <a:endParaRPr lang="en-GB"/>
        </a:p>
      </dgm:t>
    </dgm:pt>
    <dgm:pt modelId="{B3E58A52-9B87-496A-B1F4-76A79FB5EAE3}" type="pres">
      <dgm:prSet presAssocID="{761CBD33-FDA1-4646-813D-6EC26E716093}" presName="hierChild4" presStyleCnt="0"/>
      <dgm:spPr/>
    </dgm:pt>
    <dgm:pt modelId="{169CFB79-7B4D-4138-8767-7F9FBB001BF1}" type="pres">
      <dgm:prSet presAssocID="{761CBD33-FDA1-4646-813D-6EC26E716093}" presName="hierChild5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06FBADFC-FCAA-434D-85EA-DB63015AF206}" type="pres">
      <dgm:prSet presAssocID="{CC5F1A8D-B5EA-486F-A72B-A4B878E75CBD}" presName="Name37" presStyleLbl="parChTrans1D3" presStyleIdx="1" presStyleCnt="12"/>
      <dgm:spPr/>
      <dgm:t>
        <a:bodyPr/>
        <a:lstStyle/>
        <a:p>
          <a:pPr rtl="1"/>
          <a:endParaRPr lang="he-IL"/>
        </a:p>
      </dgm:t>
    </dgm:pt>
    <dgm:pt modelId="{76E0EA18-CCF2-4DDD-B61B-D97A1F4E1E3B}" type="pres">
      <dgm:prSet presAssocID="{F4E56281-D52A-4647-B9F6-C5DB1F14A822}" presName="hierRoot2" presStyleCnt="0">
        <dgm:presLayoutVars>
          <dgm:hierBranch val="init"/>
        </dgm:presLayoutVars>
      </dgm:prSet>
      <dgm:spPr/>
    </dgm:pt>
    <dgm:pt modelId="{54948020-04AD-4410-A0C6-DC564E0D6FE1}" type="pres">
      <dgm:prSet presAssocID="{F4E56281-D52A-4647-B9F6-C5DB1F14A822}" presName="rootComposite" presStyleCnt="0"/>
      <dgm:spPr/>
    </dgm:pt>
    <dgm:pt modelId="{5E95F9A8-6D2D-40F3-A972-C6A87A883341}" type="pres">
      <dgm:prSet presAssocID="{F4E56281-D52A-4647-B9F6-C5DB1F14A822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89F1A9E-77A9-4674-8233-8DB7D099EC3B}" type="pres">
      <dgm:prSet presAssocID="{F4E56281-D52A-4647-B9F6-C5DB1F14A822}" presName="rootConnector" presStyleLbl="node3" presStyleIdx="1" presStyleCnt="12"/>
      <dgm:spPr/>
      <dgm:t>
        <a:bodyPr/>
        <a:lstStyle/>
        <a:p>
          <a:pPr rtl="1"/>
          <a:endParaRPr lang="he-IL"/>
        </a:p>
      </dgm:t>
    </dgm:pt>
    <dgm:pt modelId="{46D3E40F-9E1E-4F9A-BF64-A63EC49B9E28}" type="pres">
      <dgm:prSet presAssocID="{F4E56281-D52A-4647-B9F6-C5DB1F14A822}" presName="hierChild4" presStyleCnt="0"/>
      <dgm:spPr/>
    </dgm:pt>
    <dgm:pt modelId="{84B8C840-2F2B-4D36-BA04-1ADF9EE59E8F}" type="pres">
      <dgm:prSet presAssocID="{F4E56281-D52A-4647-B9F6-C5DB1F14A822}" presName="hierChild5" presStyleCnt="0"/>
      <dgm:spPr/>
    </dgm:pt>
    <dgm:pt modelId="{7436C7A3-0FDD-4FDA-AB6B-715ED9213598}" type="pres">
      <dgm:prSet presAssocID="{6CA51110-4DCF-4B32-A264-B46BFFCA5DB5}" presName="Name37" presStyleLbl="parChTrans1D3" presStyleIdx="2" presStyleCnt="12"/>
      <dgm:spPr/>
      <dgm:t>
        <a:bodyPr/>
        <a:lstStyle/>
        <a:p>
          <a:pPr rtl="1"/>
          <a:endParaRPr lang="he-IL"/>
        </a:p>
      </dgm:t>
    </dgm:pt>
    <dgm:pt modelId="{DCCFDD2D-ADA1-4DB3-B20F-AAB9D98A7D59}" type="pres">
      <dgm:prSet presAssocID="{C8307733-C582-49AE-B0C9-96035249A349}" presName="hierRoot2" presStyleCnt="0">
        <dgm:presLayoutVars>
          <dgm:hierBranch val="init"/>
        </dgm:presLayoutVars>
      </dgm:prSet>
      <dgm:spPr/>
    </dgm:pt>
    <dgm:pt modelId="{3E41D023-E60F-49DA-A35F-153C37BA7242}" type="pres">
      <dgm:prSet presAssocID="{C8307733-C582-49AE-B0C9-96035249A349}" presName="rootComposite" presStyleCnt="0"/>
      <dgm:spPr/>
    </dgm:pt>
    <dgm:pt modelId="{215CA501-66F5-44A5-9648-17C9F8B637B9}" type="pres">
      <dgm:prSet presAssocID="{C8307733-C582-49AE-B0C9-96035249A349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232610-D35D-4C17-B62F-95D395F7FB1A}" type="pres">
      <dgm:prSet presAssocID="{C8307733-C582-49AE-B0C9-96035249A349}" presName="rootConnector" presStyleLbl="node3" presStyleIdx="2" presStyleCnt="12"/>
      <dgm:spPr/>
      <dgm:t>
        <a:bodyPr/>
        <a:lstStyle/>
        <a:p>
          <a:pPr rtl="1"/>
          <a:endParaRPr lang="he-IL"/>
        </a:p>
      </dgm:t>
    </dgm:pt>
    <dgm:pt modelId="{4A7D1568-DB1E-4E6B-A45A-346FEBE26D7B}" type="pres">
      <dgm:prSet presAssocID="{C8307733-C582-49AE-B0C9-96035249A349}" presName="hierChild4" presStyleCnt="0"/>
      <dgm:spPr/>
    </dgm:pt>
    <dgm:pt modelId="{CD47251D-5FFD-418C-9400-FE34AEF10D58}" type="pres">
      <dgm:prSet presAssocID="{C8307733-C582-49AE-B0C9-96035249A349}" presName="hierChild5" presStyleCnt="0"/>
      <dgm:spPr/>
    </dgm:pt>
    <dgm:pt modelId="{9E147DFF-534A-4472-BC59-D6D9D1C33590}" type="pres">
      <dgm:prSet presAssocID="{724E4E2F-E5EA-4EFC-B92C-6D8E3E70319E}" presName="Name37" presStyleLbl="parChTrans1D3" presStyleIdx="3" presStyleCnt="12"/>
      <dgm:spPr/>
      <dgm:t>
        <a:bodyPr/>
        <a:lstStyle/>
        <a:p>
          <a:pPr rtl="1"/>
          <a:endParaRPr lang="he-IL"/>
        </a:p>
      </dgm:t>
    </dgm:pt>
    <dgm:pt modelId="{6BE227FE-0885-43F7-9BE2-0FD9976E62E9}" type="pres">
      <dgm:prSet presAssocID="{24FCE1C7-1350-4978-8C10-590C7065C213}" presName="hierRoot2" presStyleCnt="0">
        <dgm:presLayoutVars>
          <dgm:hierBranch val="init"/>
        </dgm:presLayoutVars>
      </dgm:prSet>
      <dgm:spPr/>
    </dgm:pt>
    <dgm:pt modelId="{AC6E4A24-3116-4C9C-85BD-785E4A5CB056}" type="pres">
      <dgm:prSet presAssocID="{24FCE1C7-1350-4978-8C10-590C7065C213}" presName="rootComposite" presStyleCnt="0"/>
      <dgm:spPr/>
    </dgm:pt>
    <dgm:pt modelId="{C865C1CE-DF59-43DD-A9BE-59F3E375ED02}" type="pres">
      <dgm:prSet presAssocID="{24FCE1C7-1350-4978-8C10-590C7065C213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04D90FF-DD23-4007-ABDF-7BA8BD14275F}" type="pres">
      <dgm:prSet presAssocID="{24FCE1C7-1350-4978-8C10-590C7065C213}" presName="rootConnector" presStyleLbl="node3" presStyleIdx="3" presStyleCnt="12"/>
      <dgm:spPr/>
      <dgm:t>
        <a:bodyPr/>
        <a:lstStyle/>
        <a:p>
          <a:pPr rtl="1"/>
          <a:endParaRPr lang="he-IL"/>
        </a:p>
      </dgm:t>
    </dgm:pt>
    <dgm:pt modelId="{3D40DADD-3E4A-41F2-99E4-B59D44048803}" type="pres">
      <dgm:prSet presAssocID="{24FCE1C7-1350-4978-8C10-590C7065C213}" presName="hierChild4" presStyleCnt="0"/>
      <dgm:spPr/>
    </dgm:pt>
    <dgm:pt modelId="{4D9F11B6-C605-4494-8A2D-0C174C5F4EBF}" type="pres">
      <dgm:prSet presAssocID="{B784895E-5A28-4D09-852C-8AC90B6E871E}" presName="Name37" presStyleLbl="parChTrans1D4" presStyleIdx="3" presStyleCnt="17"/>
      <dgm:spPr/>
      <dgm:t>
        <a:bodyPr/>
        <a:lstStyle/>
        <a:p>
          <a:endParaRPr lang="en-GB"/>
        </a:p>
      </dgm:t>
    </dgm:pt>
    <dgm:pt modelId="{7B9B6AE0-7EC5-45F9-B919-B28F5872DE49}" type="pres">
      <dgm:prSet presAssocID="{DA51F03F-A9E2-4B9E-A218-1DA2437F2435}" presName="hierRoot2" presStyleCnt="0">
        <dgm:presLayoutVars>
          <dgm:hierBranch val="init"/>
        </dgm:presLayoutVars>
      </dgm:prSet>
      <dgm:spPr/>
    </dgm:pt>
    <dgm:pt modelId="{2E0B48CA-EF12-4CF5-B0AD-C3E1AF059DD8}" type="pres">
      <dgm:prSet presAssocID="{DA51F03F-A9E2-4B9E-A218-1DA2437F2435}" presName="rootComposite" presStyleCnt="0"/>
      <dgm:spPr/>
    </dgm:pt>
    <dgm:pt modelId="{B1FABDF9-82D7-471F-85CB-5FE32EA1344F}" type="pres">
      <dgm:prSet presAssocID="{DA51F03F-A9E2-4B9E-A218-1DA2437F2435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388CC0F-D3D7-47FC-AF53-3237ED8D211A}" type="pres">
      <dgm:prSet presAssocID="{DA51F03F-A9E2-4B9E-A218-1DA2437F2435}" presName="rootConnector" presStyleLbl="node4" presStyleIdx="3" presStyleCnt="17"/>
      <dgm:spPr/>
      <dgm:t>
        <a:bodyPr/>
        <a:lstStyle/>
        <a:p>
          <a:endParaRPr lang="en-GB"/>
        </a:p>
      </dgm:t>
    </dgm:pt>
    <dgm:pt modelId="{81FF98F2-806E-4EA8-A5C4-AC977C894F1F}" type="pres">
      <dgm:prSet presAssocID="{DA51F03F-A9E2-4B9E-A218-1DA2437F2435}" presName="hierChild4" presStyleCnt="0"/>
      <dgm:spPr/>
    </dgm:pt>
    <dgm:pt modelId="{E02D4642-1892-4FCD-8587-6E9F97A4B732}" type="pres">
      <dgm:prSet presAssocID="{DA51F03F-A9E2-4B9E-A218-1DA2437F2435}" presName="hierChild5" presStyleCnt="0"/>
      <dgm:spPr/>
    </dgm:pt>
    <dgm:pt modelId="{B631C168-EB24-4C27-86D0-5F3AC88346A9}" type="pres">
      <dgm:prSet presAssocID="{C8CA5783-8ABA-44FC-BAB3-24BC04A8DEC6}" presName="Name37" presStyleLbl="parChTrans1D4" presStyleIdx="4" presStyleCnt="17"/>
      <dgm:spPr/>
      <dgm:t>
        <a:bodyPr/>
        <a:lstStyle/>
        <a:p>
          <a:endParaRPr lang="en-GB"/>
        </a:p>
      </dgm:t>
    </dgm:pt>
    <dgm:pt modelId="{3B7C1665-C627-4595-AE51-165F5FA4748B}" type="pres">
      <dgm:prSet presAssocID="{860223C3-5923-4EBA-8409-F3ECF7E8BF03}" presName="hierRoot2" presStyleCnt="0">
        <dgm:presLayoutVars>
          <dgm:hierBranch val="init"/>
        </dgm:presLayoutVars>
      </dgm:prSet>
      <dgm:spPr/>
    </dgm:pt>
    <dgm:pt modelId="{6E3E1ABF-5813-4BBE-B33A-2DD50513AB1D}" type="pres">
      <dgm:prSet presAssocID="{860223C3-5923-4EBA-8409-F3ECF7E8BF03}" presName="rootComposite" presStyleCnt="0"/>
      <dgm:spPr/>
    </dgm:pt>
    <dgm:pt modelId="{776E438C-3DA9-4A1A-9BE7-8995AF8537DD}" type="pres">
      <dgm:prSet presAssocID="{860223C3-5923-4EBA-8409-F3ECF7E8BF03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C3D29D-28CD-4721-B58A-D8AC66FCCFCD}" type="pres">
      <dgm:prSet presAssocID="{860223C3-5923-4EBA-8409-F3ECF7E8BF03}" presName="rootConnector" presStyleLbl="node4" presStyleIdx="4" presStyleCnt="17"/>
      <dgm:spPr/>
      <dgm:t>
        <a:bodyPr/>
        <a:lstStyle/>
        <a:p>
          <a:endParaRPr lang="en-GB"/>
        </a:p>
      </dgm:t>
    </dgm:pt>
    <dgm:pt modelId="{2181DD47-A2AB-4F96-A78D-4B149752F44A}" type="pres">
      <dgm:prSet presAssocID="{860223C3-5923-4EBA-8409-F3ECF7E8BF03}" presName="hierChild4" presStyleCnt="0"/>
      <dgm:spPr/>
    </dgm:pt>
    <dgm:pt modelId="{78A56013-9ABB-4825-9610-5D3C620CC661}" type="pres">
      <dgm:prSet presAssocID="{860223C3-5923-4EBA-8409-F3ECF7E8BF03}" presName="hierChild5" presStyleCnt="0"/>
      <dgm:spPr/>
    </dgm:pt>
    <dgm:pt modelId="{F9FF55AC-A11A-4190-8819-194A0278A687}" type="pres">
      <dgm:prSet presAssocID="{24FCE1C7-1350-4978-8C10-590C7065C213}" presName="hierChild5" presStyleCnt="0"/>
      <dgm:spPr/>
    </dgm:pt>
    <dgm:pt modelId="{EDC8DA69-45AA-4B9F-9330-9FF6F1F53F21}" type="pres">
      <dgm:prSet presAssocID="{F207D2E9-3E6D-43F7-ACEC-8B8C9967DB19}" presName="Name37" presStyleLbl="parChTrans1D3" presStyleIdx="4" presStyleCnt="12"/>
      <dgm:spPr/>
      <dgm:t>
        <a:bodyPr/>
        <a:lstStyle/>
        <a:p>
          <a:endParaRPr lang="en-GB"/>
        </a:p>
      </dgm:t>
    </dgm:pt>
    <dgm:pt modelId="{CABCF6CA-48A8-4787-8B05-28060BD3921A}" type="pres">
      <dgm:prSet presAssocID="{C5314E94-BE6C-4298-B220-4D6433B13E34}" presName="hierRoot2" presStyleCnt="0">
        <dgm:presLayoutVars>
          <dgm:hierBranch val="init"/>
        </dgm:presLayoutVars>
      </dgm:prSet>
      <dgm:spPr/>
    </dgm:pt>
    <dgm:pt modelId="{B8FC1597-9427-41BC-9547-4A340F968B45}" type="pres">
      <dgm:prSet presAssocID="{C5314E94-BE6C-4298-B220-4D6433B13E34}" presName="rootComposite" presStyleCnt="0"/>
      <dgm:spPr/>
    </dgm:pt>
    <dgm:pt modelId="{84BDA560-364E-4D19-B7FD-EC1B61E0B926}" type="pres">
      <dgm:prSet presAssocID="{C5314E94-BE6C-4298-B220-4D6433B13E34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DFA12FB-ABD7-4DA5-823E-FBB9B6D481BD}" type="pres">
      <dgm:prSet presAssocID="{C5314E94-BE6C-4298-B220-4D6433B13E34}" presName="rootConnector" presStyleLbl="node3" presStyleIdx="4" presStyleCnt="12"/>
      <dgm:spPr/>
      <dgm:t>
        <a:bodyPr/>
        <a:lstStyle/>
        <a:p>
          <a:endParaRPr lang="en-GB"/>
        </a:p>
      </dgm:t>
    </dgm:pt>
    <dgm:pt modelId="{3954EC06-8DED-423D-8004-54A294F06214}" type="pres">
      <dgm:prSet presAssocID="{C5314E94-BE6C-4298-B220-4D6433B13E34}" presName="hierChild4" presStyleCnt="0"/>
      <dgm:spPr/>
    </dgm:pt>
    <dgm:pt modelId="{6835D9F8-67D1-43CD-85C5-67113EE58862}" type="pres">
      <dgm:prSet presAssocID="{40CE3F90-BDB5-4AF3-82AD-56C0804A7D8D}" presName="Name37" presStyleLbl="parChTrans1D4" presStyleIdx="5" presStyleCnt="17"/>
      <dgm:spPr/>
      <dgm:t>
        <a:bodyPr/>
        <a:lstStyle/>
        <a:p>
          <a:endParaRPr lang="en-GB"/>
        </a:p>
      </dgm:t>
    </dgm:pt>
    <dgm:pt modelId="{7D002DF9-2268-4CA9-899A-AEB1AB6CA04B}" type="pres">
      <dgm:prSet presAssocID="{BCA9FC6C-02BB-4E82-AB59-EFFBC4E87368}" presName="hierRoot2" presStyleCnt="0">
        <dgm:presLayoutVars>
          <dgm:hierBranch val="init"/>
        </dgm:presLayoutVars>
      </dgm:prSet>
      <dgm:spPr/>
    </dgm:pt>
    <dgm:pt modelId="{01B0E9C4-327A-4545-BEB6-568894F73FA8}" type="pres">
      <dgm:prSet presAssocID="{BCA9FC6C-02BB-4E82-AB59-EFFBC4E87368}" presName="rootComposite" presStyleCnt="0"/>
      <dgm:spPr/>
    </dgm:pt>
    <dgm:pt modelId="{C7157A0F-8EDF-489A-A945-328A92DC81B7}" type="pres">
      <dgm:prSet presAssocID="{BCA9FC6C-02BB-4E82-AB59-EFFBC4E87368}" presName="rootText" presStyleLbl="node4" presStyleIdx="5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521AA70-DDA5-4182-B60C-CA98CEF469D1}" type="pres">
      <dgm:prSet presAssocID="{BCA9FC6C-02BB-4E82-AB59-EFFBC4E87368}" presName="rootConnector" presStyleLbl="node4" presStyleIdx="5" presStyleCnt="17"/>
      <dgm:spPr/>
      <dgm:t>
        <a:bodyPr/>
        <a:lstStyle/>
        <a:p>
          <a:endParaRPr lang="en-GB"/>
        </a:p>
      </dgm:t>
    </dgm:pt>
    <dgm:pt modelId="{DC17EA6F-8293-4F6A-82A5-4FFF395D8A06}" type="pres">
      <dgm:prSet presAssocID="{BCA9FC6C-02BB-4E82-AB59-EFFBC4E87368}" presName="hierChild4" presStyleCnt="0"/>
      <dgm:spPr/>
    </dgm:pt>
    <dgm:pt modelId="{7DAD6206-3DA7-4689-983E-4FC08A382A73}" type="pres">
      <dgm:prSet presAssocID="{BCA9FC6C-02BB-4E82-AB59-EFFBC4E87368}" presName="hierChild5" presStyleCnt="0"/>
      <dgm:spPr/>
    </dgm:pt>
    <dgm:pt modelId="{692EA31D-DF95-44C4-839B-E01E6D6F4030}" type="pres">
      <dgm:prSet presAssocID="{63DFC97C-6A77-4BF4-A65F-E28E18A22279}" presName="Name37" presStyleLbl="parChTrans1D4" presStyleIdx="6" presStyleCnt="17"/>
      <dgm:spPr/>
      <dgm:t>
        <a:bodyPr/>
        <a:lstStyle/>
        <a:p>
          <a:endParaRPr lang="en-GB"/>
        </a:p>
      </dgm:t>
    </dgm:pt>
    <dgm:pt modelId="{80F98215-BF3F-4476-92BC-227766B85F6A}" type="pres">
      <dgm:prSet presAssocID="{B3099F6D-D661-455F-A0B3-B3E1A2C6CDFC}" presName="hierRoot2" presStyleCnt="0">
        <dgm:presLayoutVars>
          <dgm:hierBranch val="init"/>
        </dgm:presLayoutVars>
      </dgm:prSet>
      <dgm:spPr/>
    </dgm:pt>
    <dgm:pt modelId="{F60612E7-7FA3-483B-BF7C-FDE83883CA3C}" type="pres">
      <dgm:prSet presAssocID="{B3099F6D-D661-455F-A0B3-B3E1A2C6CDFC}" presName="rootComposite" presStyleCnt="0"/>
      <dgm:spPr/>
    </dgm:pt>
    <dgm:pt modelId="{E01DA373-2C26-45CC-ABB9-E0631596D151}" type="pres">
      <dgm:prSet presAssocID="{B3099F6D-D661-455F-A0B3-B3E1A2C6CDFC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EF83A0-2018-46B6-B1AD-2F58256AE036}" type="pres">
      <dgm:prSet presAssocID="{B3099F6D-D661-455F-A0B3-B3E1A2C6CDFC}" presName="rootConnector" presStyleLbl="node4" presStyleIdx="6" presStyleCnt="17"/>
      <dgm:spPr/>
      <dgm:t>
        <a:bodyPr/>
        <a:lstStyle/>
        <a:p>
          <a:endParaRPr lang="en-GB"/>
        </a:p>
      </dgm:t>
    </dgm:pt>
    <dgm:pt modelId="{0EF070CC-0677-42B6-9BA6-4E1DE6A451E4}" type="pres">
      <dgm:prSet presAssocID="{B3099F6D-D661-455F-A0B3-B3E1A2C6CDFC}" presName="hierChild4" presStyleCnt="0"/>
      <dgm:spPr/>
    </dgm:pt>
    <dgm:pt modelId="{1AE5EC84-636B-49F8-B72D-78097AAC7206}" type="pres">
      <dgm:prSet presAssocID="{B3099F6D-D661-455F-A0B3-B3E1A2C6CDFC}" presName="hierChild5" presStyleCnt="0"/>
      <dgm:spPr/>
    </dgm:pt>
    <dgm:pt modelId="{5FF13C6A-425C-4F53-B1D9-84BCDD244482}" type="pres">
      <dgm:prSet presAssocID="{C5314E94-BE6C-4298-B220-4D6433B13E34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5" custScaleX="114731" custLinFactNeighborX="-1900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0EFF876D-02C9-406F-BF12-D3AD11FD7E01}" type="pres">
      <dgm:prSet presAssocID="{953A5BB4-D198-44C8-840F-BCF21D574B96}" presName="Name37" presStyleLbl="parChTrans1D3" presStyleIdx="5" presStyleCnt="12"/>
      <dgm:spPr/>
      <dgm:t>
        <a:bodyPr/>
        <a:lstStyle/>
        <a:p>
          <a:pPr rtl="1"/>
          <a:endParaRPr lang="he-IL"/>
        </a:p>
      </dgm:t>
    </dgm:pt>
    <dgm:pt modelId="{C3E0727A-447A-4451-835A-1BCA0EF48EB3}" type="pres">
      <dgm:prSet presAssocID="{0A94F9CE-0213-4FBF-9D22-5E47362AA78A}" presName="hierRoot2" presStyleCnt="0">
        <dgm:presLayoutVars>
          <dgm:hierBranch val="init"/>
        </dgm:presLayoutVars>
      </dgm:prSet>
      <dgm:spPr/>
    </dgm:pt>
    <dgm:pt modelId="{6BCC4BF2-830C-4E3A-A613-42D3970AD2D1}" type="pres">
      <dgm:prSet presAssocID="{0A94F9CE-0213-4FBF-9D22-5E47362AA78A}" presName="rootComposite" presStyleCnt="0"/>
      <dgm:spPr/>
    </dgm:pt>
    <dgm:pt modelId="{7E981BC1-6374-4620-A4C0-48B646A3F8D0}" type="pres">
      <dgm:prSet presAssocID="{0A94F9CE-0213-4FBF-9D22-5E47362AA78A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2ACBDD3-C8E8-4CAE-8CA6-C7BE5AEFDE40}" type="pres">
      <dgm:prSet presAssocID="{0A94F9CE-0213-4FBF-9D22-5E47362AA78A}" presName="rootConnector" presStyleLbl="node3" presStyleIdx="5" presStyleCnt="12"/>
      <dgm:spPr/>
      <dgm:t>
        <a:bodyPr/>
        <a:lstStyle/>
        <a:p>
          <a:pPr rtl="1"/>
          <a:endParaRPr lang="he-IL"/>
        </a:p>
      </dgm:t>
    </dgm:pt>
    <dgm:pt modelId="{5BC2A83E-2FC3-480A-9AAE-E56A4D354AA3}" type="pres">
      <dgm:prSet presAssocID="{0A94F9CE-0213-4FBF-9D22-5E47362AA78A}" presName="hierChild4" presStyleCnt="0"/>
      <dgm:spPr/>
    </dgm:pt>
    <dgm:pt modelId="{4B9C6594-7F4D-458B-884B-43DB02DA443F}" type="pres">
      <dgm:prSet presAssocID="{90DA5789-C066-4597-9C22-0F484D99A4EB}" presName="Name37" presStyleLbl="parChTrans1D4" presStyleIdx="7" presStyleCnt="17"/>
      <dgm:spPr/>
      <dgm:t>
        <a:bodyPr/>
        <a:lstStyle/>
        <a:p>
          <a:pPr rtl="1"/>
          <a:endParaRPr lang="he-IL"/>
        </a:p>
      </dgm:t>
    </dgm:pt>
    <dgm:pt modelId="{A4A9CF82-899F-4745-AF0C-3137D076C6CC}" type="pres">
      <dgm:prSet presAssocID="{81B598C0-C73D-4C1A-AFB9-CA1608361807}" presName="hierRoot2" presStyleCnt="0">
        <dgm:presLayoutVars>
          <dgm:hierBranch val="init"/>
        </dgm:presLayoutVars>
      </dgm:prSet>
      <dgm:spPr/>
    </dgm:pt>
    <dgm:pt modelId="{6D8F7939-07D9-42A3-B4F9-97C3E7444D93}" type="pres">
      <dgm:prSet presAssocID="{81B598C0-C73D-4C1A-AFB9-CA1608361807}" presName="rootComposite" presStyleCnt="0"/>
      <dgm:spPr/>
    </dgm:pt>
    <dgm:pt modelId="{D6F64576-367A-404F-848D-9D10C4154841}" type="pres">
      <dgm:prSet presAssocID="{81B598C0-C73D-4C1A-AFB9-CA1608361807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76332BD-E8A2-4A25-AC7F-7CADFA91D44F}" type="pres">
      <dgm:prSet presAssocID="{81B598C0-C73D-4C1A-AFB9-CA1608361807}" presName="rootConnector" presStyleLbl="node4" presStyleIdx="7" presStyleCnt="17"/>
      <dgm:spPr/>
      <dgm:t>
        <a:bodyPr/>
        <a:lstStyle/>
        <a:p>
          <a:pPr rtl="1"/>
          <a:endParaRPr lang="he-IL"/>
        </a:p>
      </dgm:t>
    </dgm:pt>
    <dgm:pt modelId="{6903736F-8062-4048-9E26-516DB905CCB4}" type="pres">
      <dgm:prSet presAssocID="{81B598C0-C73D-4C1A-AFB9-CA1608361807}" presName="hierChild4" presStyleCnt="0"/>
      <dgm:spPr/>
    </dgm:pt>
    <dgm:pt modelId="{BD97A2A9-894B-4D9E-BE6D-7BA6C3F9EE00}" type="pres">
      <dgm:prSet presAssocID="{5FBC9151-4B07-429D-9370-141D60E0C493}" presName="Name37" presStyleLbl="parChTrans1D4" presStyleIdx="8" presStyleCnt="17"/>
      <dgm:spPr/>
      <dgm:t>
        <a:bodyPr/>
        <a:lstStyle/>
        <a:p>
          <a:pPr rtl="1"/>
          <a:endParaRPr lang="he-IL"/>
        </a:p>
      </dgm:t>
    </dgm:pt>
    <dgm:pt modelId="{6FD37EFF-220B-49ED-BC1B-AB090F527B37}" type="pres">
      <dgm:prSet presAssocID="{A0002812-274B-4FB4-86AB-300233340E2A}" presName="hierRoot2" presStyleCnt="0">
        <dgm:presLayoutVars>
          <dgm:hierBranch val="init"/>
        </dgm:presLayoutVars>
      </dgm:prSet>
      <dgm:spPr/>
    </dgm:pt>
    <dgm:pt modelId="{09B69842-B503-4535-B584-F7EABCE943C6}" type="pres">
      <dgm:prSet presAssocID="{A0002812-274B-4FB4-86AB-300233340E2A}" presName="rootComposite" presStyleCnt="0"/>
      <dgm:spPr/>
    </dgm:pt>
    <dgm:pt modelId="{172D630F-DC3B-45AF-9041-EF24A8CF8FF9}" type="pres">
      <dgm:prSet presAssocID="{A0002812-274B-4FB4-86AB-300233340E2A}" presName="rootText" presStyleLbl="node4" presStyleIdx="8" presStyleCnt="17" custScaleX="15019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8A24FE9-3756-47EA-9FC5-77EBECBE9274}" type="pres">
      <dgm:prSet presAssocID="{A0002812-274B-4FB4-86AB-300233340E2A}" presName="rootConnector" presStyleLbl="node4" presStyleIdx="8" presStyleCnt="17"/>
      <dgm:spPr/>
      <dgm:t>
        <a:bodyPr/>
        <a:lstStyle/>
        <a:p>
          <a:pPr rtl="1"/>
          <a:endParaRPr lang="he-IL"/>
        </a:p>
      </dgm:t>
    </dgm:pt>
    <dgm:pt modelId="{8B786F0D-C91E-4FC2-A4B7-1D15475FA969}" type="pres">
      <dgm:prSet presAssocID="{A0002812-274B-4FB4-86AB-300233340E2A}" presName="hierChild4" presStyleCnt="0"/>
      <dgm:spPr/>
    </dgm:pt>
    <dgm:pt modelId="{80015EAA-3115-4A09-A8DA-584A21C8258B}" type="pres">
      <dgm:prSet presAssocID="{A0002812-274B-4FB4-86AB-300233340E2A}" presName="hierChild5" presStyleCnt="0"/>
      <dgm:spPr/>
    </dgm:pt>
    <dgm:pt modelId="{2160E4D6-D3BD-4931-A955-179644CEC67B}" type="pres">
      <dgm:prSet presAssocID="{81B598C0-C73D-4C1A-AFB9-CA1608361807}" presName="hierChild5" presStyleCnt="0"/>
      <dgm:spPr/>
    </dgm:pt>
    <dgm:pt modelId="{EBAF7F95-2C89-4179-A24D-67A5D2F3EC03}" type="pres">
      <dgm:prSet presAssocID="{0A94F9CE-0213-4FBF-9D22-5E47362AA78A}" presName="hierChild5" presStyleCnt="0"/>
      <dgm:spPr/>
    </dgm:pt>
    <dgm:pt modelId="{EB853E1B-0435-4460-A15F-2FA148555EA3}" type="pres">
      <dgm:prSet presAssocID="{EA07D256-B355-4136-A859-A7E3F5B638F7}" presName="Name37" presStyleLbl="parChTrans1D3" presStyleIdx="6" presStyleCnt="12"/>
      <dgm:spPr/>
      <dgm:t>
        <a:bodyPr/>
        <a:lstStyle/>
        <a:p>
          <a:pPr rtl="1"/>
          <a:endParaRPr lang="he-IL"/>
        </a:p>
      </dgm:t>
    </dgm:pt>
    <dgm:pt modelId="{ECE0C920-E0CC-416A-B3D4-CFB5B33D5604}" type="pres">
      <dgm:prSet presAssocID="{E7B91E7D-9B40-4DCE-B188-3C83288BEB9D}" presName="hierRoot2" presStyleCnt="0">
        <dgm:presLayoutVars>
          <dgm:hierBranch val="init"/>
        </dgm:presLayoutVars>
      </dgm:prSet>
      <dgm:spPr/>
    </dgm:pt>
    <dgm:pt modelId="{C79B1828-FB78-47C0-A444-18706F8500F6}" type="pres">
      <dgm:prSet presAssocID="{E7B91E7D-9B40-4DCE-B188-3C83288BEB9D}" presName="rootComposite" presStyleCnt="0"/>
      <dgm:spPr/>
    </dgm:pt>
    <dgm:pt modelId="{0BBF6353-5B4C-4731-9689-B075C5A424A3}" type="pres">
      <dgm:prSet presAssocID="{E7B91E7D-9B40-4DCE-B188-3C83288BEB9D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FA0BFEC-1CC8-4767-B83B-2853E5C7E738}" type="pres">
      <dgm:prSet presAssocID="{E7B91E7D-9B40-4DCE-B188-3C83288BEB9D}" presName="rootConnector" presStyleLbl="node3" presStyleIdx="6" presStyleCnt="12"/>
      <dgm:spPr/>
      <dgm:t>
        <a:bodyPr/>
        <a:lstStyle/>
        <a:p>
          <a:pPr rtl="1"/>
          <a:endParaRPr lang="he-IL"/>
        </a:p>
      </dgm:t>
    </dgm:pt>
    <dgm:pt modelId="{CE9F2112-2C1A-4E31-A2F3-613C1C5B7A10}" type="pres">
      <dgm:prSet presAssocID="{E7B91E7D-9B40-4DCE-B188-3C83288BEB9D}" presName="hierChild4" presStyleCnt="0"/>
      <dgm:spPr/>
    </dgm:pt>
    <dgm:pt modelId="{12D303E8-7C2C-45E0-8428-32DAEB2CE5FD}" type="pres">
      <dgm:prSet presAssocID="{E7B91E7D-9B40-4DCE-B188-3C83288BEB9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2" presStyleCnt="5" custScaleX="127873" custLinFactNeighborX="-2866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0F83F3E3-95A2-47C2-B32B-8B50897F4357}" type="pres">
      <dgm:prSet presAssocID="{3F9A5C09-78A9-44F4-9101-172CC5713EE0}" presName="Name37" presStyleLbl="parChTrans1D3" presStyleIdx="7" presStyleCnt="12"/>
      <dgm:spPr/>
      <dgm:t>
        <a:bodyPr/>
        <a:lstStyle/>
        <a:p>
          <a:pPr rtl="1"/>
          <a:endParaRPr lang="he-IL"/>
        </a:p>
      </dgm:t>
    </dgm:pt>
    <dgm:pt modelId="{6AC20730-E388-4911-8C86-4D59C981B3DB}" type="pres">
      <dgm:prSet presAssocID="{ECE879D3-5AF8-4D1C-A23C-40212CA7480A}" presName="hierRoot2" presStyleCnt="0">
        <dgm:presLayoutVars>
          <dgm:hierBranch val="init"/>
        </dgm:presLayoutVars>
      </dgm:prSet>
      <dgm:spPr/>
    </dgm:pt>
    <dgm:pt modelId="{49BAF433-4A69-4378-A9F3-44991F222459}" type="pres">
      <dgm:prSet presAssocID="{ECE879D3-5AF8-4D1C-A23C-40212CA7480A}" presName="rootComposite" presStyleCnt="0"/>
      <dgm:spPr/>
    </dgm:pt>
    <dgm:pt modelId="{676B842C-E563-4CD3-B7F5-7DC7A8646FAA}" type="pres">
      <dgm:prSet presAssocID="{ECE879D3-5AF8-4D1C-A23C-40212CA7480A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7467986-95FD-428E-89B8-48B7064AF607}" type="pres">
      <dgm:prSet presAssocID="{ECE879D3-5AF8-4D1C-A23C-40212CA7480A}" presName="rootConnector" presStyleLbl="node3" presStyleIdx="7" presStyleCnt="12"/>
      <dgm:spPr/>
      <dgm:t>
        <a:bodyPr/>
        <a:lstStyle/>
        <a:p>
          <a:pPr rtl="1"/>
          <a:endParaRPr lang="he-IL"/>
        </a:p>
      </dgm:t>
    </dgm:pt>
    <dgm:pt modelId="{5645B4C5-DF3C-4D94-A74B-B7FACF94B974}" type="pres">
      <dgm:prSet presAssocID="{ECE879D3-5AF8-4D1C-A23C-40212CA7480A}" presName="hierChild4" presStyleCnt="0"/>
      <dgm:spPr/>
    </dgm:pt>
    <dgm:pt modelId="{1C21A096-AE5A-49E4-A589-35B7F33B198E}" type="pres">
      <dgm:prSet presAssocID="{2BE12AE6-DF70-4B4A-96C1-6A33358CCD3D}" presName="Name37" presStyleLbl="parChTrans1D4" presStyleIdx="9" presStyleCnt="17"/>
      <dgm:spPr/>
      <dgm:t>
        <a:bodyPr/>
        <a:lstStyle/>
        <a:p>
          <a:pPr rtl="1"/>
          <a:endParaRPr lang="he-IL"/>
        </a:p>
      </dgm:t>
    </dgm:pt>
    <dgm:pt modelId="{06DCDE93-FC78-40F6-A94A-0EE096FD3B15}" type="pres">
      <dgm:prSet presAssocID="{2D144227-D887-471F-B889-F3BCA6AE9D74}" presName="hierRoot2" presStyleCnt="0">
        <dgm:presLayoutVars>
          <dgm:hierBranch val="init"/>
        </dgm:presLayoutVars>
      </dgm:prSet>
      <dgm:spPr/>
    </dgm:pt>
    <dgm:pt modelId="{1D028DFA-C678-440D-894B-F8F66764B444}" type="pres">
      <dgm:prSet presAssocID="{2D144227-D887-471F-B889-F3BCA6AE9D74}" presName="rootComposite" presStyleCnt="0"/>
      <dgm:spPr/>
    </dgm:pt>
    <dgm:pt modelId="{49703FE2-51A1-4D14-BADB-C4C2E7313BBA}" type="pres">
      <dgm:prSet presAssocID="{2D144227-D887-471F-B889-F3BCA6AE9D74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730B177-52B0-4BBB-9B79-027ABB2CA213}" type="pres">
      <dgm:prSet presAssocID="{2D144227-D887-471F-B889-F3BCA6AE9D74}" presName="rootConnector" presStyleLbl="node4" presStyleIdx="9" presStyleCnt="17"/>
      <dgm:spPr/>
      <dgm:t>
        <a:bodyPr/>
        <a:lstStyle/>
        <a:p>
          <a:pPr rtl="1"/>
          <a:endParaRPr lang="he-IL"/>
        </a:p>
      </dgm:t>
    </dgm:pt>
    <dgm:pt modelId="{8425E396-493F-4154-ADFB-615290B3013F}" type="pres">
      <dgm:prSet presAssocID="{2D144227-D887-471F-B889-F3BCA6AE9D74}" presName="hierChild4" presStyleCnt="0"/>
      <dgm:spPr/>
    </dgm:pt>
    <dgm:pt modelId="{1C97CCAC-72FD-4F97-A65E-B54D0CF94A80}" type="pres">
      <dgm:prSet presAssocID="{23EF3831-3703-4685-933D-A5A82286E18B}" presName="Name37" presStyleLbl="parChTrans1D4" presStyleIdx="10" presStyleCnt="17"/>
      <dgm:spPr/>
      <dgm:t>
        <a:bodyPr/>
        <a:lstStyle/>
        <a:p>
          <a:pPr rtl="1"/>
          <a:endParaRPr lang="he-IL"/>
        </a:p>
      </dgm:t>
    </dgm:pt>
    <dgm:pt modelId="{D28746A7-23B8-4D94-A009-249F09EA3C3F}" type="pres">
      <dgm:prSet presAssocID="{36E34BC6-2D2E-44D1-9A61-741043C84961}" presName="hierRoot2" presStyleCnt="0">
        <dgm:presLayoutVars>
          <dgm:hierBranch val="init"/>
        </dgm:presLayoutVars>
      </dgm:prSet>
      <dgm:spPr/>
    </dgm:pt>
    <dgm:pt modelId="{439A1A3D-D6B8-480F-85BA-AB05679272AC}" type="pres">
      <dgm:prSet presAssocID="{36E34BC6-2D2E-44D1-9A61-741043C84961}" presName="rootComposite" presStyleCnt="0"/>
      <dgm:spPr/>
    </dgm:pt>
    <dgm:pt modelId="{21AD2D1B-B954-4C87-9E9B-C741CDFCF39A}" type="pres">
      <dgm:prSet presAssocID="{36E34BC6-2D2E-44D1-9A61-741043C84961}" presName="rootText" presStyleLbl="node4" presStyleIdx="10" presStyleCnt="17" custScaleX="13383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C6FAC2C-06E2-40B8-BE5D-5402CC10C872}" type="pres">
      <dgm:prSet presAssocID="{36E34BC6-2D2E-44D1-9A61-741043C84961}" presName="rootConnector" presStyleLbl="node4" presStyleIdx="10" presStyleCnt="17"/>
      <dgm:spPr/>
      <dgm:t>
        <a:bodyPr/>
        <a:lstStyle/>
        <a:p>
          <a:pPr rtl="1"/>
          <a:endParaRPr lang="he-IL"/>
        </a:p>
      </dgm:t>
    </dgm:pt>
    <dgm:pt modelId="{9A1C3E77-C90A-418F-AE27-5891A516479F}" type="pres">
      <dgm:prSet presAssocID="{36E34BC6-2D2E-44D1-9A61-741043C84961}" presName="hierChild4" presStyleCnt="0"/>
      <dgm:spPr/>
    </dgm:pt>
    <dgm:pt modelId="{59B470FA-E387-4C78-96F4-2F6D06862ABC}" type="pres">
      <dgm:prSet presAssocID="{36E34BC6-2D2E-44D1-9A61-741043C84961}" presName="hierChild5" presStyleCnt="0"/>
      <dgm:spPr/>
    </dgm:pt>
    <dgm:pt modelId="{18FD14EA-7A8B-4422-AA75-3F8736A274E7}" type="pres">
      <dgm:prSet presAssocID="{2D144227-D887-471F-B889-F3BCA6AE9D74}" presName="hierChild5" presStyleCnt="0"/>
      <dgm:spPr/>
    </dgm:pt>
    <dgm:pt modelId="{ADD03EA4-F85F-4A92-9352-AA72EB7C07EF}" type="pres">
      <dgm:prSet presAssocID="{ECE879D3-5AF8-4D1C-A23C-40212CA7480A}" presName="hierChild5" presStyleCnt="0"/>
      <dgm:spPr/>
    </dgm:pt>
    <dgm:pt modelId="{FF2297B8-450A-4589-8A02-B8A2E37230F3}" type="pres">
      <dgm:prSet presAssocID="{43AD7C58-7A86-451D-9479-51E9821A084E}" presName="Name37" presStyleLbl="parChTrans1D3" presStyleIdx="8" presStyleCnt="12"/>
      <dgm:spPr/>
      <dgm:t>
        <a:bodyPr/>
        <a:lstStyle/>
        <a:p>
          <a:pPr rtl="1"/>
          <a:endParaRPr lang="he-IL"/>
        </a:p>
      </dgm:t>
    </dgm:pt>
    <dgm:pt modelId="{0D5D4756-810B-49C9-86E7-8283829C7671}" type="pres">
      <dgm:prSet presAssocID="{288878B5-8F28-4F57-8172-2DF80B913FCC}" presName="hierRoot2" presStyleCnt="0">
        <dgm:presLayoutVars>
          <dgm:hierBranch val="init"/>
        </dgm:presLayoutVars>
      </dgm:prSet>
      <dgm:spPr/>
    </dgm:pt>
    <dgm:pt modelId="{632BB75D-6634-490C-A581-2D3E13380AE4}" type="pres">
      <dgm:prSet presAssocID="{288878B5-8F28-4F57-8172-2DF80B913FCC}" presName="rootComposite" presStyleCnt="0"/>
      <dgm:spPr/>
    </dgm:pt>
    <dgm:pt modelId="{055D536D-12C0-4733-9CED-EC9FE8FB52F0}" type="pres">
      <dgm:prSet presAssocID="{288878B5-8F28-4F57-8172-2DF80B913FCC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4921271-57B7-47C5-ACEF-07EAC059EB53}" type="pres">
      <dgm:prSet presAssocID="{288878B5-8F28-4F57-8172-2DF80B913FCC}" presName="rootConnector" presStyleLbl="node3" presStyleIdx="8" presStyleCnt="12"/>
      <dgm:spPr/>
      <dgm:t>
        <a:bodyPr/>
        <a:lstStyle/>
        <a:p>
          <a:pPr rtl="1"/>
          <a:endParaRPr lang="he-IL"/>
        </a:p>
      </dgm:t>
    </dgm:pt>
    <dgm:pt modelId="{E3CEF91E-582D-4D6C-A75F-3C8D3EC93178}" type="pres">
      <dgm:prSet presAssocID="{288878B5-8F28-4F57-8172-2DF80B913FCC}" presName="hierChild4" presStyleCnt="0"/>
      <dgm:spPr/>
    </dgm:pt>
    <dgm:pt modelId="{15C58332-D13F-4051-A7C9-6BD6839174A5}" type="pres">
      <dgm:prSet presAssocID="{288878B5-8F28-4F57-8172-2DF80B913FCC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38DA9408-1F8C-4A87-B711-6E520F9415E1}" type="pres">
      <dgm:prSet presAssocID="{88D9A4C4-CAB3-4290-9851-E693824B23FE}" presName="Name37" presStyleLbl="parChTrans1D2" presStyleIdx="3" presStyleCnt="5"/>
      <dgm:spPr/>
      <dgm:t>
        <a:bodyPr/>
        <a:lstStyle/>
        <a:p>
          <a:pPr rtl="1"/>
          <a:endParaRPr lang="he-IL"/>
        </a:p>
      </dgm:t>
    </dgm:pt>
    <dgm:pt modelId="{A54415F5-7FE8-4EB6-8059-5772D1D5839A}" type="pres">
      <dgm:prSet presAssocID="{39F5F8FF-A8C7-4655-BE60-6E045EB6E84B}" presName="hierRoot2" presStyleCnt="0">
        <dgm:presLayoutVars>
          <dgm:hierBranch val="init"/>
        </dgm:presLayoutVars>
      </dgm:prSet>
      <dgm:spPr/>
    </dgm:pt>
    <dgm:pt modelId="{E3872AB3-136D-4D4F-A5EC-3B65101611A6}" type="pres">
      <dgm:prSet presAssocID="{39F5F8FF-A8C7-4655-BE60-6E045EB6E84B}" presName="rootComposite" presStyleCnt="0"/>
      <dgm:spPr/>
    </dgm:pt>
    <dgm:pt modelId="{DDDB1DCF-6497-4400-B65C-C6B5FA233BAF}" type="pres">
      <dgm:prSet presAssocID="{39F5F8FF-A8C7-4655-BE60-6E045EB6E84B}" presName="rootText" presStyleLbl="node2" presStyleIdx="3" presStyleCnt="5" custScaleX="13277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B2B8FE2-6946-43FF-B804-9E360F8BAAF4}" type="pres">
      <dgm:prSet presAssocID="{39F5F8FF-A8C7-4655-BE60-6E045EB6E84B}" presName="rootConnector" presStyleLbl="node2" presStyleIdx="3" presStyleCnt="5"/>
      <dgm:spPr/>
      <dgm:t>
        <a:bodyPr/>
        <a:lstStyle/>
        <a:p>
          <a:pPr rtl="1"/>
          <a:endParaRPr lang="he-IL"/>
        </a:p>
      </dgm:t>
    </dgm:pt>
    <dgm:pt modelId="{0338ADB2-F592-480E-BEF6-F8C5EEFB85E7}" type="pres">
      <dgm:prSet presAssocID="{39F5F8FF-A8C7-4655-BE60-6E045EB6E84B}" presName="hierChild4" presStyleCnt="0"/>
      <dgm:spPr/>
    </dgm:pt>
    <dgm:pt modelId="{87ECE6D6-B042-4823-B4F2-BC560EA6323E}" type="pres">
      <dgm:prSet presAssocID="{6A963942-DE55-4B51-BC63-5518126B591E}" presName="Name37" presStyleLbl="parChTrans1D3" presStyleIdx="9" presStyleCnt="12"/>
      <dgm:spPr/>
      <dgm:t>
        <a:bodyPr/>
        <a:lstStyle/>
        <a:p>
          <a:endParaRPr lang="en-GB"/>
        </a:p>
      </dgm:t>
    </dgm:pt>
    <dgm:pt modelId="{F0D4097A-EA67-495F-AE55-8733A4BC5741}" type="pres">
      <dgm:prSet presAssocID="{80AD8B5F-3E9B-4D81-A5DB-036DFED4DA1B}" presName="hierRoot2" presStyleCnt="0">
        <dgm:presLayoutVars>
          <dgm:hierBranch val="init"/>
        </dgm:presLayoutVars>
      </dgm:prSet>
      <dgm:spPr/>
    </dgm:pt>
    <dgm:pt modelId="{7AE93C78-2223-471C-A968-CA24EED98348}" type="pres">
      <dgm:prSet presAssocID="{80AD8B5F-3E9B-4D81-A5DB-036DFED4DA1B}" presName="rootComposite" presStyleCnt="0"/>
      <dgm:spPr/>
    </dgm:pt>
    <dgm:pt modelId="{D5525523-7A59-421C-88B2-274053793CAB}" type="pres">
      <dgm:prSet presAssocID="{80AD8B5F-3E9B-4D81-A5DB-036DFED4DA1B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8CFE9-B612-4494-94D5-F27B330BBC16}" type="pres">
      <dgm:prSet presAssocID="{80AD8B5F-3E9B-4D81-A5DB-036DFED4DA1B}" presName="rootConnector" presStyleLbl="node3" presStyleIdx="9" presStyleCnt="12"/>
      <dgm:spPr/>
      <dgm:t>
        <a:bodyPr/>
        <a:lstStyle/>
        <a:p>
          <a:endParaRPr lang="en-GB"/>
        </a:p>
      </dgm:t>
    </dgm:pt>
    <dgm:pt modelId="{30C318ED-2AA4-400E-A435-665DA039149C}" type="pres">
      <dgm:prSet presAssocID="{80AD8B5F-3E9B-4D81-A5DB-036DFED4DA1B}" presName="hierChild4" presStyleCnt="0"/>
      <dgm:spPr/>
    </dgm:pt>
    <dgm:pt modelId="{860F2E5E-06DF-4335-B335-2AA4C37E779D}" type="pres">
      <dgm:prSet presAssocID="{3D70A67D-DCD4-47DB-87C6-496AFD6F7B9C}" presName="Name37" presStyleLbl="parChTrans1D4" presStyleIdx="11" presStyleCnt="17"/>
      <dgm:spPr/>
      <dgm:t>
        <a:bodyPr/>
        <a:lstStyle/>
        <a:p>
          <a:endParaRPr lang="en-GB"/>
        </a:p>
      </dgm:t>
    </dgm:pt>
    <dgm:pt modelId="{D040F659-842E-4780-8EAD-24B286F5BA0B}" type="pres">
      <dgm:prSet presAssocID="{E8B52BB3-7A86-4AA0-AE2F-AED1E377FE8E}" presName="hierRoot2" presStyleCnt="0">
        <dgm:presLayoutVars>
          <dgm:hierBranch val="init"/>
        </dgm:presLayoutVars>
      </dgm:prSet>
      <dgm:spPr/>
    </dgm:pt>
    <dgm:pt modelId="{D469A97B-07D6-4230-B94B-B3C6D02712F4}" type="pres">
      <dgm:prSet presAssocID="{E8B52BB3-7A86-4AA0-AE2F-AED1E377FE8E}" presName="rootComposite" presStyleCnt="0"/>
      <dgm:spPr/>
    </dgm:pt>
    <dgm:pt modelId="{D08598D9-6251-4F60-954A-29DD6E4EB62D}" type="pres">
      <dgm:prSet presAssocID="{E8B52BB3-7A86-4AA0-AE2F-AED1E377FE8E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F04BA8C-8081-421B-AFAF-8DF76889C649}" type="pres">
      <dgm:prSet presAssocID="{E8B52BB3-7A86-4AA0-AE2F-AED1E377FE8E}" presName="rootConnector" presStyleLbl="node4" presStyleIdx="11" presStyleCnt="17"/>
      <dgm:spPr/>
      <dgm:t>
        <a:bodyPr/>
        <a:lstStyle/>
        <a:p>
          <a:endParaRPr lang="en-GB"/>
        </a:p>
      </dgm:t>
    </dgm:pt>
    <dgm:pt modelId="{8C1E05A2-237F-4898-B91A-DFB2881ED700}" type="pres">
      <dgm:prSet presAssocID="{E8B52BB3-7A86-4AA0-AE2F-AED1E377FE8E}" presName="hierChild4" presStyleCnt="0"/>
      <dgm:spPr/>
    </dgm:pt>
    <dgm:pt modelId="{791E6FB3-7C01-4BF0-AB23-89C3E6DA97F6}" type="pres">
      <dgm:prSet presAssocID="{E8B52BB3-7A86-4AA0-AE2F-AED1E377FE8E}" presName="hierChild5" presStyleCnt="0"/>
      <dgm:spPr/>
    </dgm:pt>
    <dgm:pt modelId="{F91D2EFE-19AD-47CD-A001-DE707AD5C71F}" type="pres">
      <dgm:prSet presAssocID="{D62D0714-D783-45B4-90FF-490F053BCDA1}" presName="Name37" presStyleLbl="parChTrans1D4" presStyleIdx="12" presStyleCnt="17"/>
      <dgm:spPr/>
      <dgm:t>
        <a:bodyPr/>
        <a:lstStyle/>
        <a:p>
          <a:endParaRPr lang="en-GB"/>
        </a:p>
      </dgm:t>
    </dgm:pt>
    <dgm:pt modelId="{816D20D9-843A-43EC-A2E2-8BC03A77C4AD}" type="pres">
      <dgm:prSet presAssocID="{A2DC42E8-8B47-4191-A2E9-645332E8B586}" presName="hierRoot2" presStyleCnt="0">
        <dgm:presLayoutVars>
          <dgm:hierBranch val="init"/>
        </dgm:presLayoutVars>
      </dgm:prSet>
      <dgm:spPr/>
    </dgm:pt>
    <dgm:pt modelId="{67A99C50-D7B1-40A4-982E-03739ACA3E6E}" type="pres">
      <dgm:prSet presAssocID="{A2DC42E8-8B47-4191-A2E9-645332E8B586}" presName="rootComposite" presStyleCnt="0"/>
      <dgm:spPr/>
    </dgm:pt>
    <dgm:pt modelId="{E0876FEE-DEBA-4057-AA0B-84E2C8314E30}" type="pres">
      <dgm:prSet presAssocID="{A2DC42E8-8B47-4191-A2E9-645332E8B586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3A36EE4-9DB7-443E-B442-475D398FFB46}" type="pres">
      <dgm:prSet presAssocID="{A2DC42E8-8B47-4191-A2E9-645332E8B586}" presName="rootConnector" presStyleLbl="node4" presStyleIdx="12" presStyleCnt="17"/>
      <dgm:spPr/>
      <dgm:t>
        <a:bodyPr/>
        <a:lstStyle/>
        <a:p>
          <a:endParaRPr lang="en-GB"/>
        </a:p>
      </dgm:t>
    </dgm:pt>
    <dgm:pt modelId="{AB653DB4-EA86-4C85-834F-67D27D852FFC}" type="pres">
      <dgm:prSet presAssocID="{A2DC42E8-8B47-4191-A2E9-645332E8B586}" presName="hierChild4" presStyleCnt="0"/>
      <dgm:spPr/>
    </dgm:pt>
    <dgm:pt modelId="{FF3E489D-FBC2-4A25-B9E9-E842BC8E194E}" type="pres">
      <dgm:prSet presAssocID="{A2DC42E8-8B47-4191-A2E9-645332E8B586}" presName="hierChild5" presStyleCnt="0"/>
      <dgm:spPr/>
    </dgm:pt>
    <dgm:pt modelId="{C8B9C337-1A60-4BE7-848D-13814AD0C874}" type="pres">
      <dgm:prSet presAssocID="{80AD8B5F-3E9B-4D81-A5DB-036DFED4DA1B}" presName="hierChild5" presStyleCnt="0"/>
      <dgm:spPr/>
    </dgm:pt>
    <dgm:pt modelId="{35008923-1A81-4704-8CAF-BF81037B5C5A}" type="pres">
      <dgm:prSet presAssocID="{6E500732-2437-4073-8DA9-AA2D0A8370E6}" presName="Name37" presStyleLbl="parChTrans1D3" presStyleIdx="10" presStyleCnt="12"/>
      <dgm:spPr/>
      <dgm:t>
        <a:bodyPr/>
        <a:lstStyle/>
        <a:p>
          <a:endParaRPr lang="en-GB"/>
        </a:p>
      </dgm:t>
    </dgm:pt>
    <dgm:pt modelId="{1DF836FE-7AF8-4647-93F4-4B5C96B269CA}" type="pres">
      <dgm:prSet presAssocID="{27D66B48-8384-45D3-B87B-6F5D221CF889}" presName="hierRoot2" presStyleCnt="0">
        <dgm:presLayoutVars>
          <dgm:hierBranch val="init"/>
        </dgm:presLayoutVars>
      </dgm:prSet>
      <dgm:spPr/>
    </dgm:pt>
    <dgm:pt modelId="{FB230A0F-FBF0-4E0A-B1DD-288693E9D7C5}" type="pres">
      <dgm:prSet presAssocID="{27D66B48-8384-45D3-B87B-6F5D221CF889}" presName="rootComposite" presStyleCnt="0"/>
      <dgm:spPr/>
    </dgm:pt>
    <dgm:pt modelId="{FC5410BD-F466-4CFC-A978-598E7D2A103D}" type="pres">
      <dgm:prSet presAssocID="{27D66B48-8384-45D3-B87B-6F5D221CF889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D5284E1-7CB8-4C19-A012-8C0F700179AD}" type="pres">
      <dgm:prSet presAssocID="{27D66B48-8384-45D3-B87B-6F5D221CF889}" presName="rootConnector" presStyleLbl="node3" presStyleIdx="10" presStyleCnt="12"/>
      <dgm:spPr/>
      <dgm:t>
        <a:bodyPr/>
        <a:lstStyle/>
        <a:p>
          <a:endParaRPr lang="en-GB"/>
        </a:p>
      </dgm:t>
    </dgm:pt>
    <dgm:pt modelId="{C0FCBCC3-84EA-472D-9B9E-F4A2F2C70ABC}" type="pres">
      <dgm:prSet presAssocID="{27D66B48-8384-45D3-B87B-6F5D221CF889}" presName="hierChild4" presStyleCnt="0"/>
      <dgm:spPr/>
    </dgm:pt>
    <dgm:pt modelId="{0964B4D6-5864-4A44-BE6D-89A978D59C22}" type="pres">
      <dgm:prSet presAssocID="{7312A638-9C2F-49BE-8F11-3AB79FABBDB8}" presName="Name37" presStyleLbl="parChTrans1D4" presStyleIdx="13" presStyleCnt="17"/>
      <dgm:spPr/>
      <dgm:t>
        <a:bodyPr/>
        <a:lstStyle/>
        <a:p>
          <a:endParaRPr lang="en-GB"/>
        </a:p>
      </dgm:t>
    </dgm:pt>
    <dgm:pt modelId="{1C6067DD-0CD6-48A9-B0D4-A91A77F3D4D4}" type="pres">
      <dgm:prSet presAssocID="{3F5F4274-45DF-47B7-A98D-9AAB3082043E}" presName="hierRoot2" presStyleCnt="0">
        <dgm:presLayoutVars>
          <dgm:hierBranch val="init"/>
        </dgm:presLayoutVars>
      </dgm:prSet>
      <dgm:spPr/>
    </dgm:pt>
    <dgm:pt modelId="{94B1A205-D683-4B8C-8A85-F27D1EAEAAE4}" type="pres">
      <dgm:prSet presAssocID="{3F5F4274-45DF-47B7-A98D-9AAB3082043E}" presName="rootComposite" presStyleCnt="0"/>
      <dgm:spPr/>
    </dgm:pt>
    <dgm:pt modelId="{CFAF67AF-41BF-45B9-9B7C-21511298E9A5}" type="pres">
      <dgm:prSet presAssocID="{3F5F4274-45DF-47B7-A98D-9AAB3082043E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2C696F-7D78-48E1-970B-46484FAF5494}" type="pres">
      <dgm:prSet presAssocID="{3F5F4274-45DF-47B7-A98D-9AAB3082043E}" presName="rootConnector" presStyleLbl="node4" presStyleIdx="13" presStyleCnt="17"/>
      <dgm:spPr/>
      <dgm:t>
        <a:bodyPr/>
        <a:lstStyle/>
        <a:p>
          <a:endParaRPr lang="en-GB"/>
        </a:p>
      </dgm:t>
    </dgm:pt>
    <dgm:pt modelId="{3F724910-915B-4F1F-A909-0434C0D41E88}" type="pres">
      <dgm:prSet presAssocID="{3F5F4274-45DF-47B7-A98D-9AAB3082043E}" presName="hierChild4" presStyleCnt="0"/>
      <dgm:spPr/>
    </dgm:pt>
    <dgm:pt modelId="{B85710C2-4708-467A-9224-9360B29B09B5}" type="pres">
      <dgm:prSet presAssocID="{3F5F4274-45DF-47B7-A98D-9AAB3082043E}" presName="hierChild5" presStyleCnt="0"/>
      <dgm:spPr/>
    </dgm:pt>
    <dgm:pt modelId="{2EC7A657-9DCD-4A17-9324-56914D949E71}" type="pres">
      <dgm:prSet presAssocID="{6DEFEEB0-0298-4E64-BD99-914352E7ECD6}" presName="Name37" presStyleLbl="parChTrans1D4" presStyleIdx="14" presStyleCnt="17"/>
      <dgm:spPr/>
      <dgm:t>
        <a:bodyPr/>
        <a:lstStyle/>
        <a:p>
          <a:endParaRPr lang="en-GB"/>
        </a:p>
      </dgm:t>
    </dgm:pt>
    <dgm:pt modelId="{60FCFA42-4786-420A-8516-2D1D43A0CCC1}" type="pres">
      <dgm:prSet presAssocID="{6761B418-B466-42BE-8837-A60C0D5686DC}" presName="hierRoot2" presStyleCnt="0">
        <dgm:presLayoutVars>
          <dgm:hierBranch val="init"/>
        </dgm:presLayoutVars>
      </dgm:prSet>
      <dgm:spPr/>
    </dgm:pt>
    <dgm:pt modelId="{AA723CBC-AD6F-4A51-969B-918413706BF2}" type="pres">
      <dgm:prSet presAssocID="{6761B418-B466-42BE-8837-A60C0D5686DC}" presName="rootComposite" presStyleCnt="0"/>
      <dgm:spPr/>
    </dgm:pt>
    <dgm:pt modelId="{C0814AAF-7C62-4727-9735-18E66D25B24D}" type="pres">
      <dgm:prSet presAssocID="{6761B418-B466-42BE-8837-A60C0D5686DC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7D1C6A5-3A28-45CA-A75B-5DBA7CCAC0F0}" type="pres">
      <dgm:prSet presAssocID="{6761B418-B466-42BE-8837-A60C0D5686DC}" presName="rootConnector" presStyleLbl="node4" presStyleIdx="14" presStyleCnt="17"/>
      <dgm:spPr/>
      <dgm:t>
        <a:bodyPr/>
        <a:lstStyle/>
        <a:p>
          <a:endParaRPr lang="en-GB"/>
        </a:p>
      </dgm:t>
    </dgm:pt>
    <dgm:pt modelId="{92D29C9E-A767-43D2-8429-E69871FDEADA}" type="pres">
      <dgm:prSet presAssocID="{6761B418-B466-42BE-8837-A60C0D5686DC}" presName="hierChild4" presStyleCnt="0"/>
      <dgm:spPr/>
    </dgm:pt>
    <dgm:pt modelId="{DEB78D84-AA86-401F-ADDA-D8FE8D01F486}" type="pres">
      <dgm:prSet presAssocID="{6761B418-B466-42BE-8837-A60C0D5686DC}" presName="hierChild5" presStyleCnt="0"/>
      <dgm:spPr/>
    </dgm:pt>
    <dgm:pt modelId="{2AA22F08-AE9B-4D04-B280-968485ED8989}" type="pres">
      <dgm:prSet presAssocID="{27D66B48-8384-45D3-B87B-6F5D221CF889}" presName="hierChild5" presStyleCnt="0"/>
      <dgm:spPr/>
    </dgm:pt>
    <dgm:pt modelId="{B8C467F1-FDAF-4519-B10B-0327C82E5E79}" type="pres">
      <dgm:prSet presAssocID="{A7AE9F67-57C7-4475-9F76-80CFC47C9A4B}" presName="Name37" presStyleLbl="parChTrans1D3" presStyleIdx="11" presStyleCnt="12"/>
      <dgm:spPr/>
      <dgm:t>
        <a:bodyPr/>
        <a:lstStyle/>
        <a:p>
          <a:endParaRPr lang="en-GB"/>
        </a:p>
      </dgm:t>
    </dgm:pt>
    <dgm:pt modelId="{3228050F-3A63-44A2-97D8-89312179945C}" type="pres">
      <dgm:prSet presAssocID="{323DD46C-97D4-4A13-ABD4-25BFA23943DB}" presName="hierRoot2" presStyleCnt="0">
        <dgm:presLayoutVars>
          <dgm:hierBranch val="init"/>
        </dgm:presLayoutVars>
      </dgm:prSet>
      <dgm:spPr/>
    </dgm:pt>
    <dgm:pt modelId="{DB0B49C7-ACCF-4D65-BC22-1AF519666B2A}" type="pres">
      <dgm:prSet presAssocID="{323DD46C-97D4-4A13-ABD4-25BFA23943DB}" presName="rootComposite" presStyleCnt="0"/>
      <dgm:spPr/>
    </dgm:pt>
    <dgm:pt modelId="{984E3074-3FA1-40F5-AB57-E440DB2533F4}" type="pres">
      <dgm:prSet presAssocID="{323DD46C-97D4-4A13-ABD4-25BFA23943DB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5A565D-38DC-4BEC-A4A7-184BBD4A8203}" type="pres">
      <dgm:prSet presAssocID="{323DD46C-97D4-4A13-ABD4-25BFA23943DB}" presName="rootConnector" presStyleLbl="node3" presStyleIdx="11" presStyleCnt="12"/>
      <dgm:spPr/>
      <dgm:t>
        <a:bodyPr/>
        <a:lstStyle/>
        <a:p>
          <a:endParaRPr lang="en-GB"/>
        </a:p>
      </dgm:t>
    </dgm:pt>
    <dgm:pt modelId="{BB3B3A17-5E12-4F56-A485-749218FE0EC0}" type="pres">
      <dgm:prSet presAssocID="{323DD46C-97D4-4A13-ABD4-25BFA23943DB}" presName="hierChild4" presStyleCnt="0"/>
      <dgm:spPr/>
    </dgm:pt>
    <dgm:pt modelId="{9C99569F-8FE5-412E-AB5D-31EE853CF130}" type="pres">
      <dgm:prSet presAssocID="{BD67DCAE-322F-4760-B93B-D7C3BB9A49D0}" presName="Name37" presStyleLbl="parChTrans1D4" presStyleIdx="15" presStyleCnt="17"/>
      <dgm:spPr/>
      <dgm:t>
        <a:bodyPr/>
        <a:lstStyle/>
        <a:p>
          <a:endParaRPr lang="en-GB"/>
        </a:p>
      </dgm:t>
    </dgm:pt>
    <dgm:pt modelId="{3B5513AB-5C08-41ED-8342-124670EA5ADA}" type="pres">
      <dgm:prSet presAssocID="{4F01FBDD-806A-4322-953A-79F71D017ED7}" presName="hierRoot2" presStyleCnt="0">
        <dgm:presLayoutVars>
          <dgm:hierBranch val="init"/>
        </dgm:presLayoutVars>
      </dgm:prSet>
      <dgm:spPr/>
    </dgm:pt>
    <dgm:pt modelId="{0153072B-608B-4B5B-97E5-2ACE68910383}" type="pres">
      <dgm:prSet presAssocID="{4F01FBDD-806A-4322-953A-79F71D017ED7}" presName="rootComposite" presStyleCnt="0"/>
      <dgm:spPr/>
    </dgm:pt>
    <dgm:pt modelId="{4F66F513-FC22-419D-8F85-235EDDF49C7D}" type="pres">
      <dgm:prSet presAssocID="{4F01FBDD-806A-4322-953A-79F71D017ED7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51E4CB-E304-4F45-8F5D-4F978C9EAB41}" type="pres">
      <dgm:prSet presAssocID="{4F01FBDD-806A-4322-953A-79F71D017ED7}" presName="rootConnector" presStyleLbl="node4" presStyleIdx="15" presStyleCnt="17"/>
      <dgm:spPr/>
      <dgm:t>
        <a:bodyPr/>
        <a:lstStyle/>
        <a:p>
          <a:endParaRPr lang="en-GB"/>
        </a:p>
      </dgm:t>
    </dgm:pt>
    <dgm:pt modelId="{8A47DE43-5C32-4A33-8BE9-43FD694E214F}" type="pres">
      <dgm:prSet presAssocID="{4F01FBDD-806A-4322-953A-79F71D017ED7}" presName="hierChild4" presStyleCnt="0"/>
      <dgm:spPr/>
    </dgm:pt>
    <dgm:pt modelId="{2C9C58D2-5462-4AF6-A1A0-CE9104E5248B}" type="pres">
      <dgm:prSet presAssocID="{4F01FBDD-806A-4322-953A-79F71D017ED7}" presName="hierChild5" presStyleCnt="0"/>
      <dgm:spPr/>
    </dgm:pt>
    <dgm:pt modelId="{9B3A67E4-3EB8-4CA8-9DB4-9A59FFB4B4D9}" type="pres">
      <dgm:prSet presAssocID="{92C2FABB-1F05-4FC0-8679-28FA06C6FD08}" presName="Name37" presStyleLbl="parChTrans1D4" presStyleIdx="16" presStyleCnt="17"/>
      <dgm:spPr/>
      <dgm:t>
        <a:bodyPr/>
        <a:lstStyle/>
        <a:p>
          <a:endParaRPr lang="en-GB"/>
        </a:p>
      </dgm:t>
    </dgm:pt>
    <dgm:pt modelId="{DD2F9627-8E77-4AEC-A106-1F095AE50BA1}" type="pres">
      <dgm:prSet presAssocID="{D09DC1F8-9E0E-4637-9ECE-CCE57A1D56B3}" presName="hierRoot2" presStyleCnt="0">
        <dgm:presLayoutVars>
          <dgm:hierBranch val="init"/>
        </dgm:presLayoutVars>
      </dgm:prSet>
      <dgm:spPr/>
    </dgm:pt>
    <dgm:pt modelId="{82F1EA17-E9FE-4A2D-93A9-7BA3DD95B587}" type="pres">
      <dgm:prSet presAssocID="{D09DC1F8-9E0E-4637-9ECE-CCE57A1D56B3}" presName="rootComposite" presStyleCnt="0"/>
      <dgm:spPr/>
    </dgm:pt>
    <dgm:pt modelId="{137A1CA0-00E2-44F1-B53D-63E2437C58CD}" type="pres">
      <dgm:prSet presAssocID="{D09DC1F8-9E0E-4637-9ECE-CCE57A1D56B3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6F59A7-CF0B-4F8F-8F02-3DC021189659}" type="pres">
      <dgm:prSet presAssocID="{D09DC1F8-9E0E-4637-9ECE-CCE57A1D56B3}" presName="rootConnector" presStyleLbl="node4" presStyleIdx="16" presStyleCnt="17"/>
      <dgm:spPr/>
      <dgm:t>
        <a:bodyPr/>
        <a:lstStyle/>
        <a:p>
          <a:endParaRPr lang="en-GB"/>
        </a:p>
      </dgm:t>
    </dgm:pt>
    <dgm:pt modelId="{E856F0F9-5602-46E1-82D2-104B84E6286C}" type="pres">
      <dgm:prSet presAssocID="{D09DC1F8-9E0E-4637-9ECE-CCE57A1D56B3}" presName="hierChild4" presStyleCnt="0"/>
      <dgm:spPr/>
    </dgm:pt>
    <dgm:pt modelId="{D0BC3949-BC7E-426C-B1DA-AB6AB71206DF}" type="pres">
      <dgm:prSet presAssocID="{D09DC1F8-9E0E-4637-9ECE-CCE57A1D56B3}" presName="hierChild5" presStyleCnt="0"/>
      <dgm:spPr/>
    </dgm:pt>
    <dgm:pt modelId="{DD8C33CC-B6CF-4D24-8BD7-E055C6153B7A}" type="pres">
      <dgm:prSet presAssocID="{323DD46C-97D4-4A13-ABD4-25BFA23943DB}" presName="hierChild5" presStyleCnt="0"/>
      <dgm:spPr/>
    </dgm:pt>
    <dgm:pt modelId="{A2684593-80CE-4C87-9085-D55B831F3635}" type="pres">
      <dgm:prSet presAssocID="{39F5F8FF-A8C7-4655-BE60-6E045EB6E84B}" presName="hierChild5" presStyleCnt="0"/>
      <dgm:spPr/>
    </dgm:pt>
    <dgm:pt modelId="{5FB89C2A-C039-40E9-9E9A-381233CCA6B7}" type="pres">
      <dgm:prSet presAssocID="{D6772359-358C-46CC-995C-FA4C15A6B9F9}" presName="Name37" presStyleLbl="parChTrans1D2" presStyleIdx="4" presStyleCnt="5"/>
      <dgm:spPr/>
      <dgm:t>
        <a:bodyPr/>
        <a:lstStyle/>
        <a:p>
          <a:endParaRPr lang="en-GB"/>
        </a:p>
      </dgm:t>
    </dgm:pt>
    <dgm:pt modelId="{88070BBE-C201-4B10-BE22-752C11951728}" type="pres">
      <dgm:prSet presAssocID="{7CC55D19-5EF8-4E19-BAB0-6D7C2A0D9665}" presName="hierRoot2" presStyleCnt="0">
        <dgm:presLayoutVars>
          <dgm:hierBranch val="init"/>
        </dgm:presLayoutVars>
      </dgm:prSet>
      <dgm:spPr/>
    </dgm:pt>
    <dgm:pt modelId="{E377B263-3773-4065-9593-199A97EBAA2C}" type="pres">
      <dgm:prSet presAssocID="{7CC55D19-5EF8-4E19-BAB0-6D7C2A0D9665}" presName="rootComposite" presStyleCnt="0"/>
      <dgm:spPr/>
    </dgm:pt>
    <dgm:pt modelId="{2489BF49-A5C7-401C-82D5-EE2F88E3FA1D}" type="pres">
      <dgm:prSet presAssocID="{7CC55D19-5EF8-4E19-BAB0-6D7C2A0D966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3C875B9-C610-4952-A709-F407031B5B17}" type="pres">
      <dgm:prSet presAssocID="{7CC55D19-5EF8-4E19-BAB0-6D7C2A0D9665}" presName="rootConnector" presStyleLbl="node2" presStyleIdx="4" presStyleCnt="5"/>
      <dgm:spPr/>
      <dgm:t>
        <a:bodyPr/>
        <a:lstStyle/>
        <a:p>
          <a:endParaRPr lang="en-GB"/>
        </a:p>
      </dgm:t>
    </dgm:pt>
    <dgm:pt modelId="{D2FDC266-B8F3-489A-ADCD-94123BB41A60}" type="pres">
      <dgm:prSet presAssocID="{7CC55D19-5EF8-4E19-BAB0-6D7C2A0D9665}" presName="hierChild4" presStyleCnt="0"/>
      <dgm:spPr/>
    </dgm:pt>
    <dgm:pt modelId="{D8690C91-FD20-4B48-A6CB-7EBB61C0BDCA}" type="pres">
      <dgm:prSet presAssocID="{7CC55D19-5EF8-4E19-BAB0-6D7C2A0D9665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E7C8E746-E46D-4877-80EF-4D9FB3B7823D}" srcId="{27D66B48-8384-45D3-B87B-6F5D221CF889}" destId="{6761B418-B466-42BE-8837-A60C0D5686DC}" srcOrd="1" destOrd="0" parTransId="{6DEFEEB0-0298-4E64-BD99-914352E7ECD6}" sibTransId="{D462DA5D-503E-45E7-BF40-AF6F05B0D535}"/>
    <dgm:cxn modelId="{9F4C2F02-CCBE-4D4B-9C24-57032FB25940}" srcId="{3DDFBD1B-621C-40D8-8BFC-D2C367EF3C43}" destId="{E7B91E7D-9B40-4DCE-B188-3C83288BEB9D}" srcOrd="1" destOrd="0" parTransId="{EA07D256-B355-4136-A859-A7E3F5B638F7}" sibTransId="{3EC6E544-4384-402F-94DE-91F6C3616589}"/>
    <dgm:cxn modelId="{F7CDB747-B96A-40EC-9E5A-DD907E9CEC5D}" type="presOf" srcId="{9D2801F5-3AE8-4C9B-AA51-748FB03298E3}" destId="{32848B8D-38D4-42FB-A802-94DE11817DAB}" srcOrd="0" destOrd="0" presId="urn:microsoft.com/office/officeart/2005/8/layout/orgChart1"/>
    <dgm:cxn modelId="{2E96028B-7F46-497E-A98B-0D061535B0FB}" type="presOf" srcId="{0ED11228-06A8-4ACD-9F50-9519392C51EB}" destId="{86091639-A7E2-4F2E-A668-F8B9C7B037EF}" srcOrd="1" destOrd="0" presId="urn:microsoft.com/office/officeart/2005/8/layout/orgChart1"/>
    <dgm:cxn modelId="{D3BC3A34-13F0-46C1-9CF7-CE0A6006E5BD}" type="presOf" srcId="{60D929C7-C84A-46D2-AEBA-1236BC23E2F5}" destId="{4043CE0C-FBD2-4B80-B723-412C360FF28E}" srcOrd="0" destOrd="0" presId="urn:microsoft.com/office/officeart/2005/8/layout/orgChart1"/>
    <dgm:cxn modelId="{F5849E2C-04ED-4640-A984-B277389D5D58}" srcId="{39F5F8FF-A8C7-4655-BE60-6E045EB6E84B}" destId="{323DD46C-97D4-4A13-ABD4-25BFA23943DB}" srcOrd="2" destOrd="0" parTransId="{A7AE9F67-57C7-4475-9F76-80CFC47C9A4B}" sibTransId="{9C10A7C8-B24E-4B42-8792-F9A2EA1997C4}"/>
    <dgm:cxn modelId="{3FF057EA-FE5B-44EB-8911-8C800D8BDEA6}" type="presOf" srcId="{DA51F03F-A9E2-4B9E-A218-1DA2437F2435}" destId="{B388CC0F-D3D7-47FC-AF53-3237ED8D211A}" srcOrd="1" destOrd="0" presId="urn:microsoft.com/office/officeart/2005/8/layout/orgChart1"/>
    <dgm:cxn modelId="{0ADE06A4-9FF6-4E99-8043-55C32D235275}" srcId="{2D144227-D887-471F-B889-F3BCA6AE9D74}" destId="{36E34BC6-2D2E-44D1-9A61-741043C84961}" srcOrd="0" destOrd="0" parTransId="{23EF3831-3703-4685-933D-A5A82286E18B}" sibTransId="{B4DABCE1-B81E-40F6-9CD6-9F67965AD140}"/>
    <dgm:cxn modelId="{296941C0-F17C-455D-A51D-7FC213149909}" type="presOf" srcId="{BCA9FC6C-02BB-4E82-AB59-EFFBC4E87368}" destId="{1521AA70-DDA5-4182-B60C-CA98CEF469D1}" srcOrd="1" destOrd="0" presId="urn:microsoft.com/office/officeart/2005/8/layout/orgChart1"/>
    <dgm:cxn modelId="{694CA7CF-DC68-49FD-8386-1B8B17FDF3B0}" type="presOf" srcId="{90DA5789-C066-4597-9C22-0F484D99A4EB}" destId="{4B9C6594-7F4D-458B-884B-43DB02DA443F}" srcOrd="0" destOrd="0" presId="urn:microsoft.com/office/officeart/2005/8/layout/orgChart1"/>
    <dgm:cxn modelId="{85AC7572-ECB9-4B77-98DB-E3110B02E1D2}" srcId="{60A23791-DFDF-470C-B259-DF8C18A63FF9}" destId="{C5314E94-BE6C-4298-B220-4D6433B13E34}" srcOrd="4" destOrd="0" parTransId="{F207D2E9-3E6D-43F7-ACEC-8B8C9967DB19}" sibTransId="{55B9394B-3B55-4107-A0BC-D2D517B7D6EF}"/>
    <dgm:cxn modelId="{DDFECDC7-A7E5-482E-8766-D05872F37137}" type="presOf" srcId="{A0002812-274B-4FB4-86AB-300233340E2A}" destId="{172D630F-DC3B-45AF-9041-EF24A8CF8FF9}" srcOrd="0" destOrd="0" presId="urn:microsoft.com/office/officeart/2005/8/layout/orgChart1"/>
    <dgm:cxn modelId="{B74538D6-2136-4A92-AEDF-C703EC903F7F}" type="presOf" srcId="{24FCE1C7-1350-4978-8C10-590C7065C213}" destId="{B04D90FF-DD23-4007-ABDF-7BA8BD14275F}" srcOrd="1" destOrd="0" presId="urn:microsoft.com/office/officeart/2005/8/layout/orgChart1"/>
    <dgm:cxn modelId="{EA9664CD-CA80-4CE7-A671-1F6CB0FE4AF5}" type="presOf" srcId="{C5314E94-BE6C-4298-B220-4D6433B13E34}" destId="{84BDA560-364E-4D19-B7FD-EC1B61E0B926}" srcOrd="0" destOrd="0" presId="urn:microsoft.com/office/officeart/2005/8/layout/orgChart1"/>
    <dgm:cxn modelId="{34E76187-A267-442B-B02D-1D95C3CD8EC3}" type="presOf" srcId="{7CC55D19-5EF8-4E19-BAB0-6D7C2A0D9665}" destId="{2489BF49-A5C7-401C-82D5-EE2F88E3FA1D}" srcOrd="0" destOrd="0" presId="urn:microsoft.com/office/officeart/2005/8/layout/orgChart1"/>
    <dgm:cxn modelId="{D1838AB0-D755-446D-A425-D350424EE34B}" type="presOf" srcId="{81B598C0-C73D-4C1A-AFB9-CA1608361807}" destId="{D6F64576-367A-404F-848D-9D10C4154841}" srcOrd="0" destOrd="0" presId="urn:microsoft.com/office/officeart/2005/8/layout/orgChart1"/>
    <dgm:cxn modelId="{1D73AFCA-FE01-4B7C-B34E-8E1854040F34}" type="presOf" srcId="{B784895E-5A28-4D09-852C-8AC90B6E871E}" destId="{4D9F11B6-C605-4494-8A2D-0C174C5F4EBF}" srcOrd="0" destOrd="0" presId="urn:microsoft.com/office/officeart/2005/8/layout/orgChart1"/>
    <dgm:cxn modelId="{69975D12-1A3A-4DE7-8ACF-760787478D64}" type="presOf" srcId="{761CBD33-FDA1-4646-813D-6EC26E716093}" destId="{277B3A75-54AB-4F18-A82F-0B7C0F104311}" srcOrd="1" destOrd="0" presId="urn:microsoft.com/office/officeart/2005/8/layout/orgChart1"/>
    <dgm:cxn modelId="{45165FE6-F77A-4BCE-85CA-045B94B6F2B3}" type="presOf" srcId="{6761B418-B466-42BE-8837-A60C0D5686DC}" destId="{C0814AAF-7C62-4727-9735-18E66D25B24D}" srcOrd="0" destOrd="0" presId="urn:microsoft.com/office/officeart/2005/8/layout/orgChart1"/>
    <dgm:cxn modelId="{EC9E5F2B-3D7C-4B3C-8882-98A7D3B20AA1}" srcId="{C5314E94-BE6C-4298-B220-4D6433B13E34}" destId="{BCA9FC6C-02BB-4E82-AB59-EFFBC4E87368}" srcOrd="0" destOrd="0" parTransId="{40CE3F90-BDB5-4AF3-82AD-56C0804A7D8D}" sibTransId="{6A87725A-6F44-4334-92CD-60AC4CA77D1E}"/>
    <dgm:cxn modelId="{3F9E07AA-853A-4753-9EC6-8D714A03064E}" type="presOf" srcId="{C5314E94-BE6C-4298-B220-4D6433B13E34}" destId="{EDFA12FB-ABD7-4DA5-823E-FBB9B6D481BD}" srcOrd="1" destOrd="0" presId="urn:microsoft.com/office/officeart/2005/8/layout/orgChart1"/>
    <dgm:cxn modelId="{AAB4B654-7084-483D-9288-D55F687B0441}" type="presOf" srcId="{F70E09FC-F7D7-40A4-9036-4FC810F28720}" destId="{767C6CED-83A7-42E0-9338-EDEDB9B0C3CC}" srcOrd="0" destOrd="0" presId="urn:microsoft.com/office/officeart/2005/8/layout/orgChart1"/>
    <dgm:cxn modelId="{89B200DF-A519-45B4-AC8B-DC26F11E8602}" type="presOf" srcId="{7CC55D19-5EF8-4E19-BAB0-6D7C2A0D9665}" destId="{43C875B9-C610-4952-A709-F407031B5B17}" srcOrd="1" destOrd="0" presId="urn:microsoft.com/office/officeart/2005/8/layout/orgChart1"/>
    <dgm:cxn modelId="{E61687CD-2D79-4928-A951-8EEDCAE34C2B}" type="presOf" srcId="{433A5B41-EDEC-4779-B029-087872C6890C}" destId="{EB174355-53AF-4528-9635-2EB6CAB61AF8}" srcOrd="0" destOrd="0" presId="urn:microsoft.com/office/officeart/2005/8/layout/orgChart1"/>
    <dgm:cxn modelId="{63B60BCF-06D9-4C4C-B499-5CB8C4638E93}" srcId="{ECE879D3-5AF8-4D1C-A23C-40212CA7480A}" destId="{2D144227-D887-471F-B889-F3BCA6AE9D74}" srcOrd="0" destOrd="0" parTransId="{2BE12AE6-DF70-4B4A-96C1-6A33358CCD3D}" sibTransId="{9F6B11C9-5725-49DD-85B4-ABAD612B165A}"/>
    <dgm:cxn modelId="{C5863A8D-3CAA-4028-81AE-3A701DA5E10D}" type="presOf" srcId="{6DEFEEB0-0298-4E64-BD99-914352E7ECD6}" destId="{2EC7A657-9DCD-4A17-9324-56914D949E71}" srcOrd="0" destOrd="0" presId="urn:microsoft.com/office/officeart/2005/8/layout/orgChart1"/>
    <dgm:cxn modelId="{6805BCA3-0369-4DDC-A17A-CB8F4AF6D467}" type="presOf" srcId="{6CA51110-4DCF-4B32-A264-B46BFFCA5DB5}" destId="{7436C7A3-0FDD-4FDA-AB6B-715ED9213598}" srcOrd="0" destOrd="0" presId="urn:microsoft.com/office/officeart/2005/8/layout/orgChart1"/>
    <dgm:cxn modelId="{38AE888A-1FE0-4B32-BD1A-CF591ADBB6F1}" type="presOf" srcId="{60A23791-DFDF-470C-B259-DF8C18A63FF9}" destId="{6E9FEAD1-9750-42A1-B7BE-BA45939457D3}" srcOrd="0" destOrd="0" presId="urn:microsoft.com/office/officeart/2005/8/layout/orgChart1"/>
    <dgm:cxn modelId="{D804C128-9197-4098-98C9-23F21767A6A0}" type="presOf" srcId="{4CF8B09C-FFFE-4F38-9547-845A86D559BA}" destId="{1B703F9A-4C66-4108-9B96-EF7D7FDFEB98}" srcOrd="0" destOrd="0" presId="urn:microsoft.com/office/officeart/2005/8/layout/orgChart1"/>
    <dgm:cxn modelId="{3835D87E-A7AC-4462-A9E1-65DD4A761D8B}" type="presOf" srcId="{4F01FBDD-806A-4322-953A-79F71D017ED7}" destId="{5151E4CB-E304-4F45-8F5D-4F978C9EAB41}" srcOrd="1" destOrd="0" presId="urn:microsoft.com/office/officeart/2005/8/layout/orgChart1"/>
    <dgm:cxn modelId="{F97D6E7C-4779-41C6-A2B4-FC4855174CC4}" type="presOf" srcId="{C26C3772-6762-48F2-9E8E-A835C9E229F2}" destId="{E21C537A-1BFB-4555-B5AF-0971C813CA51}" srcOrd="0" destOrd="0" presId="urn:microsoft.com/office/officeart/2005/8/layout/orgChart1"/>
    <dgm:cxn modelId="{30BFDBB5-87AA-42B6-8A6D-9E1FA8BD8BC3}" srcId="{FC54C293-1BC7-43FE-95C8-70FE95EE03D4}" destId="{761CBD33-FDA1-4646-813D-6EC26E716093}" srcOrd="1" destOrd="0" parTransId="{6A5B3F5B-A0E5-4EDB-9F71-BAB2104EA82C}" sibTransId="{82158D3D-2850-4E9B-A85F-2857D6CD0261}"/>
    <dgm:cxn modelId="{4BA1A8AC-FD40-4534-835F-2BDFF896B7FF}" type="presOf" srcId="{6761B418-B466-42BE-8837-A60C0D5686DC}" destId="{F7D1C6A5-3A28-45CA-A75B-5DBA7CCAC0F0}" srcOrd="1" destOrd="0" presId="urn:microsoft.com/office/officeart/2005/8/layout/orgChart1"/>
    <dgm:cxn modelId="{BC49782A-EDB5-4240-9708-CAC091689175}" type="presOf" srcId="{F4E56281-D52A-4647-B9F6-C5DB1F14A822}" destId="{5E95F9A8-6D2D-40F3-A972-C6A87A883341}" srcOrd="0" destOrd="0" presId="urn:microsoft.com/office/officeart/2005/8/layout/orgChart1"/>
    <dgm:cxn modelId="{10EC0CEE-20CF-42CE-9411-90F583C71557}" srcId="{80AD8B5F-3E9B-4D81-A5DB-036DFED4DA1B}" destId="{E8B52BB3-7A86-4AA0-AE2F-AED1E377FE8E}" srcOrd="0" destOrd="0" parTransId="{3D70A67D-DCD4-47DB-87C6-496AFD6F7B9C}" sibTransId="{354328A1-F9EA-4267-8483-BA4448CC4024}"/>
    <dgm:cxn modelId="{C858DA21-9EFD-4833-85CF-247AD6A1E3C5}" srcId="{39F5F8FF-A8C7-4655-BE60-6E045EB6E84B}" destId="{80AD8B5F-3E9B-4D81-A5DB-036DFED4DA1B}" srcOrd="0" destOrd="0" parTransId="{6A963942-DE55-4B51-BC63-5518126B591E}" sibTransId="{144AFC29-2A24-4793-A3F8-1A34B27C831C}"/>
    <dgm:cxn modelId="{9474D737-1512-4AF8-BFFB-1BB9BDC180A2}" type="presOf" srcId="{60A23791-DFDF-470C-B259-DF8C18A63FF9}" destId="{BF61923D-D6BE-44E8-A74E-D1FF4ACB2645}" srcOrd="1" destOrd="0" presId="urn:microsoft.com/office/officeart/2005/8/layout/orgChart1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EC053A06-F4A9-4806-AE02-88E1BE7D3E2A}" type="presOf" srcId="{27D66B48-8384-45D3-B87B-6F5D221CF889}" destId="{FC5410BD-F466-4CFC-A978-598E7D2A103D}" srcOrd="0" destOrd="0" presId="urn:microsoft.com/office/officeart/2005/8/layout/orgChart1"/>
    <dgm:cxn modelId="{AA524B0E-DC7C-4A19-A3DC-4053035D7402}" type="presOf" srcId="{2D144227-D887-471F-B889-F3BCA6AE9D74}" destId="{49703FE2-51A1-4D14-BADB-C4C2E7313BBA}" srcOrd="0" destOrd="0" presId="urn:microsoft.com/office/officeart/2005/8/layout/orgChart1"/>
    <dgm:cxn modelId="{A18C0DD6-69BB-455E-8831-CA9009B2F502}" type="presOf" srcId="{ECE879D3-5AF8-4D1C-A23C-40212CA7480A}" destId="{A7467986-95FD-428E-89B8-48B7064AF607}" srcOrd="1" destOrd="0" presId="urn:microsoft.com/office/officeart/2005/8/layout/orgChart1"/>
    <dgm:cxn modelId="{EFAC540A-1355-43DA-8A5C-0FE705C34E0C}" type="presOf" srcId="{3F9A5C09-78A9-44F4-9101-172CC5713EE0}" destId="{0F83F3E3-95A2-47C2-B32B-8B50897F4357}" srcOrd="0" destOrd="0" presId="urn:microsoft.com/office/officeart/2005/8/layout/orgChart1"/>
    <dgm:cxn modelId="{50A82CD5-54DE-4AC3-9F6F-90D85116796D}" type="presOf" srcId="{F4E56281-D52A-4647-B9F6-C5DB1F14A822}" destId="{E89F1A9E-77A9-4674-8233-8DB7D099EC3B}" srcOrd="1" destOrd="0" presId="urn:microsoft.com/office/officeart/2005/8/layout/orgChart1"/>
    <dgm:cxn modelId="{2FF573AC-EF5E-4557-B659-6CEAF7043487}" type="presOf" srcId="{2211F781-7BC8-428E-AC5A-EF4F70FD4B41}" destId="{163D85D6-F82A-45C7-8BBB-939B4CE470C9}" srcOrd="0" destOrd="0" presId="urn:microsoft.com/office/officeart/2005/8/layout/orgChart1"/>
    <dgm:cxn modelId="{0E440B0F-17C1-4965-9F53-F14951B44ADB}" type="presOf" srcId="{A2DC42E8-8B47-4191-A2E9-645332E8B586}" destId="{63A36EE4-9DB7-443E-B442-475D398FFB46}" srcOrd="1" destOrd="0" presId="urn:microsoft.com/office/officeart/2005/8/layout/orgChart1"/>
    <dgm:cxn modelId="{D9ED4729-FA44-44DA-9343-CD0D10FCB0BA}" type="presOf" srcId="{39F5F8FF-A8C7-4655-BE60-6E045EB6E84B}" destId="{DDDB1DCF-6497-4400-B65C-C6B5FA233BAF}" srcOrd="0" destOrd="0" presId="urn:microsoft.com/office/officeart/2005/8/layout/orgChart1"/>
    <dgm:cxn modelId="{8CA8D7BE-1BFC-44EC-960B-DE5BE33A2046}" type="presOf" srcId="{24FCE1C7-1350-4978-8C10-590C7065C213}" destId="{C865C1CE-DF59-43DD-A9BE-59F3E375ED02}" srcOrd="0" destOrd="0" presId="urn:microsoft.com/office/officeart/2005/8/layout/orgChart1"/>
    <dgm:cxn modelId="{B42F0873-B7C1-46F5-A75E-4C6815810D8C}" type="presOf" srcId="{80AD8B5F-3E9B-4D81-A5DB-036DFED4DA1B}" destId="{D5525523-7A59-421C-88B2-274053793CAB}" srcOrd="0" destOrd="0" presId="urn:microsoft.com/office/officeart/2005/8/layout/orgChart1"/>
    <dgm:cxn modelId="{91D7F7A9-D8FC-4E01-A3FB-1477F183FBC0}" type="presOf" srcId="{6A963942-DE55-4B51-BC63-5518126B591E}" destId="{87ECE6D6-B042-4823-B4F2-BC560EA6323E}" srcOrd="0" destOrd="0" presId="urn:microsoft.com/office/officeart/2005/8/layout/orgChart1"/>
    <dgm:cxn modelId="{8E9B030A-4987-46F1-A50C-B59BF044AFA7}" type="presOf" srcId="{A7AE9F67-57C7-4475-9F76-80CFC47C9A4B}" destId="{B8C467F1-FDAF-4519-B10B-0327C82E5E79}" srcOrd="0" destOrd="0" presId="urn:microsoft.com/office/officeart/2005/8/layout/orgChart1"/>
    <dgm:cxn modelId="{0A118E5C-9D8E-4577-B45F-78C4204E5F9E}" type="presOf" srcId="{0ED11228-06A8-4ACD-9F50-9519392C51EB}" destId="{404337A5-EAD6-4553-BD89-C1BE5AC0267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E87A9B0-8FE7-4F19-ABE2-0F3C45C0CB57}" srcId="{323DD46C-97D4-4A13-ABD4-25BFA23943DB}" destId="{4F01FBDD-806A-4322-953A-79F71D017ED7}" srcOrd="0" destOrd="0" parTransId="{BD67DCAE-322F-4760-B93B-D7C3BB9A49D0}" sibTransId="{25BA0E2A-1532-4754-A2E0-17BEA15424AC}"/>
    <dgm:cxn modelId="{C0A5A7AE-814F-4145-AC7A-8BCEFCACF973}" type="presOf" srcId="{DA51F03F-A9E2-4B9E-A218-1DA2437F2435}" destId="{B1FABDF9-82D7-471F-85CB-5FE32EA1344F}" srcOrd="0" destOrd="0" presId="urn:microsoft.com/office/officeart/2005/8/layout/orgChart1"/>
    <dgm:cxn modelId="{689E7E69-41A5-463D-8C43-F25D97618C88}" srcId="{80AD8B5F-3E9B-4D81-A5DB-036DFED4DA1B}" destId="{A2DC42E8-8B47-4191-A2E9-645332E8B586}" srcOrd="1" destOrd="0" parTransId="{D62D0714-D783-45B4-90FF-490F053BCDA1}" sibTransId="{E9E6FB70-1CB8-48A0-98E0-FA41C8EFB25B}"/>
    <dgm:cxn modelId="{4E6A2FB2-7182-4090-9528-64737091EDA8}" srcId="{0ED11228-06A8-4ACD-9F50-9519392C51EB}" destId="{ECE879D3-5AF8-4D1C-A23C-40212CA7480A}" srcOrd="0" destOrd="0" parTransId="{3F9A5C09-78A9-44F4-9101-172CC5713EE0}" sibTransId="{EAF29621-10F6-49E3-ABB7-AA909D73B298}"/>
    <dgm:cxn modelId="{7B9F4703-3DC2-495C-A81B-B5CBAA5D1590}" type="presOf" srcId="{D62D0714-D783-45B4-90FF-490F053BCDA1}" destId="{F91D2EFE-19AD-47CD-A001-DE707AD5C71F}" srcOrd="0" destOrd="0" presId="urn:microsoft.com/office/officeart/2005/8/layout/orgChart1"/>
    <dgm:cxn modelId="{99084106-B0B4-4D07-B27D-2599495C3F2A}" srcId="{81B598C0-C73D-4C1A-AFB9-CA1608361807}" destId="{A0002812-274B-4FB4-86AB-300233340E2A}" srcOrd="0" destOrd="0" parTransId="{5FBC9151-4B07-429D-9370-141D60E0C493}" sibTransId="{6C120289-6F27-47F7-9009-F5C78BDB63B3}"/>
    <dgm:cxn modelId="{7C77D197-3AEF-40A6-96C9-8EFB7A946C64}" type="presOf" srcId="{2D144227-D887-471F-B889-F3BCA6AE9D74}" destId="{2730B177-52B0-4BBB-9B79-027ABB2CA213}" srcOrd="1" destOrd="0" presId="urn:microsoft.com/office/officeart/2005/8/layout/orgChart1"/>
    <dgm:cxn modelId="{FB850985-6C21-490A-B07D-9811EC1353F6}" srcId="{24FCE1C7-1350-4978-8C10-590C7065C213}" destId="{DA51F03F-A9E2-4B9E-A218-1DA2437F2435}" srcOrd="0" destOrd="0" parTransId="{B784895E-5A28-4D09-852C-8AC90B6E871E}" sibTransId="{24C859A5-892C-48AE-AB94-34AF66B7B1AF}"/>
    <dgm:cxn modelId="{B07704D9-DF6C-4F56-B478-0A1E0935198B}" type="presOf" srcId="{7312A638-9C2F-49BE-8F11-3AB79FABBDB8}" destId="{0964B4D6-5864-4A44-BE6D-89A978D59C22}" srcOrd="0" destOrd="0" presId="urn:microsoft.com/office/officeart/2005/8/layout/orgChart1"/>
    <dgm:cxn modelId="{379B3047-F6B7-48B6-9F01-91548ECD7006}" type="presOf" srcId="{40CE3F90-BDB5-4AF3-82AD-56C0804A7D8D}" destId="{6835D9F8-67D1-43CD-85C5-67113EE58862}" srcOrd="0" destOrd="0" presId="urn:microsoft.com/office/officeart/2005/8/layout/orgChart1"/>
    <dgm:cxn modelId="{56524F1D-F945-4218-8587-4F7E1C5376D6}" type="presOf" srcId="{323DD46C-97D4-4A13-ABD4-25BFA23943DB}" destId="{984E3074-3FA1-40F5-AB57-E440DB2533F4}" srcOrd="0" destOrd="0" presId="urn:microsoft.com/office/officeart/2005/8/layout/orgChart1"/>
    <dgm:cxn modelId="{4D02348B-55A6-4E3C-ADCE-64DB9421EF04}" type="presOf" srcId="{2BE12AE6-DF70-4B4A-96C1-6A33358CCD3D}" destId="{1C21A096-AE5A-49E4-A589-35B7F33B198E}" srcOrd="0" destOrd="0" presId="urn:microsoft.com/office/officeart/2005/8/layout/orgChart1"/>
    <dgm:cxn modelId="{0287B092-9D62-48AD-B2C2-B8F1A2BCCF50}" type="presOf" srcId="{0A94F9CE-0213-4FBF-9D22-5E47362AA78A}" destId="{32ACBDD3-C8E8-4CAE-8CA6-C7BE5AEFDE40}" srcOrd="1" destOrd="0" presId="urn:microsoft.com/office/officeart/2005/8/layout/orgChart1"/>
    <dgm:cxn modelId="{C4C32F28-90C7-41D7-89D7-217235B6EDD8}" type="presOf" srcId="{724E4E2F-E5EA-4EFC-B92C-6D8E3E70319E}" destId="{9E147DFF-534A-4472-BC59-D6D9D1C33590}" srcOrd="0" destOrd="0" presId="urn:microsoft.com/office/officeart/2005/8/layout/orgChart1"/>
    <dgm:cxn modelId="{B81406B4-4B2C-4330-8A4B-A72A3A776A87}" type="presOf" srcId="{C8307733-C582-49AE-B0C9-96035249A349}" destId="{215CA501-66F5-44A5-9648-17C9F8B637B9}" srcOrd="0" destOrd="0" presId="urn:microsoft.com/office/officeart/2005/8/layout/orgChart1"/>
    <dgm:cxn modelId="{7DB1A65F-7BE6-441E-9105-F5EDBEC70CBD}" srcId="{27D66B48-8384-45D3-B87B-6F5D221CF889}" destId="{3F5F4274-45DF-47B7-A98D-9AAB3082043E}" srcOrd="0" destOrd="0" parTransId="{7312A638-9C2F-49BE-8F11-3AB79FABBDB8}" sibTransId="{BDCE558D-FA62-4200-B5FC-9197235AB276}"/>
    <dgm:cxn modelId="{B5E809A6-5DD8-4D90-B1AD-99A49FF57512}" srcId="{433A5B41-EDEC-4779-B029-087872C6890C}" destId="{7CC55D19-5EF8-4E19-BAB0-6D7C2A0D9665}" srcOrd="4" destOrd="0" parTransId="{D6772359-358C-46CC-995C-FA4C15A6B9F9}" sibTransId="{4AEA1941-8DB2-49E2-AC9A-A43867A7D0B4}"/>
    <dgm:cxn modelId="{AFEDE4EC-4BD6-4B53-871F-537B8597AC94}" type="presOf" srcId="{0A94F9CE-0213-4FBF-9D22-5E47362AA78A}" destId="{7E981BC1-6374-4620-A4C0-48B646A3F8D0}" srcOrd="0" destOrd="0" presId="urn:microsoft.com/office/officeart/2005/8/layout/orgChart1"/>
    <dgm:cxn modelId="{4402EDCC-840B-4BEC-969E-37373D499C92}" srcId="{323DD46C-97D4-4A13-ABD4-25BFA23943DB}" destId="{D09DC1F8-9E0E-4637-9ECE-CCE57A1D56B3}" srcOrd="1" destOrd="0" parTransId="{92C2FABB-1F05-4FC0-8679-28FA06C6FD08}" sibTransId="{8A80297D-40EC-4581-97F9-1E29DF2EA07C}"/>
    <dgm:cxn modelId="{EEB544BE-6CF6-4762-906B-3B4ACCEA5A50}" type="presOf" srcId="{3DDFBD1B-621C-40D8-8BFC-D2C367EF3C43}" destId="{627D74C1-8835-4694-A952-46D875B7493B}" srcOrd="1" destOrd="0" presId="urn:microsoft.com/office/officeart/2005/8/layout/orgChart1"/>
    <dgm:cxn modelId="{0E05F336-38D7-4860-809A-16116C9D79BC}" type="presOf" srcId="{41D27E45-ABE2-4D73-976D-9BF0CC60DA57}" destId="{6A24464E-1717-4518-8F11-C35926C90B6B}" srcOrd="0" destOrd="0" presId="urn:microsoft.com/office/officeart/2005/8/layout/orgChart1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A051AC39-FDFD-43B8-940B-016CA7C5DF7F}" type="presOf" srcId="{92C2FABB-1F05-4FC0-8679-28FA06C6FD08}" destId="{9B3A67E4-3EB8-4CA8-9DB4-9A59FFB4B4D9}" srcOrd="0" destOrd="0" presId="urn:microsoft.com/office/officeart/2005/8/layout/orgChart1"/>
    <dgm:cxn modelId="{0FF5067F-2A25-49EC-B88B-9A747DD6206F}" type="presOf" srcId="{D09DC1F8-9E0E-4637-9ECE-CCE57A1D56B3}" destId="{137A1CA0-00E2-44F1-B53D-63E2437C58CD}" srcOrd="0" destOrd="0" presId="urn:microsoft.com/office/officeart/2005/8/layout/orgChart1"/>
    <dgm:cxn modelId="{91D3109C-487F-4EC5-9D46-4C02899F797A}" type="presOf" srcId="{23EF3831-3703-4685-933D-A5A82286E18B}" destId="{1C97CCAC-72FD-4F97-A65E-B54D0CF94A80}" srcOrd="0" destOrd="0" presId="urn:microsoft.com/office/officeart/2005/8/layout/orgChart1"/>
    <dgm:cxn modelId="{48B8B1C6-DB9F-4EA1-958B-66AEDAFE19BC}" type="presOf" srcId="{0ED473CC-2F19-40D8-A2F6-7BE765CF5759}" destId="{0C8F7802-9B59-4680-ABCB-46610D4123DA}" srcOrd="1" destOrd="0" presId="urn:microsoft.com/office/officeart/2005/8/layout/orgChart1"/>
    <dgm:cxn modelId="{1DBCA367-7D6D-418E-993B-B442EFEC6569}" type="presOf" srcId="{C8CA5783-8ABA-44FC-BAB3-24BC04A8DEC6}" destId="{B631C168-EB24-4C27-86D0-5F3AC88346A9}" srcOrd="0" destOrd="0" presId="urn:microsoft.com/office/officeart/2005/8/layout/orgChart1"/>
    <dgm:cxn modelId="{142F5B95-52CF-43BE-A3D6-0786B296C6E1}" type="presOf" srcId="{3D70A67D-DCD4-47DB-87C6-496AFD6F7B9C}" destId="{860F2E5E-06DF-4335-B335-2AA4C37E779D}" srcOrd="0" destOrd="0" presId="urn:microsoft.com/office/officeart/2005/8/layout/orgChart1"/>
    <dgm:cxn modelId="{81912B71-A99E-47B3-ADA5-7D81AEE2924D}" type="presOf" srcId="{E8B52BB3-7A86-4AA0-AE2F-AED1E377FE8E}" destId="{D08598D9-6251-4F60-954A-29DD6E4EB62D}" srcOrd="0" destOrd="0" presId="urn:microsoft.com/office/officeart/2005/8/layout/orgChart1"/>
    <dgm:cxn modelId="{3A081A77-1198-4CC8-AB69-BA75669858AC}" type="presOf" srcId="{81B598C0-C73D-4C1A-AFB9-CA1608361807}" destId="{776332BD-E8A2-4A25-AC7F-7CADFA91D44F}" srcOrd="1" destOrd="0" presId="urn:microsoft.com/office/officeart/2005/8/layout/orgChart1"/>
    <dgm:cxn modelId="{C37A6E08-29A4-439B-8B78-17ED3966B645}" type="presOf" srcId="{9D2801F5-3AE8-4C9B-AA51-748FB03298E3}" destId="{B87D6ADC-F00F-47AC-8D16-7A622EFF88AA}" srcOrd="1" destOrd="0" presId="urn:microsoft.com/office/officeart/2005/8/layout/orgChart1"/>
    <dgm:cxn modelId="{85A94AF9-0235-42A2-B16C-97DC476469AE}" type="presOf" srcId="{BD67DCAE-322F-4760-B93B-D7C3BB9A49D0}" destId="{9C99569F-8FE5-412E-AB5D-31EE853CF130}" srcOrd="0" destOrd="0" presId="urn:microsoft.com/office/officeart/2005/8/layout/orgChart1"/>
    <dgm:cxn modelId="{655ACCC5-1206-419D-81DA-253F9B628D38}" type="presOf" srcId="{C8307733-C582-49AE-B0C9-96035249A349}" destId="{27232610-D35D-4C17-B62F-95D395F7FB1A}" srcOrd="1" destOrd="0" presId="urn:microsoft.com/office/officeart/2005/8/layout/orgChart1"/>
    <dgm:cxn modelId="{C83C8D8B-CD1D-421E-848F-90836071F8F3}" type="presOf" srcId="{FC54C293-1BC7-43FE-95C8-70FE95EE03D4}" destId="{91486C89-A68F-4388-9476-2C52A7D790A3}" srcOrd="0" destOrd="0" presId="urn:microsoft.com/office/officeart/2005/8/layout/orgChart1"/>
    <dgm:cxn modelId="{0B6FCEC8-EDCA-44D7-9FD2-B689242A60AD}" srcId="{433A5B41-EDEC-4779-B029-087872C6890C}" destId="{0ED11228-06A8-4ACD-9F50-9519392C51EB}" srcOrd="2" destOrd="0" parTransId="{19E666AB-32BB-40BC-96C1-CB75AE60C771}" sibTransId="{E537C44E-3C0D-46D3-9EE5-3DCE8DACCD12}"/>
    <dgm:cxn modelId="{E5523CE5-DE5B-4C6D-BD80-83AE3C41BD8E}" type="presOf" srcId="{761CBD33-FDA1-4646-813D-6EC26E716093}" destId="{8E41C434-2F95-46CE-B84D-1318B2781670}" srcOrd="0" destOrd="0" presId="urn:microsoft.com/office/officeart/2005/8/layout/orgChart1"/>
    <dgm:cxn modelId="{C8DD067B-119D-4996-8913-88D41E4F0645}" type="presOf" srcId="{BCA9FC6C-02BB-4E82-AB59-EFFBC4E87368}" destId="{C7157A0F-8EDF-489A-A945-328A92DC81B7}" srcOrd="0" destOrd="0" presId="urn:microsoft.com/office/officeart/2005/8/layout/orgChart1"/>
    <dgm:cxn modelId="{3DD47098-27F1-41DA-8268-28DEAA609158}" type="presOf" srcId="{FC54C293-1BC7-43FE-95C8-70FE95EE03D4}" destId="{74699FE8-E064-4DC0-9554-1F7F715A71CD}" srcOrd="1" destOrd="0" presId="urn:microsoft.com/office/officeart/2005/8/layout/orgChart1"/>
    <dgm:cxn modelId="{4A72BA21-6D9B-4F4F-A8A1-5149F546E05F}" type="presOf" srcId="{0ED473CC-2F19-40D8-A2F6-7BE765CF5759}" destId="{BD84EF9C-52B3-4D13-908D-DBC6155225DF}" srcOrd="0" destOrd="0" presId="urn:microsoft.com/office/officeart/2005/8/layout/orgChart1"/>
    <dgm:cxn modelId="{0B60270D-0619-4A9B-82C8-DE76A0BE54FA}" type="presOf" srcId="{B3099F6D-D661-455F-A0B3-B3E1A2C6CDFC}" destId="{C7EF83A0-2018-46B6-B1AD-2F58256AE036}" srcOrd="1" destOrd="0" presId="urn:microsoft.com/office/officeart/2005/8/layout/orgChart1"/>
    <dgm:cxn modelId="{FB8150F1-E432-4F52-B33E-13814B4A2678}" type="presOf" srcId="{CC5F1A8D-B5EA-486F-A72B-A4B878E75CBD}" destId="{06FBADFC-FCAA-434D-85EA-DB63015AF206}" srcOrd="0" destOrd="0" presId="urn:microsoft.com/office/officeart/2005/8/layout/orgChart1"/>
    <dgm:cxn modelId="{FCC20C67-A595-4A37-8A57-16FD0702EAAE}" type="presOf" srcId="{EA07D256-B355-4136-A859-A7E3F5B638F7}" destId="{EB853E1B-0435-4460-A15F-2FA148555EA3}" srcOrd="0" destOrd="0" presId="urn:microsoft.com/office/officeart/2005/8/layout/orgChart1"/>
    <dgm:cxn modelId="{2D9C518C-207F-4C67-97CC-179A7324B83C}" type="presOf" srcId="{F207D2E9-3E6D-43F7-ACEC-8B8C9967DB19}" destId="{EDC8DA69-45AA-4B9F-9330-9FF6F1F53F21}" srcOrd="0" destOrd="0" presId="urn:microsoft.com/office/officeart/2005/8/layout/orgChart1"/>
    <dgm:cxn modelId="{B71A5FB4-856E-4990-8EA7-6339DA7BB14F}" srcId="{0ED11228-06A8-4ACD-9F50-9519392C51EB}" destId="{288878B5-8F28-4F57-8172-2DF80B913FCC}" srcOrd="1" destOrd="0" parTransId="{43AD7C58-7A86-451D-9479-51E9821A084E}" sibTransId="{A72E9263-4AA3-4B94-896F-B07F0C1DB8C5}"/>
    <dgm:cxn modelId="{289931B1-3D7E-4C6C-9313-968E259D910F}" type="presOf" srcId="{860223C3-5923-4EBA-8409-F3ECF7E8BF03}" destId="{C7C3D29D-28CD-4721-B58A-D8AC66FCCFCD}" srcOrd="1" destOrd="0" presId="urn:microsoft.com/office/officeart/2005/8/layout/orgChart1"/>
    <dgm:cxn modelId="{89550F9C-FF1C-4363-9E2D-8BF78B51F33B}" type="presOf" srcId="{860223C3-5923-4EBA-8409-F3ECF7E8BF03}" destId="{776E438C-3DA9-4A1A-9BE7-8995AF8537DD}" srcOrd="0" destOrd="0" presId="urn:microsoft.com/office/officeart/2005/8/layout/orgChart1"/>
    <dgm:cxn modelId="{15C0EAF4-DDEB-4831-B6FF-3920A01D5308}" srcId="{0ED473CC-2F19-40D8-A2F6-7BE765CF5759}" destId="{9D2801F5-3AE8-4C9B-AA51-748FB03298E3}" srcOrd="0" destOrd="0" parTransId="{4CF8B09C-FFFE-4F38-9547-845A86D559BA}" sibTransId="{867C012E-D21A-4CDD-A1A5-5FEA704ABAC5}"/>
    <dgm:cxn modelId="{603C3FD7-44FC-4B11-B58C-E95924DC1C69}" type="presOf" srcId="{19E666AB-32BB-40BC-96C1-CB75AE60C771}" destId="{ACAB94CF-FAE8-4B4B-9684-1DB855446F20}" srcOrd="0" destOrd="0" presId="urn:microsoft.com/office/officeart/2005/8/layout/orgChart1"/>
    <dgm:cxn modelId="{083A2DD7-BE73-42FD-9F61-14A7311995CC}" srcId="{60A23791-DFDF-470C-B259-DF8C18A63FF9}" destId="{F4E56281-D52A-4647-B9F6-C5DB1F14A822}" srcOrd="1" destOrd="0" parTransId="{CC5F1A8D-B5EA-486F-A72B-A4B878E75CBD}" sibTransId="{B694728C-2E23-4D75-B6D6-B94C9ECD7BCB}"/>
    <dgm:cxn modelId="{BF971F11-6E99-43C2-81B4-DFFEC5A53C23}" type="presOf" srcId="{3F5F4274-45DF-47B7-A98D-9AAB3082043E}" destId="{CFAF67AF-41BF-45B9-9B7C-21511298E9A5}" srcOrd="0" destOrd="0" presId="urn:microsoft.com/office/officeart/2005/8/layout/orgChart1"/>
    <dgm:cxn modelId="{46087E9C-AB11-4391-A140-001AF61A80C3}" type="presOf" srcId="{4F01FBDD-806A-4322-953A-79F71D017ED7}" destId="{4F66F513-FC22-419D-8F85-235EDDF49C7D}" srcOrd="0" destOrd="0" presId="urn:microsoft.com/office/officeart/2005/8/layout/orgChart1"/>
    <dgm:cxn modelId="{CDB692B7-1FF1-403C-8CD9-F9256BC78078}" type="presOf" srcId="{27D66B48-8384-45D3-B87B-6F5D221CF889}" destId="{FD5284E1-7CB8-4C19-A012-8C0F700179AD}" srcOrd="1" destOrd="0" presId="urn:microsoft.com/office/officeart/2005/8/layout/orgChart1"/>
    <dgm:cxn modelId="{95FAD629-7F28-44BC-9C6E-6A648F8B15B5}" type="presOf" srcId="{323DD46C-97D4-4A13-ABD4-25BFA23943DB}" destId="{5F5A565D-38DC-4BEC-A4A7-184BBD4A8203}" srcOrd="1" destOrd="0" presId="urn:microsoft.com/office/officeart/2005/8/layout/orgChart1"/>
    <dgm:cxn modelId="{F9E3BB5A-5DFA-4E9F-9476-D1F2C0F6EF5F}" type="presOf" srcId="{3F5F4274-45DF-47B7-A98D-9AAB3082043E}" destId="{6C2C696F-7D78-48E1-970B-46484FAF5494}" srcOrd="1" destOrd="0" presId="urn:microsoft.com/office/officeart/2005/8/layout/orgChart1"/>
    <dgm:cxn modelId="{EB981388-02F0-4946-906D-A37D10F92D0A}" type="presOf" srcId="{36E34BC6-2D2E-44D1-9A61-741043C84961}" destId="{21AD2D1B-B954-4C87-9E9B-C741CDFCF39A}" srcOrd="0" destOrd="0" presId="urn:microsoft.com/office/officeart/2005/8/layout/orgChart1"/>
    <dgm:cxn modelId="{C55F897D-B73D-46A2-A5A2-6AD4F98C1D29}" type="presOf" srcId="{953A5BB4-D198-44C8-840F-BCF21D574B96}" destId="{0EFF876D-02C9-406F-BF12-D3AD11FD7E01}" srcOrd="0" destOrd="0" presId="urn:microsoft.com/office/officeart/2005/8/layout/orgChart1"/>
    <dgm:cxn modelId="{A5E9A2EF-4CFF-4BFE-9C11-24A6F12B9237}" srcId="{60A23791-DFDF-470C-B259-DF8C18A63FF9}" destId="{C8307733-C582-49AE-B0C9-96035249A349}" srcOrd="2" destOrd="0" parTransId="{6CA51110-4DCF-4B32-A264-B46BFFCA5DB5}" sibTransId="{A0729DA7-943C-4A16-8ED9-86051CC2AEDC}"/>
    <dgm:cxn modelId="{6E4A65C7-FD1F-4643-AEB3-9FF5F59109BF}" srcId="{433A5B41-EDEC-4779-B029-087872C6890C}" destId="{39F5F8FF-A8C7-4655-BE60-6E045EB6E84B}" srcOrd="3" destOrd="0" parTransId="{88D9A4C4-CAB3-4290-9851-E693824B23FE}" sibTransId="{721C8678-88E5-458F-8B5D-FC993FA9E0C7}"/>
    <dgm:cxn modelId="{5904C1D5-B2FC-450A-8F45-913012C5EDE1}" type="presOf" srcId="{6E500732-2437-4073-8DA9-AA2D0A8370E6}" destId="{35008923-1A81-4704-8CAF-BF81037B5C5A}" srcOrd="0" destOrd="0" presId="urn:microsoft.com/office/officeart/2005/8/layout/orgChart1"/>
    <dgm:cxn modelId="{DA61958D-0822-4C17-9A98-00F5A4C58095}" type="presOf" srcId="{88D9A4C4-CAB3-4290-9851-E693824B23FE}" destId="{38DA9408-1F8C-4A87-B711-6E520F9415E1}" srcOrd="0" destOrd="0" presId="urn:microsoft.com/office/officeart/2005/8/layout/orgChart1"/>
    <dgm:cxn modelId="{345CF3E0-B064-4508-8D0D-56E832A8D568}" srcId="{24FCE1C7-1350-4978-8C10-590C7065C213}" destId="{860223C3-5923-4EBA-8409-F3ECF7E8BF03}" srcOrd="1" destOrd="0" parTransId="{C8CA5783-8ABA-44FC-BAB3-24BC04A8DEC6}" sibTransId="{04265379-4A61-4032-940C-AE0818D9516E}"/>
    <dgm:cxn modelId="{87F9DAED-9978-4C68-8A49-A21064F437E0}" type="presOf" srcId="{43AD7C58-7A86-451D-9479-51E9821A084E}" destId="{FF2297B8-450A-4589-8A02-B8A2E37230F3}" srcOrd="0" destOrd="0" presId="urn:microsoft.com/office/officeart/2005/8/layout/orgChart1"/>
    <dgm:cxn modelId="{552C4F4E-35E9-401A-ACD3-84215CCC0041}" type="presOf" srcId="{433A5B41-EDEC-4779-B029-087872C6890C}" destId="{04A7CDEA-F711-4A9A-BD0C-15BF08E3DE44}" srcOrd="1" destOrd="0" presId="urn:microsoft.com/office/officeart/2005/8/layout/orgChart1"/>
    <dgm:cxn modelId="{61A53142-DC7F-4025-B13D-D830415C3173}" srcId="{C5314E94-BE6C-4298-B220-4D6433B13E34}" destId="{B3099F6D-D661-455F-A0B3-B3E1A2C6CDFC}" srcOrd="1" destOrd="0" parTransId="{63DFC97C-6A77-4BF4-A65F-E28E18A22279}" sibTransId="{540FACE1-DA4E-4CF1-A7BC-AA791AC2612C}"/>
    <dgm:cxn modelId="{25FE21BC-B211-4AC1-B247-6E222ED6511F}" type="presOf" srcId="{36E34BC6-2D2E-44D1-9A61-741043C84961}" destId="{0C6FAC2C-06E2-40B8-BE5D-5402CC10C872}" srcOrd="1" destOrd="0" presId="urn:microsoft.com/office/officeart/2005/8/layout/orgChart1"/>
    <dgm:cxn modelId="{3BEDA510-662F-47DA-8A1C-2CCC2572ADCD}" type="presOf" srcId="{5FBC9151-4B07-429D-9370-141D60E0C493}" destId="{BD97A2A9-894B-4D9E-BE6D-7BA6C3F9EE00}" srcOrd="0" destOrd="0" presId="urn:microsoft.com/office/officeart/2005/8/layout/orgChart1"/>
    <dgm:cxn modelId="{FFA8712E-254B-4562-9D43-8B8A53275890}" srcId="{3DDFBD1B-621C-40D8-8BFC-D2C367EF3C43}" destId="{0A94F9CE-0213-4FBF-9D22-5E47362AA78A}" srcOrd="0" destOrd="0" parTransId="{953A5BB4-D198-44C8-840F-BCF21D574B96}" sibTransId="{23B30380-CB76-48DB-8558-C9024C10CDDE}"/>
    <dgm:cxn modelId="{5422AD85-8A10-41EF-BB65-AB598FD48933}" type="presOf" srcId="{B3099F6D-D661-455F-A0B3-B3E1A2C6CDFC}" destId="{E01DA373-2C26-45CC-ABB9-E0631596D151}" srcOrd="0" destOrd="0" presId="urn:microsoft.com/office/officeart/2005/8/layout/orgChart1"/>
    <dgm:cxn modelId="{3374CC8C-952D-4B71-86D5-DF10D82AB43E}" srcId="{39F5F8FF-A8C7-4655-BE60-6E045EB6E84B}" destId="{27D66B48-8384-45D3-B87B-6F5D221CF889}" srcOrd="1" destOrd="0" parTransId="{6E500732-2437-4073-8DA9-AA2D0A8370E6}" sibTransId="{5434D628-66CC-49EA-ABE6-A676D5205A1E}"/>
    <dgm:cxn modelId="{063CA1A1-E3D5-4C67-8C49-C35961779EB1}" srcId="{60A23791-DFDF-470C-B259-DF8C18A63FF9}" destId="{24FCE1C7-1350-4978-8C10-590C7065C213}" srcOrd="3" destOrd="0" parTransId="{724E4E2F-E5EA-4EFC-B92C-6D8E3E70319E}" sibTransId="{FAA4B443-3D09-458B-8564-CACA11B09E47}"/>
    <dgm:cxn modelId="{14F39B0C-1E9A-482C-B328-B100451C3CAB}" srcId="{FC54C293-1BC7-43FE-95C8-70FE95EE03D4}" destId="{0ED473CC-2F19-40D8-A2F6-7BE765CF5759}" srcOrd="0" destOrd="0" parTransId="{C26C3772-6762-48F2-9E8E-A835C9E229F2}" sibTransId="{C4F29F72-1C21-425B-BD53-5FF30C38BE13}"/>
    <dgm:cxn modelId="{4F3A8E29-86A3-4083-A573-FB43BB651FBE}" type="presOf" srcId="{ECE879D3-5AF8-4D1C-A23C-40212CA7480A}" destId="{676B842C-E563-4CD3-B7F5-7DC7A8646FAA}" srcOrd="0" destOrd="0" presId="urn:microsoft.com/office/officeart/2005/8/layout/orgChart1"/>
    <dgm:cxn modelId="{567762D8-5FC7-48C0-AC48-9D837499426E}" type="presOf" srcId="{288878B5-8F28-4F57-8172-2DF80B913FCC}" destId="{24921271-57B7-47C5-ACEF-07EAC059EB53}" srcOrd="1" destOrd="0" presId="urn:microsoft.com/office/officeart/2005/8/layout/orgChart1"/>
    <dgm:cxn modelId="{D699727F-B383-43C5-9515-EBE5FC992797}" type="presOf" srcId="{6A5B3F5B-A0E5-4EDB-9F71-BAB2104EA82C}" destId="{364D8248-7ED2-4501-A8F9-A908B51256E8}" srcOrd="0" destOrd="0" presId="urn:microsoft.com/office/officeart/2005/8/layout/orgChart1"/>
    <dgm:cxn modelId="{1AE0C576-E92D-4A7F-B45B-D5FF395F60A9}" srcId="{0A94F9CE-0213-4FBF-9D22-5E47362AA78A}" destId="{81B598C0-C73D-4C1A-AFB9-CA1608361807}" srcOrd="0" destOrd="0" parTransId="{90DA5789-C066-4597-9C22-0F484D99A4EB}" sibTransId="{8162DFA9-8875-421E-B7AB-E4C3E7D464FD}"/>
    <dgm:cxn modelId="{84A0C4A8-9CF3-4DC2-84F4-23A7392EED79}" type="presOf" srcId="{80AD8B5F-3E9B-4D81-A5DB-036DFED4DA1B}" destId="{11A8CFE9-B612-4494-94D5-F27B330BBC16}" srcOrd="1" destOrd="0" presId="urn:microsoft.com/office/officeart/2005/8/layout/orgChart1"/>
    <dgm:cxn modelId="{7D9CF77F-5FEA-4909-AA90-CAD99677D25A}" type="presOf" srcId="{D09DC1F8-9E0E-4637-9ECE-CCE57A1D56B3}" destId="{A86F59A7-CF0B-4F8F-8F02-3DC021189659}" srcOrd="1" destOrd="0" presId="urn:microsoft.com/office/officeart/2005/8/layout/orgChart1"/>
    <dgm:cxn modelId="{02B58BEE-1DD4-46A8-B815-472250BA93CC}" type="presOf" srcId="{E8B52BB3-7A86-4AA0-AE2F-AED1E377FE8E}" destId="{7F04BA8C-8081-421B-AFAF-8DF76889C649}" srcOrd="1" destOrd="0" presId="urn:microsoft.com/office/officeart/2005/8/layout/orgChart1"/>
    <dgm:cxn modelId="{1C421291-9A9E-4972-9C4F-B9277A994077}" type="presOf" srcId="{288878B5-8F28-4F57-8172-2DF80B913FCC}" destId="{055D536D-12C0-4733-9CED-EC9FE8FB52F0}" srcOrd="0" destOrd="0" presId="urn:microsoft.com/office/officeart/2005/8/layout/orgChart1"/>
    <dgm:cxn modelId="{A911AD47-E6CC-4A66-BE81-F7EF3340D9F3}" type="presOf" srcId="{D6772359-358C-46CC-995C-FA4C15A6B9F9}" destId="{5FB89C2A-C039-40E9-9E9A-381233CCA6B7}" srcOrd="0" destOrd="0" presId="urn:microsoft.com/office/officeart/2005/8/layout/orgChart1"/>
    <dgm:cxn modelId="{52B598FC-141B-4737-97AA-641C54C3684C}" type="presOf" srcId="{3DDFBD1B-621C-40D8-8BFC-D2C367EF3C43}" destId="{1E1DA542-9FEA-4191-94BD-1398E0FEECD5}" srcOrd="0" destOrd="0" presId="urn:microsoft.com/office/officeart/2005/8/layout/orgChart1"/>
    <dgm:cxn modelId="{C9287DF7-1865-4320-9FA2-AFD154DE92FE}" type="presOf" srcId="{63DFC97C-6A77-4BF4-A65F-E28E18A22279}" destId="{692EA31D-DF95-44C4-839B-E01E6D6F4030}" srcOrd="0" destOrd="0" presId="urn:microsoft.com/office/officeart/2005/8/layout/orgChart1"/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02C08DA6-167E-4A3F-9FF9-408694D16C68}" type="presOf" srcId="{E7B91E7D-9B40-4DCE-B188-3C83288BEB9D}" destId="{0BBF6353-5B4C-4731-9689-B075C5A424A3}" srcOrd="0" destOrd="0" presId="urn:microsoft.com/office/officeart/2005/8/layout/orgChart1"/>
    <dgm:cxn modelId="{5741EE14-52FE-4268-8685-5F8D681F852B}" type="presOf" srcId="{A2DC42E8-8B47-4191-A2E9-645332E8B586}" destId="{E0876FEE-DEBA-4057-AA0B-84E2C8314E30}" srcOrd="0" destOrd="0" presId="urn:microsoft.com/office/officeart/2005/8/layout/orgChart1"/>
    <dgm:cxn modelId="{9304324D-FDB5-4D5A-9F34-C4BDD7074F95}" type="presOf" srcId="{39F5F8FF-A8C7-4655-BE60-6E045EB6E84B}" destId="{7B2B8FE2-6946-43FF-B804-9E360F8BAAF4}" srcOrd="1" destOrd="0" presId="urn:microsoft.com/office/officeart/2005/8/layout/orgChart1"/>
    <dgm:cxn modelId="{B84903A8-EB0C-4E39-9AF3-D3AB601CC95D}" type="presOf" srcId="{E7B91E7D-9B40-4DCE-B188-3C83288BEB9D}" destId="{0FA0BFEC-1CC8-4767-B83B-2853E5C7E738}" srcOrd="1" destOrd="0" presId="urn:microsoft.com/office/officeart/2005/8/layout/orgChart1"/>
    <dgm:cxn modelId="{863B1B8F-2D1D-4C6E-9EB8-F4414ADFEF08}" type="presOf" srcId="{A0002812-274B-4FB4-86AB-300233340E2A}" destId="{18A24FE9-3756-47EA-9FC5-77EBECBE9274}" srcOrd="1" destOrd="0" presId="urn:microsoft.com/office/officeart/2005/8/layout/orgChart1"/>
    <dgm:cxn modelId="{85A23DB7-34D9-4FAB-9897-400017F75039}" type="presParOf" srcId="{6A24464E-1717-4518-8F11-C35926C90B6B}" destId="{4B5C0379-15C7-43E5-A8F1-6056DDF506C0}" srcOrd="0" destOrd="0" presId="urn:microsoft.com/office/officeart/2005/8/layout/orgChart1"/>
    <dgm:cxn modelId="{29C86B03-AFD0-4304-9ABC-3A7B025FD801}" type="presParOf" srcId="{4B5C0379-15C7-43E5-A8F1-6056DDF506C0}" destId="{45DF590B-6131-45C1-AA7D-CA4206256AEF}" srcOrd="0" destOrd="0" presId="urn:microsoft.com/office/officeart/2005/8/layout/orgChart1"/>
    <dgm:cxn modelId="{2AF46277-E8BC-47E9-84A1-2C020903A12B}" type="presParOf" srcId="{45DF590B-6131-45C1-AA7D-CA4206256AEF}" destId="{EB174355-53AF-4528-9635-2EB6CAB61AF8}" srcOrd="0" destOrd="0" presId="urn:microsoft.com/office/officeart/2005/8/layout/orgChart1"/>
    <dgm:cxn modelId="{C1D62194-0EDD-4289-810B-E7740CD5746B}" type="presParOf" srcId="{45DF590B-6131-45C1-AA7D-CA4206256AEF}" destId="{04A7CDEA-F711-4A9A-BD0C-15BF08E3DE44}" srcOrd="1" destOrd="0" presId="urn:microsoft.com/office/officeart/2005/8/layout/orgChart1"/>
    <dgm:cxn modelId="{B4FA449E-5699-40C2-9891-29FBABC81E04}" type="presParOf" srcId="{4B5C0379-15C7-43E5-A8F1-6056DDF506C0}" destId="{1BD6620F-B1E0-44ED-828C-C9CBCB69A03E}" srcOrd="1" destOrd="0" presId="urn:microsoft.com/office/officeart/2005/8/layout/orgChart1"/>
    <dgm:cxn modelId="{9AF0F757-764B-4F05-8142-152125DDC06D}" type="presParOf" srcId="{1BD6620F-B1E0-44ED-828C-C9CBCB69A03E}" destId="{767C6CED-83A7-42E0-9338-EDEDB9B0C3CC}" srcOrd="0" destOrd="0" presId="urn:microsoft.com/office/officeart/2005/8/layout/orgChart1"/>
    <dgm:cxn modelId="{3DD61DCD-45A4-4631-A9DE-7CFB2174BEDE}" type="presParOf" srcId="{1BD6620F-B1E0-44ED-828C-C9CBCB69A03E}" destId="{3242A0ED-9CA7-4A84-B45A-A28C29554EC9}" srcOrd="1" destOrd="0" presId="urn:microsoft.com/office/officeart/2005/8/layout/orgChart1"/>
    <dgm:cxn modelId="{493163DF-C065-4DFB-8196-BE7264C50A1B}" type="presParOf" srcId="{3242A0ED-9CA7-4A84-B45A-A28C29554EC9}" destId="{A844328B-01E7-4443-B17D-E8DDD64AA7A3}" srcOrd="0" destOrd="0" presId="urn:microsoft.com/office/officeart/2005/8/layout/orgChart1"/>
    <dgm:cxn modelId="{EE571B86-B5F6-45CE-9435-02A79C5CD2CF}" type="presParOf" srcId="{A844328B-01E7-4443-B17D-E8DDD64AA7A3}" destId="{6E9FEAD1-9750-42A1-B7BE-BA45939457D3}" srcOrd="0" destOrd="0" presId="urn:microsoft.com/office/officeart/2005/8/layout/orgChart1"/>
    <dgm:cxn modelId="{DD28D0DE-D2C1-4BA6-A8CB-A656FB6D56E9}" type="presParOf" srcId="{A844328B-01E7-4443-B17D-E8DDD64AA7A3}" destId="{BF61923D-D6BE-44E8-A74E-D1FF4ACB2645}" srcOrd="1" destOrd="0" presId="urn:microsoft.com/office/officeart/2005/8/layout/orgChart1"/>
    <dgm:cxn modelId="{4B41E7C9-38E8-4003-AA4D-8C480CA58432}" type="presParOf" srcId="{3242A0ED-9CA7-4A84-B45A-A28C29554EC9}" destId="{6C3C02CB-5F4D-4209-9E76-79E8F771FAE6}" srcOrd="1" destOrd="0" presId="urn:microsoft.com/office/officeart/2005/8/layout/orgChart1"/>
    <dgm:cxn modelId="{A8B9B8C9-C979-4BD8-9BD6-7464BA4833A2}" type="presParOf" srcId="{6C3C02CB-5F4D-4209-9E76-79E8F771FAE6}" destId="{163D85D6-F82A-45C7-8BBB-939B4CE470C9}" srcOrd="0" destOrd="0" presId="urn:microsoft.com/office/officeart/2005/8/layout/orgChart1"/>
    <dgm:cxn modelId="{F4149D37-9E3D-4646-90E3-2D4D0AFE5CC7}" type="presParOf" srcId="{6C3C02CB-5F4D-4209-9E76-79E8F771FAE6}" destId="{0D56B663-3395-4124-B77E-B8731CF43723}" srcOrd="1" destOrd="0" presId="urn:microsoft.com/office/officeart/2005/8/layout/orgChart1"/>
    <dgm:cxn modelId="{AAE23AF0-264F-48AD-B529-3B9347F3C514}" type="presParOf" srcId="{0D56B663-3395-4124-B77E-B8731CF43723}" destId="{76792464-A7AF-4692-9C45-A1E5FD37B8D8}" srcOrd="0" destOrd="0" presId="urn:microsoft.com/office/officeart/2005/8/layout/orgChart1"/>
    <dgm:cxn modelId="{10C92AE2-E673-4348-BD00-53C81878AC96}" type="presParOf" srcId="{76792464-A7AF-4692-9C45-A1E5FD37B8D8}" destId="{91486C89-A68F-4388-9476-2C52A7D790A3}" srcOrd="0" destOrd="0" presId="urn:microsoft.com/office/officeart/2005/8/layout/orgChart1"/>
    <dgm:cxn modelId="{62DE714F-0809-4043-B64A-AB44178B7F6D}" type="presParOf" srcId="{76792464-A7AF-4692-9C45-A1E5FD37B8D8}" destId="{74699FE8-E064-4DC0-9554-1F7F715A71CD}" srcOrd="1" destOrd="0" presId="urn:microsoft.com/office/officeart/2005/8/layout/orgChart1"/>
    <dgm:cxn modelId="{0466C51C-2177-45A8-8719-8B971AB09F9F}" type="presParOf" srcId="{0D56B663-3395-4124-B77E-B8731CF43723}" destId="{AC51AAE9-C527-4499-82E0-F7A5533E60AF}" srcOrd="1" destOrd="0" presId="urn:microsoft.com/office/officeart/2005/8/layout/orgChart1"/>
    <dgm:cxn modelId="{B77CB052-D491-43F2-A166-F95D9EC5CA3F}" type="presParOf" srcId="{AC51AAE9-C527-4499-82E0-F7A5533E60AF}" destId="{E21C537A-1BFB-4555-B5AF-0971C813CA51}" srcOrd="0" destOrd="0" presId="urn:microsoft.com/office/officeart/2005/8/layout/orgChart1"/>
    <dgm:cxn modelId="{448C3584-E676-478F-B266-A68370325813}" type="presParOf" srcId="{AC51AAE9-C527-4499-82E0-F7A5533E60AF}" destId="{1893F5B4-E44D-48F5-8043-12ECCE4622CC}" srcOrd="1" destOrd="0" presId="urn:microsoft.com/office/officeart/2005/8/layout/orgChart1"/>
    <dgm:cxn modelId="{50EB0B53-5B7D-49CE-B40F-DF7737FA7ECF}" type="presParOf" srcId="{1893F5B4-E44D-48F5-8043-12ECCE4622CC}" destId="{64674D06-51E6-4445-973C-462B686CA243}" srcOrd="0" destOrd="0" presId="urn:microsoft.com/office/officeart/2005/8/layout/orgChart1"/>
    <dgm:cxn modelId="{06B1003F-16FF-427E-A982-40465E74DF15}" type="presParOf" srcId="{64674D06-51E6-4445-973C-462B686CA243}" destId="{BD84EF9C-52B3-4D13-908D-DBC6155225DF}" srcOrd="0" destOrd="0" presId="urn:microsoft.com/office/officeart/2005/8/layout/orgChart1"/>
    <dgm:cxn modelId="{6E2F7959-7602-4BDF-912D-8330895D89A9}" type="presParOf" srcId="{64674D06-51E6-4445-973C-462B686CA243}" destId="{0C8F7802-9B59-4680-ABCB-46610D4123DA}" srcOrd="1" destOrd="0" presId="urn:microsoft.com/office/officeart/2005/8/layout/orgChart1"/>
    <dgm:cxn modelId="{BDA1CE1E-05EF-486B-A30C-275EC54B759A}" type="presParOf" srcId="{1893F5B4-E44D-48F5-8043-12ECCE4622CC}" destId="{17F5CD64-D50F-4AE3-AEFE-46C8804FF6C5}" srcOrd="1" destOrd="0" presId="urn:microsoft.com/office/officeart/2005/8/layout/orgChart1"/>
    <dgm:cxn modelId="{80E952D5-B4B8-4FC7-B2F3-C5A5985EBE23}" type="presParOf" srcId="{17F5CD64-D50F-4AE3-AEFE-46C8804FF6C5}" destId="{1B703F9A-4C66-4108-9B96-EF7D7FDFEB98}" srcOrd="0" destOrd="0" presId="urn:microsoft.com/office/officeart/2005/8/layout/orgChart1"/>
    <dgm:cxn modelId="{6BEF4618-64D8-4FC4-AF6C-0CB905250E40}" type="presParOf" srcId="{17F5CD64-D50F-4AE3-AEFE-46C8804FF6C5}" destId="{03CE333B-5DB5-4046-8EB6-07CC39ADE2D6}" srcOrd="1" destOrd="0" presId="urn:microsoft.com/office/officeart/2005/8/layout/orgChart1"/>
    <dgm:cxn modelId="{F80F9E2C-C58B-4F11-9D42-671490DC0090}" type="presParOf" srcId="{03CE333B-5DB5-4046-8EB6-07CC39ADE2D6}" destId="{4229FDF6-3153-4926-ADD4-DA0B0DBFE07F}" srcOrd="0" destOrd="0" presId="urn:microsoft.com/office/officeart/2005/8/layout/orgChart1"/>
    <dgm:cxn modelId="{57369EBD-49E5-430B-BB87-38254A4B6F85}" type="presParOf" srcId="{4229FDF6-3153-4926-ADD4-DA0B0DBFE07F}" destId="{32848B8D-38D4-42FB-A802-94DE11817DAB}" srcOrd="0" destOrd="0" presId="urn:microsoft.com/office/officeart/2005/8/layout/orgChart1"/>
    <dgm:cxn modelId="{A9CA4029-26C7-4914-83FB-FE96844735BD}" type="presParOf" srcId="{4229FDF6-3153-4926-ADD4-DA0B0DBFE07F}" destId="{B87D6ADC-F00F-47AC-8D16-7A622EFF88AA}" srcOrd="1" destOrd="0" presId="urn:microsoft.com/office/officeart/2005/8/layout/orgChart1"/>
    <dgm:cxn modelId="{8EE36362-9485-47EB-8C43-5D377BB9C6BB}" type="presParOf" srcId="{03CE333B-5DB5-4046-8EB6-07CC39ADE2D6}" destId="{CB536AFA-D30A-42B6-899B-514671E02BB4}" srcOrd="1" destOrd="0" presId="urn:microsoft.com/office/officeart/2005/8/layout/orgChart1"/>
    <dgm:cxn modelId="{AB3D5DE9-A55F-437D-942E-359B8F999681}" type="presParOf" srcId="{03CE333B-5DB5-4046-8EB6-07CC39ADE2D6}" destId="{AE783E37-5395-4FDB-909A-2857C4CC4B3A}" srcOrd="2" destOrd="0" presId="urn:microsoft.com/office/officeart/2005/8/layout/orgChart1"/>
    <dgm:cxn modelId="{C72CD7C2-8D8B-48E0-97CC-39A9A2C72F3C}" type="presParOf" srcId="{1893F5B4-E44D-48F5-8043-12ECCE4622CC}" destId="{2E67DF9C-40F0-4A5B-83BE-A34BE94021A9}" srcOrd="2" destOrd="0" presId="urn:microsoft.com/office/officeart/2005/8/layout/orgChart1"/>
    <dgm:cxn modelId="{6308B28A-60F2-4A45-B846-50E5AFDAC30F}" type="presParOf" srcId="{AC51AAE9-C527-4499-82E0-F7A5533E60AF}" destId="{364D8248-7ED2-4501-A8F9-A908B51256E8}" srcOrd="2" destOrd="0" presId="urn:microsoft.com/office/officeart/2005/8/layout/orgChart1"/>
    <dgm:cxn modelId="{6E9DB9B6-EC9A-494F-9DC6-74105217DA4D}" type="presParOf" srcId="{AC51AAE9-C527-4499-82E0-F7A5533E60AF}" destId="{0F1FA707-5FF3-4E75-8B9F-D55C1128E99D}" srcOrd="3" destOrd="0" presId="urn:microsoft.com/office/officeart/2005/8/layout/orgChart1"/>
    <dgm:cxn modelId="{5AFED76D-AB4D-48D7-A5DC-2CF3B53480F0}" type="presParOf" srcId="{0F1FA707-5FF3-4E75-8B9F-D55C1128E99D}" destId="{F77EF5A2-4DD3-4E69-82E2-DA3036A11B11}" srcOrd="0" destOrd="0" presId="urn:microsoft.com/office/officeart/2005/8/layout/orgChart1"/>
    <dgm:cxn modelId="{749AE9FF-EBA8-4BFF-B021-02A7A3C6F753}" type="presParOf" srcId="{F77EF5A2-4DD3-4E69-82E2-DA3036A11B11}" destId="{8E41C434-2F95-46CE-B84D-1318B2781670}" srcOrd="0" destOrd="0" presId="urn:microsoft.com/office/officeart/2005/8/layout/orgChart1"/>
    <dgm:cxn modelId="{0C220135-7F5B-4236-A7EA-28B01DA10FF8}" type="presParOf" srcId="{F77EF5A2-4DD3-4E69-82E2-DA3036A11B11}" destId="{277B3A75-54AB-4F18-A82F-0B7C0F104311}" srcOrd="1" destOrd="0" presId="urn:microsoft.com/office/officeart/2005/8/layout/orgChart1"/>
    <dgm:cxn modelId="{BD3F7927-6F1A-4F35-964E-84F6E93581D0}" type="presParOf" srcId="{0F1FA707-5FF3-4E75-8B9F-D55C1128E99D}" destId="{B3E58A52-9B87-496A-B1F4-76A79FB5EAE3}" srcOrd="1" destOrd="0" presId="urn:microsoft.com/office/officeart/2005/8/layout/orgChart1"/>
    <dgm:cxn modelId="{B2B17D78-F920-4942-A8A5-F7A48644EDB8}" type="presParOf" srcId="{0F1FA707-5FF3-4E75-8B9F-D55C1128E99D}" destId="{169CFB79-7B4D-4138-8767-7F9FBB001BF1}" srcOrd="2" destOrd="0" presId="urn:microsoft.com/office/officeart/2005/8/layout/orgChart1"/>
    <dgm:cxn modelId="{05730527-1FBF-4AE1-BE3E-AD1AB4134323}" type="presParOf" srcId="{0D56B663-3395-4124-B77E-B8731CF43723}" destId="{A316A1D1-E1EB-465B-A29A-F6A89544A4FE}" srcOrd="2" destOrd="0" presId="urn:microsoft.com/office/officeart/2005/8/layout/orgChart1"/>
    <dgm:cxn modelId="{52C75956-A8BF-486C-9099-5499EDCCBE4C}" type="presParOf" srcId="{6C3C02CB-5F4D-4209-9E76-79E8F771FAE6}" destId="{06FBADFC-FCAA-434D-85EA-DB63015AF206}" srcOrd="2" destOrd="0" presId="urn:microsoft.com/office/officeart/2005/8/layout/orgChart1"/>
    <dgm:cxn modelId="{792112A2-1742-417C-AB3C-0839AD7A9350}" type="presParOf" srcId="{6C3C02CB-5F4D-4209-9E76-79E8F771FAE6}" destId="{76E0EA18-CCF2-4DDD-B61B-D97A1F4E1E3B}" srcOrd="3" destOrd="0" presId="urn:microsoft.com/office/officeart/2005/8/layout/orgChart1"/>
    <dgm:cxn modelId="{CB00DA5C-E894-43CF-BAAB-C3938E73F8E8}" type="presParOf" srcId="{76E0EA18-CCF2-4DDD-B61B-D97A1F4E1E3B}" destId="{54948020-04AD-4410-A0C6-DC564E0D6FE1}" srcOrd="0" destOrd="0" presId="urn:microsoft.com/office/officeart/2005/8/layout/orgChart1"/>
    <dgm:cxn modelId="{ADAAEA5F-41AD-4FDC-ACEE-1C1FCD34BCB2}" type="presParOf" srcId="{54948020-04AD-4410-A0C6-DC564E0D6FE1}" destId="{5E95F9A8-6D2D-40F3-A972-C6A87A883341}" srcOrd="0" destOrd="0" presId="urn:microsoft.com/office/officeart/2005/8/layout/orgChart1"/>
    <dgm:cxn modelId="{81BD3C79-AC3C-4C55-BFC1-DFDB54345E7C}" type="presParOf" srcId="{54948020-04AD-4410-A0C6-DC564E0D6FE1}" destId="{E89F1A9E-77A9-4674-8233-8DB7D099EC3B}" srcOrd="1" destOrd="0" presId="urn:microsoft.com/office/officeart/2005/8/layout/orgChart1"/>
    <dgm:cxn modelId="{56261E4E-495C-4EC2-B272-8C08E331CF47}" type="presParOf" srcId="{76E0EA18-CCF2-4DDD-B61B-D97A1F4E1E3B}" destId="{46D3E40F-9E1E-4F9A-BF64-A63EC49B9E28}" srcOrd="1" destOrd="0" presId="urn:microsoft.com/office/officeart/2005/8/layout/orgChart1"/>
    <dgm:cxn modelId="{2C66028D-5406-4E64-BC2F-2FFE285F22E2}" type="presParOf" srcId="{76E0EA18-CCF2-4DDD-B61B-D97A1F4E1E3B}" destId="{84B8C840-2F2B-4D36-BA04-1ADF9EE59E8F}" srcOrd="2" destOrd="0" presId="urn:microsoft.com/office/officeart/2005/8/layout/orgChart1"/>
    <dgm:cxn modelId="{33FD813C-596E-42E1-B888-FA7FC322D55F}" type="presParOf" srcId="{6C3C02CB-5F4D-4209-9E76-79E8F771FAE6}" destId="{7436C7A3-0FDD-4FDA-AB6B-715ED9213598}" srcOrd="4" destOrd="0" presId="urn:microsoft.com/office/officeart/2005/8/layout/orgChart1"/>
    <dgm:cxn modelId="{658F2F7B-3200-4F54-99B0-741447B57CCD}" type="presParOf" srcId="{6C3C02CB-5F4D-4209-9E76-79E8F771FAE6}" destId="{DCCFDD2D-ADA1-4DB3-B20F-AAB9D98A7D59}" srcOrd="5" destOrd="0" presId="urn:microsoft.com/office/officeart/2005/8/layout/orgChart1"/>
    <dgm:cxn modelId="{33B38BBB-9BE5-4DF2-A0AD-F6499184CF3B}" type="presParOf" srcId="{DCCFDD2D-ADA1-4DB3-B20F-AAB9D98A7D59}" destId="{3E41D023-E60F-49DA-A35F-153C37BA7242}" srcOrd="0" destOrd="0" presId="urn:microsoft.com/office/officeart/2005/8/layout/orgChart1"/>
    <dgm:cxn modelId="{80427950-7397-43C4-A7A0-5064BF3A434E}" type="presParOf" srcId="{3E41D023-E60F-49DA-A35F-153C37BA7242}" destId="{215CA501-66F5-44A5-9648-17C9F8B637B9}" srcOrd="0" destOrd="0" presId="urn:microsoft.com/office/officeart/2005/8/layout/orgChart1"/>
    <dgm:cxn modelId="{ED1CE5B9-3372-496D-BFFE-2C6D8E75511B}" type="presParOf" srcId="{3E41D023-E60F-49DA-A35F-153C37BA7242}" destId="{27232610-D35D-4C17-B62F-95D395F7FB1A}" srcOrd="1" destOrd="0" presId="urn:microsoft.com/office/officeart/2005/8/layout/orgChart1"/>
    <dgm:cxn modelId="{C8E6FED3-0CED-41BC-862E-17390F5A2F44}" type="presParOf" srcId="{DCCFDD2D-ADA1-4DB3-B20F-AAB9D98A7D59}" destId="{4A7D1568-DB1E-4E6B-A45A-346FEBE26D7B}" srcOrd="1" destOrd="0" presId="urn:microsoft.com/office/officeart/2005/8/layout/orgChart1"/>
    <dgm:cxn modelId="{F867918A-079C-499A-996A-00A4B178EF35}" type="presParOf" srcId="{DCCFDD2D-ADA1-4DB3-B20F-AAB9D98A7D59}" destId="{CD47251D-5FFD-418C-9400-FE34AEF10D58}" srcOrd="2" destOrd="0" presId="urn:microsoft.com/office/officeart/2005/8/layout/orgChart1"/>
    <dgm:cxn modelId="{464B33B0-555D-41A7-A9DE-6A48ADB58CFA}" type="presParOf" srcId="{6C3C02CB-5F4D-4209-9E76-79E8F771FAE6}" destId="{9E147DFF-534A-4472-BC59-D6D9D1C33590}" srcOrd="6" destOrd="0" presId="urn:microsoft.com/office/officeart/2005/8/layout/orgChart1"/>
    <dgm:cxn modelId="{AFA217D5-5958-4F25-8C78-8083E11E81DB}" type="presParOf" srcId="{6C3C02CB-5F4D-4209-9E76-79E8F771FAE6}" destId="{6BE227FE-0885-43F7-9BE2-0FD9976E62E9}" srcOrd="7" destOrd="0" presId="urn:microsoft.com/office/officeart/2005/8/layout/orgChart1"/>
    <dgm:cxn modelId="{9C852A94-B52D-4B01-9FAA-079C58E36AD7}" type="presParOf" srcId="{6BE227FE-0885-43F7-9BE2-0FD9976E62E9}" destId="{AC6E4A24-3116-4C9C-85BD-785E4A5CB056}" srcOrd="0" destOrd="0" presId="urn:microsoft.com/office/officeart/2005/8/layout/orgChart1"/>
    <dgm:cxn modelId="{47B6A825-E5E4-4804-AF35-3FD59E78087A}" type="presParOf" srcId="{AC6E4A24-3116-4C9C-85BD-785E4A5CB056}" destId="{C865C1CE-DF59-43DD-A9BE-59F3E375ED02}" srcOrd="0" destOrd="0" presId="urn:microsoft.com/office/officeart/2005/8/layout/orgChart1"/>
    <dgm:cxn modelId="{671F16EA-5671-45E6-A202-F8101F0DD31A}" type="presParOf" srcId="{AC6E4A24-3116-4C9C-85BD-785E4A5CB056}" destId="{B04D90FF-DD23-4007-ABDF-7BA8BD14275F}" srcOrd="1" destOrd="0" presId="urn:microsoft.com/office/officeart/2005/8/layout/orgChart1"/>
    <dgm:cxn modelId="{43862EDF-1DB5-41F2-B4C7-C1325E8E6C22}" type="presParOf" srcId="{6BE227FE-0885-43F7-9BE2-0FD9976E62E9}" destId="{3D40DADD-3E4A-41F2-99E4-B59D44048803}" srcOrd="1" destOrd="0" presId="urn:microsoft.com/office/officeart/2005/8/layout/orgChart1"/>
    <dgm:cxn modelId="{BEDB9E88-D277-49C7-AF40-50034C2E153D}" type="presParOf" srcId="{3D40DADD-3E4A-41F2-99E4-B59D44048803}" destId="{4D9F11B6-C605-4494-8A2D-0C174C5F4EBF}" srcOrd="0" destOrd="0" presId="urn:microsoft.com/office/officeart/2005/8/layout/orgChart1"/>
    <dgm:cxn modelId="{E399C52E-9CA4-4223-BA21-BB0A2208B07F}" type="presParOf" srcId="{3D40DADD-3E4A-41F2-99E4-B59D44048803}" destId="{7B9B6AE0-7EC5-45F9-B919-B28F5872DE49}" srcOrd="1" destOrd="0" presId="urn:microsoft.com/office/officeart/2005/8/layout/orgChart1"/>
    <dgm:cxn modelId="{FB28241B-2499-467E-B791-22139CFC71C3}" type="presParOf" srcId="{7B9B6AE0-7EC5-45F9-B919-B28F5872DE49}" destId="{2E0B48CA-EF12-4CF5-B0AD-C3E1AF059DD8}" srcOrd="0" destOrd="0" presId="urn:microsoft.com/office/officeart/2005/8/layout/orgChart1"/>
    <dgm:cxn modelId="{16D722AC-2686-4C7B-94E5-B921F9441E56}" type="presParOf" srcId="{2E0B48CA-EF12-4CF5-B0AD-C3E1AF059DD8}" destId="{B1FABDF9-82D7-471F-85CB-5FE32EA1344F}" srcOrd="0" destOrd="0" presId="urn:microsoft.com/office/officeart/2005/8/layout/orgChart1"/>
    <dgm:cxn modelId="{D3D25FCF-7AF4-4163-A6F0-8E277FB19ACB}" type="presParOf" srcId="{2E0B48CA-EF12-4CF5-B0AD-C3E1AF059DD8}" destId="{B388CC0F-D3D7-47FC-AF53-3237ED8D211A}" srcOrd="1" destOrd="0" presId="urn:microsoft.com/office/officeart/2005/8/layout/orgChart1"/>
    <dgm:cxn modelId="{0DFF3260-41DB-44BB-AE79-5C5313309DB4}" type="presParOf" srcId="{7B9B6AE0-7EC5-45F9-B919-B28F5872DE49}" destId="{81FF98F2-806E-4EA8-A5C4-AC977C894F1F}" srcOrd="1" destOrd="0" presId="urn:microsoft.com/office/officeart/2005/8/layout/orgChart1"/>
    <dgm:cxn modelId="{7660EE93-9F17-4D60-B3F8-DE82D193C413}" type="presParOf" srcId="{7B9B6AE0-7EC5-45F9-B919-B28F5872DE49}" destId="{E02D4642-1892-4FCD-8587-6E9F97A4B732}" srcOrd="2" destOrd="0" presId="urn:microsoft.com/office/officeart/2005/8/layout/orgChart1"/>
    <dgm:cxn modelId="{E0E51571-A4A1-424C-B6B1-491CCCF566D1}" type="presParOf" srcId="{3D40DADD-3E4A-41F2-99E4-B59D44048803}" destId="{B631C168-EB24-4C27-86D0-5F3AC88346A9}" srcOrd="2" destOrd="0" presId="urn:microsoft.com/office/officeart/2005/8/layout/orgChart1"/>
    <dgm:cxn modelId="{F1F4374B-7AB8-4CDB-B922-71B4A3C07EA7}" type="presParOf" srcId="{3D40DADD-3E4A-41F2-99E4-B59D44048803}" destId="{3B7C1665-C627-4595-AE51-165F5FA4748B}" srcOrd="3" destOrd="0" presId="urn:microsoft.com/office/officeart/2005/8/layout/orgChart1"/>
    <dgm:cxn modelId="{CE888082-F497-4C13-B6CA-22326E284640}" type="presParOf" srcId="{3B7C1665-C627-4595-AE51-165F5FA4748B}" destId="{6E3E1ABF-5813-4BBE-B33A-2DD50513AB1D}" srcOrd="0" destOrd="0" presId="urn:microsoft.com/office/officeart/2005/8/layout/orgChart1"/>
    <dgm:cxn modelId="{E611A167-B320-48E3-9754-78B965B4E5A2}" type="presParOf" srcId="{6E3E1ABF-5813-4BBE-B33A-2DD50513AB1D}" destId="{776E438C-3DA9-4A1A-9BE7-8995AF8537DD}" srcOrd="0" destOrd="0" presId="urn:microsoft.com/office/officeart/2005/8/layout/orgChart1"/>
    <dgm:cxn modelId="{877D6BE6-D49F-48F6-ABD9-C66D545468AD}" type="presParOf" srcId="{6E3E1ABF-5813-4BBE-B33A-2DD50513AB1D}" destId="{C7C3D29D-28CD-4721-B58A-D8AC66FCCFCD}" srcOrd="1" destOrd="0" presId="urn:microsoft.com/office/officeart/2005/8/layout/orgChart1"/>
    <dgm:cxn modelId="{CE1231BD-3550-49D3-AA2B-3710291A7E13}" type="presParOf" srcId="{3B7C1665-C627-4595-AE51-165F5FA4748B}" destId="{2181DD47-A2AB-4F96-A78D-4B149752F44A}" srcOrd="1" destOrd="0" presId="urn:microsoft.com/office/officeart/2005/8/layout/orgChart1"/>
    <dgm:cxn modelId="{E974FBF7-188B-497E-A44A-9BBB4B61EBCB}" type="presParOf" srcId="{3B7C1665-C627-4595-AE51-165F5FA4748B}" destId="{78A56013-9ABB-4825-9610-5D3C620CC661}" srcOrd="2" destOrd="0" presId="urn:microsoft.com/office/officeart/2005/8/layout/orgChart1"/>
    <dgm:cxn modelId="{96D8F587-B9C4-419C-93E2-CB71744E480A}" type="presParOf" srcId="{6BE227FE-0885-43F7-9BE2-0FD9976E62E9}" destId="{F9FF55AC-A11A-4190-8819-194A0278A687}" srcOrd="2" destOrd="0" presId="urn:microsoft.com/office/officeart/2005/8/layout/orgChart1"/>
    <dgm:cxn modelId="{A56B714E-4CB9-498B-8472-F4C393E5F6A7}" type="presParOf" srcId="{6C3C02CB-5F4D-4209-9E76-79E8F771FAE6}" destId="{EDC8DA69-45AA-4B9F-9330-9FF6F1F53F21}" srcOrd="8" destOrd="0" presId="urn:microsoft.com/office/officeart/2005/8/layout/orgChart1"/>
    <dgm:cxn modelId="{242637EC-4EEC-4FB4-979F-F0B2022435D7}" type="presParOf" srcId="{6C3C02CB-5F4D-4209-9E76-79E8F771FAE6}" destId="{CABCF6CA-48A8-4787-8B05-28060BD3921A}" srcOrd="9" destOrd="0" presId="urn:microsoft.com/office/officeart/2005/8/layout/orgChart1"/>
    <dgm:cxn modelId="{1CDA5FA3-25E1-407D-A916-8433B4402BBD}" type="presParOf" srcId="{CABCF6CA-48A8-4787-8B05-28060BD3921A}" destId="{B8FC1597-9427-41BC-9547-4A340F968B45}" srcOrd="0" destOrd="0" presId="urn:microsoft.com/office/officeart/2005/8/layout/orgChart1"/>
    <dgm:cxn modelId="{5BBC7209-7807-4630-B3AE-14C09975216E}" type="presParOf" srcId="{B8FC1597-9427-41BC-9547-4A340F968B45}" destId="{84BDA560-364E-4D19-B7FD-EC1B61E0B926}" srcOrd="0" destOrd="0" presId="urn:microsoft.com/office/officeart/2005/8/layout/orgChart1"/>
    <dgm:cxn modelId="{20A3CCCB-424B-4A52-BB5F-ACC863495283}" type="presParOf" srcId="{B8FC1597-9427-41BC-9547-4A340F968B45}" destId="{EDFA12FB-ABD7-4DA5-823E-FBB9B6D481BD}" srcOrd="1" destOrd="0" presId="urn:microsoft.com/office/officeart/2005/8/layout/orgChart1"/>
    <dgm:cxn modelId="{82507E96-75BE-45EE-81A9-C0BD3A9AA130}" type="presParOf" srcId="{CABCF6CA-48A8-4787-8B05-28060BD3921A}" destId="{3954EC06-8DED-423D-8004-54A294F06214}" srcOrd="1" destOrd="0" presId="urn:microsoft.com/office/officeart/2005/8/layout/orgChart1"/>
    <dgm:cxn modelId="{54B65C0B-E1AC-4306-9B42-DAEAEE66D503}" type="presParOf" srcId="{3954EC06-8DED-423D-8004-54A294F06214}" destId="{6835D9F8-67D1-43CD-85C5-67113EE58862}" srcOrd="0" destOrd="0" presId="urn:microsoft.com/office/officeart/2005/8/layout/orgChart1"/>
    <dgm:cxn modelId="{6C42B3F4-38D5-40E5-9534-12D519E0E0EE}" type="presParOf" srcId="{3954EC06-8DED-423D-8004-54A294F06214}" destId="{7D002DF9-2268-4CA9-899A-AEB1AB6CA04B}" srcOrd="1" destOrd="0" presId="urn:microsoft.com/office/officeart/2005/8/layout/orgChart1"/>
    <dgm:cxn modelId="{AB971FD0-DA48-40B8-B209-E280D7624C4D}" type="presParOf" srcId="{7D002DF9-2268-4CA9-899A-AEB1AB6CA04B}" destId="{01B0E9C4-327A-4545-BEB6-568894F73FA8}" srcOrd="0" destOrd="0" presId="urn:microsoft.com/office/officeart/2005/8/layout/orgChart1"/>
    <dgm:cxn modelId="{130857F8-E4AD-4CCC-A7BB-999C73626A23}" type="presParOf" srcId="{01B0E9C4-327A-4545-BEB6-568894F73FA8}" destId="{C7157A0F-8EDF-489A-A945-328A92DC81B7}" srcOrd="0" destOrd="0" presId="urn:microsoft.com/office/officeart/2005/8/layout/orgChart1"/>
    <dgm:cxn modelId="{6764EC17-0C94-4B12-B1DD-5C5DD38C3175}" type="presParOf" srcId="{01B0E9C4-327A-4545-BEB6-568894F73FA8}" destId="{1521AA70-DDA5-4182-B60C-CA98CEF469D1}" srcOrd="1" destOrd="0" presId="urn:microsoft.com/office/officeart/2005/8/layout/orgChart1"/>
    <dgm:cxn modelId="{ED1D4C53-981D-4D35-8A1F-48766AB4ED2A}" type="presParOf" srcId="{7D002DF9-2268-4CA9-899A-AEB1AB6CA04B}" destId="{DC17EA6F-8293-4F6A-82A5-4FFF395D8A06}" srcOrd="1" destOrd="0" presId="urn:microsoft.com/office/officeart/2005/8/layout/orgChart1"/>
    <dgm:cxn modelId="{D5379F7E-CB55-4946-B850-3C6EEB548EA4}" type="presParOf" srcId="{7D002DF9-2268-4CA9-899A-AEB1AB6CA04B}" destId="{7DAD6206-3DA7-4689-983E-4FC08A382A73}" srcOrd="2" destOrd="0" presId="urn:microsoft.com/office/officeart/2005/8/layout/orgChart1"/>
    <dgm:cxn modelId="{954AD690-793C-494D-9E51-93DCC47DE4AF}" type="presParOf" srcId="{3954EC06-8DED-423D-8004-54A294F06214}" destId="{692EA31D-DF95-44C4-839B-E01E6D6F4030}" srcOrd="2" destOrd="0" presId="urn:microsoft.com/office/officeart/2005/8/layout/orgChart1"/>
    <dgm:cxn modelId="{8FA2D761-1BE8-4E38-B285-4EB5262FCEF8}" type="presParOf" srcId="{3954EC06-8DED-423D-8004-54A294F06214}" destId="{80F98215-BF3F-4476-92BC-227766B85F6A}" srcOrd="3" destOrd="0" presId="urn:microsoft.com/office/officeart/2005/8/layout/orgChart1"/>
    <dgm:cxn modelId="{675AF43A-7FEA-4DD3-8635-2318A0BB8884}" type="presParOf" srcId="{80F98215-BF3F-4476-92BC-227766B85F6A}" destId="{F60612E7-7FA3-483B-BF7C-FDE83883CA3C}" srcOrd="0" destOrd="0" presId="urn:microsoft.com/office/officeart/2005/8/layout/orgChart1"/>
    <dgm:cxn modelId="{33CADAF1-A89C-4F8E-80A4-B11017ECB80F}" type="presParOf" srcId="{F60612E7-7FA3-483B-BF7C-FDE83883CA3C}" destId="{E01DA373-2C26-45CC-ABB9-E0631596D151}" srcOrd="0" destOrd="0" presId="urn:microsoft.com/office/officeart/2005/8/layout/orgChart1"/>
    <dgm:cxn modelId="{6923CC5F-5AF3-4ABA-A85C-1CA6B4734F0A}" type="presParOf" srcId="{F60612E7-7FA3-483B-BF7C-FDE83883CA3C}" destId="{C7EF83A0-2018-46B6-B1AD-2F58256AE036}" srcOrd="1" destOrd="0" presId="urn:microsoft.com/office/officeart/2005/8/layout/orgChart1"/>
    <dgm:cxn modelId="{F2214769-445A-4682-90BD-8FF0A74A96BB}" type="presParOf" srcId="{80F98215-BF3F-4476-92BC-227766B85F6A}" destId="{0EF070CC-0677-42B6-9BA6-4E1DE6A451E4}" srcOrd="1" destOrd="0" presId="urn:microsoft.com/office/officeart/2005/8/layout/orgChart1"/>
    <dgm:cxn modelId="{71407E68-4344-49C2-888E-729BA9DAA101}" type="presParOf" srcId="{80F98215-BF3F-4476-92BC-227766B85F6A}" destId="{1AE5EC84-636B-49F8-B72D-78097AAC7206}" srcOrd="2" destOrd="0" presId="urn:microsoft.com/office/officeart/2005/8/layout/orgChart1"/>
    <dgm:cxn modelId="{1D66C055-598B-4C77-9C82-1E4A195583FC}" type="presParOf" srcId="{CABCF6CA-48A8-4787-8B05-28060BD3921A}" destId="{5FF13C6A-425C-4F53-B1D9-84BCDD244482}" srcOrd="2" destOrd="0" presId="urn:microsoft.com/office/officeart/2005/8/layout/orgChart1"/>
    <dgm:cxn modelId="{5D343DFE-3398-4183-A069-5D8EA26DD468}" type="presParOf" srcId="{3242A0ED-9CA7-4A84-B45A-A28C29554EC9}" destId="{A87946F5-72BC-47BC-AA70-64C842B6818B}" srcOrd="2" destOrd="0" presId="urn:microsoft.com/office/officeart/2005/8/layout/orgChart1"/>
    <dgm:cxn modelId="{FDC0A645-A0FC-4EA2-9A2F-65B43C8291A7}" type="presParOf" srcId="{1BD6620F-B1E0-44ED-828C-C9CBCB69A03E}" destId="{4043CE0C-FBD2-4B80-B723-412C360FF28E}" srcOrd="2" destOrd="0" presId="urn:microsoft.com/office/officeart/2005/8/layout/orgChart1"/>
    <dgm:cxn modelId="{C7074596-D3E9-4D10-83C6-8681C158870D}" type="presParOf" srcId="{1BD6620F-B1E0-44ED-828C-C9CBCB69A03E}" destId="{1DBFD1D9-EDFF-47B8-A996-2C81962953DF}" srcOrd="3" destOrd="0" presId="urn:microsoft.com/office/officeart/2005/8/layout/orgChart1"/>
    <dgm:cxn modelId="{893A1607-193A-4F1B-BAC0-8FD0DF0C6E14}" type="presParOf" srcId="{1DBFD1D9-EDFF-47B8-A996-2C81962953DF}" destId="{A7CD40BC-E483-45C2-B590-4FD4EF5AA43F}" srcOrd="0" destOrd="0" presId="urn:microsoft.com/office/officeart/2005/8/layout/orgChart1"/>
    <dgm:cxn modelId="{69FBC623-3A9C-4619-941F-CEBB92887207}" type="presParOf" srcId="{A7CD40BC-E483-45C2-B590-4FD4EF5AA43F}" destId="{1E1DA542-9FEA-4191-94BD-1398E0FEECD5}" srcOrd="0" destOrd="0" presId="urn:microsoft.com/office/officeart/2005/8/layout/orgChart1"/>
    <dgm:cxn modelId="{02ED145D-47DC-4465-8742-727B6324163C}" type="presParOf" srcId="{A7CD40BC-E483-45C2-B590-4FD4EF5AA43F}" destId="{627D74C1-8835-4694-A952-46D875B7493B}" srcOrd="1" destOrd="0" presId="urn:microsoft.com/office/officeart/2005/8/layout/orgChart1"/>
    <dgm:cxn modelId="{6CBCCEC1-D2ED-4A51-A3BC-14F84E7E24F2}" type="presParOf" srcId="{1DBFD1D9-EDFF-47B8-A996-2C81962953DF}" destId="{D69E7C8E-C13F-4CFC-B062-DC9457DC6A36}" srcOrd="1" destOrd="0" presId="urn:microsoft.com/office/officeart/2005/8/layout/orgChart1"/>
    <dgm:cxn modelId="{6B76631D-AAFF-4559-8578-3F23F9892AB7}" type="presParOf" srcId="{D69E7C8E-C13F-4CFC-B062-DC9457DC6A36}" destId="{0EFF876D-02C9-406F-BF12-D3AD11FD7E01}" srcOrd="0" destOrd="0" presId="urn:microsoft.com/office/officeart/2005/8/layout/orgChart1"/>
    <dgm:cxn modelId="{8D6EDC6D-C92B-4137-941D-9B10F08FBA39}" type="presParOf" srcId="{D69E7C8E-C13F-4CFC-B062-DC9457DC6A36}" destId="{C3E0727A-447A-4451-835A-1BCA0EF48EB3}" srcOrd="1" destOrd="0" presId="urn:microsoft.com/office/officeart/2005/8/layout/orgChart1"/>
    <dgm:cxn modelId="{EA8EEE4C-F456-4099-A8E1-EDE9329A5DEF}" type="presParOf" srcId="{C3E0727A-447A-4451-835A-1BCA0EF48EB3}" destId="{6BCC4BF2-830C-4E3A-A613-42D3970AD2D1}" srcOrd="0" destOrd="0" presId="urn:microsoft.com/office/officeart/2005/8/layout/orgChart1"/>
    <dgm:cxn modelId="{2C59AC10-4135-4BF8-A16C-C43042AFB625}" type="presParOf" srcId="{6BCC4BF2-830C-4E3A-A613-42D3970AD2D1}" destId="{7E981BC1-6374-4620-A4C0-48B646A3F8D0}" srcOrd="0" destOrd="0" presId="urn:microsoft.com/office/officeart/2005/8/layout/orgChart1"/>
    <dgm:cxn modelId="{EF7846DB-1264-492D-8E4C-EBBBC3BCCAE7}" type="presParOf" srcId="{6BCC4BF2-830C-4E3A-A613-42D3970AD2D1}" destId="{32ACBDD3-C8E8-4CAE-8CA6-C7BE5AEFDE40}" srcOrd="1" destOrd="0" presId="urn:microsoft.com/office/officeart/2005/8/layout/orgChart1"/>
    <dgm:cxn modelId="{5246C683-25E0-469A-A15D-D0828185A9AA}" type="presParOf" srcId="{C3E0727A-447A-4451-835A-1BCA0EF48EB3}" destId="{5BC2A83E-2FC3-480A-9AAE-E56A4D354AA3}" srcOrd="1" destOrd="0" presId="urn:microsoft.com/office/officeart/2005/8/layout/orgChart1"/>
    <dgm:cxn modelId="{BA0CD92C-E100-48C3-A0A9-0B6E10481E7C}" type="presParOf" srcId="{5BC2A83E-2FC3-480A-9AAE-E56A4D354AA3}" destId="{4B9C6594-7F4D-458B-884B-43DB02DA443F}" srcOrd="0" destOrd="0" presId="urn:microsoft.com/office/officeart/2005/8/layout/orgChart1"/>
    <dgm:cxn modelId="{29ECE140-8D31-4180-9ECE-245922127D99}" type="presParOf" srcId="{5BC2A83E-2FC3-480A-9AAE-E56A4D354AA3}" destId="{A4A9CF82-899F-4745-AF0C-3137D076C6CC}" srcOrd="1" destOrd="0" presId="urn:microsoft.com/office/officeart/2005/8/layout/orgChart1"/>
    <dgm:cxn modelId="{96E7C33C-DDFF-4FC7-BB1B-EA291C379547}" type="presParOf" srcId="{A4A9CF82-899F-4745-AF0C-3137D076C6CC}" destId="{6D8F7939-07D9-42A3-B4F9-97C3E7444D93}" srcOrd="0" destOrd="0" presId="urn:microsoft.com/office/officeart/2005/8/layout/orgChart1"/>
    <dgm:cxn modelId="{669FDF2E-8E3C-4686-A882-5983A6CB7B12}" type="presParOf" srcId="{6D8F7939-07D9-42A3-B4F9-97C3E7444D93}" destId="{D6F64576-367A-404F-848D-9D10C4154841}" srcOrd="0" destOrd="0" presId="urn:microsoft.com/office/officeart/2005/8/layout/orgChart1"/>
    <dgm:cxn modelId="{52317343-E99A-4A71-9315-2B783C1FC008}" type="presParOf" srcId="{6D8F7939-07D9-42A3-B4F9-97C3E7444D93}" destId="{776332BD-E8A2-4A25-AC7F-7CADFA91D44F}" srcOrd="1" destOrd="0" presId="urn:microsoft.com/office/officeart/2005/8/layout/orgChart1"/>
    <dgm:cxn modelId="{FBFA96CC-A718-406B-99B6-44A85629D218}" type="presParOf" srcId="{A4A9CF82-899F-4745-AF0C-3137D076C6CC}" destId="{6903736F-8062-4048-9E26-516DB905CCB4}" srcOrd="1" destOrd="0" presId="urn:microsoft.com/office/officeart/2005/8/layout/orgChart1"/>
    <dgm:cxn modelId="{555B3C51-FB9B-46FD-8BFF-4E5E0E1B838D}" type="presParOf" srcId="{6903736F-8062-4048-9E26-516DB905CCB4}" destId="{BD97A2A9-894B-4D9E-BE6D-7BA6C3F9EE00}" srcOrd="0" destOrd="0" presId="urn:microsoft.com/office/officeart/2005/8/layout/orgChart1"/>
    <dgm:cxn modelId="{3885A4F9-806B-43C3-86BB-A4E88E68E082}" type="presParOf" srcId="{6903736F-8062-4048-9E26-516DB905CCB4}" destId="{6FD37EFF-220B-49ED-BC1B-AB090F527B37}" srcOrd="1" destOrd="0" presId="urn:microsoft.com/office/officeart/2005/8/layout/orgChart1"/>
    <dgm:cxn modelId="{A26249BF-646D-47D7-AC55-A21EABB1915A}" type="presParOf" srcId="{6FD37EFF-220B-49ED-BC1B-AB090F527B37}" destId="{09B69842-B503-4535-B584-F7EABCE943C6}" srcOrd="0" destOrd="0" presId="urn:microsoft.com/office/officeart/2005/8/layout/orgChart1"/>
    <dgm:cxn modelId="{938B7BD9-EE20-4D4A-A9BD-4678854B05FB}" type="presParOf" srcId="{09B69842-B503-4535-B584-F7EABCE943C6}" destId="{172D630F-DC3B-45AF-9041-EF24A8CF8FF9}" srcOrd="0" destOrd="0" presId="urn:microsoft.com/office/officeart/2005/8/layout/orgChart1"/>
    <dgm:cxn modelId="{14C09F48-702A-49F3-87B4-D4ADD06CF4EB}" type="presParOf" srcId="{09B69842-B503-4535-B584-F7EABCE943C6}" destId="{18A24FE9-3756-47EA-9FC5-77EBECBE9274}" srcOrd="1" destOrd="0" presId="urn:microsoft.com/office/officeart/2005/8/layout/orgChart1"/>
    <dgm:cxn modelId="{C96878C3-7F49-4354-B6F6-C0964CD1F579}" type="presParOf" srcId="{6FD37EFF-220B-49ED-BC1B-AB090F527B37}" destId="{8B786F0D-C91E-4FC2-A4B7-1D15475FA969}" srcOrd="1" destOrd="0" presId="urn:microsoft.com/office/officeart/2005/8/layout/orgChart1"/>
    <dgm:cxn modelId="{F0BDF5A6-49AD-4F84-9A26-2156F59000A2}" type="presParOf" srcId="{6FD37EFF-220B-49ED-BC1B-AB090F527B37}" destId="{80015EAA-3115-4A09-A8DA-584A21C8258B}" srcOrd="2" destOrd="0" presId="urn:microsoft.com/office/officeart/2005/8/layout/orgChart1"/>
    <dgm:cxn modelId="{8866841E-289B-48F0-A58E-ACD2FA98ABE6}" type="presParOf" srcId="{A4A9CF82-899F-4745-AF0C-3137D076C6CC}" destId="{2160E4D6-D3BD-4931-A955-179644CEC67B}" srcOrd="2" destOrd="0" presId="urn:microsoft.com/office/officeart/2005/8/layout/orgChart1"/>
    <dgm:cxn modelId="{27A6824F-4ACE-4793-9736-E59C1CCB58B0}" type="presParOf" srcId="{C3E0727A-447A-4451-835A-1BCA0EF48EB3}" destId="{EBAF7F95-2C89-4179-A24D-67A5D2F3EC03}" srcOrd="2" destOrd="0" presId="urn:microsoft.com/office/officeart/2005/8/layout/orgChart1"/>
    <dgm:cxn modelId="{2E214D29-9B3B-4F89-8ED4-CB275B97A05A}" type="presParOf" srcId="{D69E7C8E-C13F-4CFC-B062-DC9457DC6A36}" destId="{EB853E1B-0435-4460-A15F-2FA148555EA3}" srcOrd="2" destOrd="0" presId="urn:microsoft.com/office/officeart/2005/8/layout/orgChart1"/>
    <dgm:cxn modelId="{5F6B8B1E-E287-4828-97A5-B212F6EE5E83}" type="presParOf" srcId="{D69E7C8E-C13F-4CFC-B062-DC9457DC6A36}" destId="{ECE0C920-E0CC-416A-B3D4-CFB5B33D5604}" srcOrd="3" destOrd="0" presId="urn:microsoft.com/office/officeart/2005/8/layout/orgChart1"/>
    <dgm:cxn modelId="{244B1483-2024-491D-82B4-9D9CEA7E665A}" type="presParOf" srcId="{ECE0C920-E0CC-416A-B3D4-CFB5B33D5604}" destId="{C79B1828-FB78-47C0-A444-18706F8500F6}" srcOrd="0" destOrd="0" presId="urn:microsoft.com/office/officeart/2005/8/layout/orgChart1"/>
    <dgm:cxn modelId="{6565FFE0-86DA-4F5F-A3D6-DF259B50C320}" type="presParOf" srcId="{C79B1828-FB78-47C0-A444-18706F8500F6}" destId="{0BBF6353-5B4C-4731-9689-B075C5A424A3}" srcOrd="0" destOrd="0" presId="urn:microsoft.com/office/officeart/2005/8/layout/orgChart1"/>
    <dgm:cxn modelId="{01295169-9CA3-4F70-9657-502EF23F1FF3}" type="presParOf" srcId="{C79B1828-FB78-47C0-A444-18706F8500F6}" destId="{0FA0BFEC-1CC8-4767-B83B-2853E5C7E738}" srcOrd="1" destOrd="0" presId="urn:microsoft.com/office/officeart/2005/8/layout/orgChart1"/>
    <dgm:cxn modelId="{816A4E62-A067-4C9B-88BD-D7B6A7EBA94F}" type="presParOf" srcId="{ECE0C920-E0CC-416A-B3D4-CFB5B33D5604}" destId="{CE9F2112-2C1A-4E31-A2F3-613C1C5B7A10}" srcOrd="1" destOrd="0" presId="urn:microsoft.com/office/officeart/2005/8/layout/orgChart1"/>
    <dgm:cxn modelId="{DDEC3AA7-F094-49E8-8249-8E74AC8EF1EC}" type="presParOf" srcId="{ECE0C920-E0CC-416A-B3D4-CFB5B33D5604}" destId="{12D303E8-7C2C-45E0-8428-32DAEB2CE5FD}" srcOrd="2" destOrd="0" presId="urn:microsoft.com/office/officeart/2005/8/layout/orgChart1"/>
    <dgm:cxn modelId="{FD61727E-518F-48E5-AAF0-5A721DE4E8EF}" type="presParOf" srcId="{1DBFD1D9-EDFF-47B8-A996-2C81962953DF}" destId="{CE0F6D47-F370-4796-9324-0D628C70B4D7}" srcOrd="2" destOrd="0" presId="urn:microsoft.com/office/officeart/2005/8/layout/orgChart1"/>
    <dgm:cxn modelId="{B81FE175-114B-4FFD-B9A9-209235FEC103}" type="presParOf" srcId="{1BD6620F-B1E0-44ED-828C-C9CBCB69A03E}" destId="{ACAB94CF-FAE8-4B4B-9684-1DB855446F20}" srcOrd="4" destOrd="0" presId="urn:microsoft.com/office/officeart/2005/8/layout/orgChart1"/>
    <dgm:cxn modelId="{BA3A8440-A36F-4164-81C2-F016975CEE95}" type="presParOf" srcId="{1BD6620F-B1E0-44ED-828C-C9CBCB69A03E}" destId="{70FB26DB-5FD2-4E7E-87A0-58B5889198A8}" srcOrd="5" destOrd="0" presId="urn:microsoft.com/office/officeart/2005/8/layout/orgChart1"/>
    <dgm:cxn modelId="{FC001274-C5A9-4AB4-82C7-58C6F3105EA0}" type="presParOf" srcId="{70FB26DB-5FD2-4E7E-87A0-58B5889198A8}" destId="{D14A623A-4500-4032-9815-40A0CA9D7257}" srcOrd="0" destOrd="0" presId="urn:microsoft.com/office/officeart/2005/8/layout/orgChart1"/>
    <dgm:cxn modelId="{2814EDD8-B26B-480A-B547-525A6523C45B}" type="presParOf" srcId="{D14A623A-4500-4032-9815-40A0CA9D7257}" destId="{404337A5-EAD6-4553-BD89-C1BE5AC02670}" srcOrd="0" destOrd="0" presId="urn:microsoft.com/office/officeart/2005/8/layout/orgChart1"/>
    <dgm:cxn modelId="{651781E3-0F9A-4201-B353-24488A214165}" type="presParOf" srcId="{D14A623A-4500-4032-9815-40A0CA9D7257}" destId="{86091639-A7E2-4F2E-A668-F8B9C7B037EF}" srcOrd="1" destOrd="0" presId="urn:microsoft.com/office/officeart/2005/8/layout/orgChart1"/>
    <dgm:cxn modelId="{A255D7B3-708F-4DA6-BE54-2DFD162BC7E0}" type="presParOf" srcId="{70FB26DB-5FD2-4E7E-87A0-58B5889198A8}" destId="{219B1BFE-4DCC-4DDC-B22D-8E1419BC19A0}" srcOrd="1" destOrd="0" presId="urn:microsoft.com/office/officeart/2005/8/layout/orgChart1"/>
    <dgm:cxn modelId="{17C36C47-EDE0-474D-B1A5-1CCC42685E31}" type="presParOf" srcId="{219B1BFE-4DCC-4DDC-B22D-8E1419BC19A0}" destId="{0F83F3E3-95A2-47C2-B32B-8B50897F4357}" srcOrd="0" destOrd="0" presId="urn:microsoft.com/office/officeart/2005/8/layout/orgChart1"/>
    <dgm:cxn modelId="{A7C5F846-AEC0-4291-B280-401E98ECD73D}" type="presParOf" srcId="{219B1BFE-4DCC-4DDC-B22D-8E1419BC19A0}" destId="{6AC20730-E388-4911-8C86-4D59C981B3DB}" srcOrd="1" destOrd="0" presId="urn:microsoft.com/office/officeart/2005/8/layout/orgChart1"/>
    <dgm:cxn modelId="{8C08E377-C121-4E0A-8BA4-96C2A8D4731A}" type="presParOf" srcId="{6AC20730-E388-4911-8C86-4D59C981B3DB}" destId="{49BAF433-4A69-4378-A9F3-44991F222459}" srcOrd="0" destOrd="0" presId="urn:microsoft.com/office/officeart/2005/8/layout/orgChart1"/>
    <dgm:cxn modelId="{959E43DD-0366-4E6E-B958-9FFB9F617406}" type="presParOf" srcId="{49BAF433-4A69-4378-A9F3-44991F222459}" destId="{676B842C-E563-4CD3-B7F5-7DC7A8646FAA}" srcOrd="0" destOrd="0" presId="urn:microsoft.com/office/officeart/2005/8/layout/orgChart1"/>
    <dgm:cxn modelId="{ACD59900-3E43-478C-BCEF-EF9495BC88DF}" type="presParOf" srcId="{49BAF433-4A69-4378-A9F3-44991F222459}" destId="{A7467986-95FD-428E-89B8-48B7064AF607}" srcOrd="1" destOrd="0" presId="urn:microsoft.com/office/officeart/2005/8/layout/orgChart1"/>
    <dgm:cxn modelId="{24746C7D-B21A-414A-B0C5-5ACA0DF037D0}" type="presParOf" srcId="{6AC20730-E388-4911-8C86-4D59C981B3DB}" destId="{5645B4C5-DF3C-4D94-A74B-B7FACF94B974}" srcOrd="1" destOrd="0" presId="urn:microsoft.com/office/officeart/2005/8/layout/orgChart1"/>
    <dgm:cxn modelId="{B57C5B24-0F5E-407A-924F-5446460EC7D6}" type="presParOf" srcId="{5645B4C5-DF3C-4D94-A74B-B7FACF94B974}" destId="{1C21A096-AE5A-49E4-A589-35B7F33B198E}" srcOrd="0" destOrd="0" presId="urn:microsoft.com/office/officeart/2005/8/layout/orgChart1"/>
    <dgm:cxn modelId="{35E4F67D-A523-494C-A798-C5C4CBE637EF}" type="presParOf" srcId="{5645B4C5-DF3C-4D94-A74B-B7FACF94B974}" destId="{06DCDE93-FC78-40F6-A94A-0EE096FD3B15}" srcOrd="1" destOrd="0" presId="urn:microsoft.com/office/officeart/2005/8/layout/orgChart1"/>
    <dgm:cxn modelId="{A7FF2DDF-4EA9-4570-95FE-8EE965795A96}" type="presParOf" srcId="{06DCDE93-FC78-40F6-A94A-0EE096FD3B15}" destId="{1D028DFA-C678-440D-894B-F8F66764B444}" srcOrd="0" destOrd="0" presId="urn:microsoft.com/office/officeart/2005/8/layout/orgChart1"/>
    <dgm:cxn modelId="{5EAF010F-2911-4546-A43F-CA995B7E4C74}" type="presParOf" srcId="{1D028DFA-C678-440D-894B-F8F66764B444}" destId="{49703FE2-51A1-4D14-BADB-C4C2E7313BBA}" srcOrd="0" destOrd="0" presId="urn:microsoft.com/office/officeart/2005/8/layout/orgChart1"/>
    <dgm:cxn modelId="{5BA750A5-3358-410A-88AF-92C93085A9F5}" type="presParOf" srcId="{1D028DFA-C678-440D-894B-F8F66764B444}" destId="{2730B177-52B0-4BBB-9B79-027ABB2CA213}" srcOrd="1" destOrd="0" presId="urn:microsoft.com/office/officeart/2005/8/layout/orgChart1"/>
    <dgm:cxn modelId="{0EE4E697-78B3-47EB-863D-6AD0B2121C44}" type="presParOf" srcId="{06DCDE93-FC78-40F6-A94A-0EE096FD3B15}" destId="{8425E396-493F-4154-ADFB-615290B3013F}" srcOrd="1" destOrd="0" presId="urn:microsoft.com/office/officeart/2005/8/layout/orgChart1"/>
    <dgm:cxn modelId="{CDED2B31-C16F-4B92-B073-DA2AED7AC7AA}" type="presParOf" srcId="{8425E396-493F-4154-ADFB-615290B3013F}" destId="{1C97CCAC-72FD-4F97-A65E-B54D0CF94A80}" srcOrd="0" destOrd="0" presId="urn:microsoft.com/office/officeart/2005/8/layout/orgChart1"/>
    <dgm:cxn modelId="{B894B22A-0CA6-416B-9C8E-C0AF07FE1776}" type="presParOf" srcId="{8425E396-493F-4154-ADFB-615290B3013F}" destId="{D28746A7-23B8-4D94-A009-249F09EA3C3F}" srcOrd="1" destOrd="0" presId="urn:microsoft.com/office/officeart/2005/8/layout/orgChart1"/>
    <dgm:cxn modelId="{A5A0575C-9642-4882-B5F7-95290391F4BD}" type="presParOf" srcId="{D28746A7-23B8-4D94-A009-249F09EA3C3F}" destId="{439A1A3D-D6B8-480F-85BA-AB05679272AC}" srcOrd="0" destOrd="0" presId="urn:microsoft.com/office/officeart/2005/8/layout/orgChart1"/>
    <dgm:cxn modelId="{579F028D-627E-468A-BBE3-22C7CBD86F71}" type="presParOf" srcId="{439A1A3D-D6B8-480F-85BA-AB05679272AC}" destId="{21AD2D1B-B954-4C87-9E9B-C741CDFCF39A}" srcOrd="0" destOrd="0" presId="urn:microsoft.com/office/officeart/2005/8/layout/orgChart1"/>
    <dgm:cxn modelId="{74FBEAD6-C9CB-4DA2-A839-300AA82BE674}" type="presParOf" srcId="{439A1A3D-D6B8-480F-85BA-AB05679272AC}" destId="{0C6FAC2C-06E2-40B8-BE5D-5402CC10C872}" srcOrd="1" destOrd="0" presId="urn:microsoft.com/office/officeart/2005/8/layout/orgChart1"/>
    <dgm:cxn modelId="{5B5AC13F-C924-4B14-A604-CD576E074602}" type="presParOf" srcId="{D28746A7-23B8-4D94-A009-249F09EA3C3F}" destId="{9A1C3E77-C90A-418F-AE27-5891A516479F}" srcOrd="1" destOrd="0" presId="urn:microsoft.com/office/officeart/2005/8/layout/orgChart1"/>
    <dgm:cxn modelId="{ECF28606-E9E4-45B2-8D36-21D237E5CAB1}" type="presParOf" srcId="{D28746A7-23B8-4D94-A009-249F09EA3C3F}" destId="{59B470FA-E387-4C78-96F4-2F6D06862ABC}" srcOrd="2" destOrd="0" presId="urn:microsoft.com/office/officeart/2005/8/layout/orgChart1"/>
    <dgm:cxn modelId="{9254CC3F-7BBF-4AF3-A672-F3F314E8336F}" type="presParOf" srcId="{06DCDE93-FC78-40F6-A94A-0EE096FD3B15}" destId="{18FD14EA-7A8B-4422-AA75-3F8736A274E7}" srcOrd="2" destOrd="0" presId="urn:microsoft.com/office/officeart/2005/8/layout/orgChart1"/>
    <dgm:cxn modelId="{E7EE5BB5-8F33-4FD7-A7F4-2078A5A62C23}" type="presParOf" srcId="{6AC20730-E388-4911-8C86-4D59C981B3DB}" destId="{ADD03EA4-F85F-4A92-9352-AA72EB7C07EF}" srcOrd="2" destOrd="0" presId="urn:microsoft.com/office/officeart/2005/8/layout/orgChart1"/>
    <dgm:cxn modelId="{2611A065-261B-4FA5-AE6F-A87A279628EC}" type="presParOf" srcId="{219B1BFE-4DCC-4DDC-B22D-8E1419BC19A0}" destId="{FF2297B8-450A-4589-8A02-B8A2E37230F3}" srcOrd="2" destOrd="0" presId="urn:microsoft.com/office/officeart/2005/8/layout/orgChart1"/>
    <dgm:cxn modelId="{56D71BC0-7B61-449B-9FFB-0F36365DE900}" type="presParOf" srcId="{219B1BFE-4DCC-4DDC-B22D-8E1419BC19A0}" destId="{0D5D4756-810B-49C9-86E7-8283829C7671}" srcOrd="3" destOrd="0" presId="urn:microsoft.com/office/officeart/2005/8/layout/orgChart1"/>
    <dgm:cxn modelId="{9A947B8B-BFD5-453B-862B-663CAE67DC8C}" type="presParOf" srcId="{0D5D4756-810B-49C9-86E7-8283829C7671}" destId="{632BB75D-6634-490C-A581-2D3E13380AE4}" srcOrd="0" destOrd="0" presId="urn:microsoft.com/office/officeart/2005/8/layout/orgChart1"/>
    <dgm:cxn modelId="{05109AC0-4A81-421B-A22D-33BF2C34B527}" type="presParOf" srcId="{632BB75D-6634-490C-A581-2D3E13380AE4}" destId="{055D536D-12C0-4733-9CED-EC9FE8FB52F0}" srcOrd="0" destOrd="0" presId="urn:microsoft.com/office/officeart/2005/8/layout/orgChart1"/>
    <dgm:cxn modelId="{B280E58E-81A3-43EF-B92A-14B95D125F17}" type="presParOf" srcId="{632BB75D-6634-490C-A581-2D3E13380AE4}" destId="{24921271-57B7-47C5-ACEF-07EAC059EB53}" srcOrd="1" destOrd="0" presId="urn:microsoft.com/office/officeart/2005/8/layout/orgChart1"/>
    <dgm:cxn modelId="{19F95D31-0865-4128-859A-1533C5F5F819}" type="presParOf" srcId="{0D5D4756-810B-49C9-86E7-8283829C7671}" destId="{E3CEF91E-582D-4D6C-A75F-3C8D3EC93178}" srcOrd="1" destOrd="0" presId="urn:microsoft.com/office/officeart/2005/8/layout/orgChart1"/>
    <dgm:cxn modelId="{21D86F5A-C217-48FC-AA95-7D377EC3F3C1}" type="presParOf" srcId="{0D5D4756-810B-49C9-86E7-8283829C7671}" destId="{15C58332-D13F-4051-A7C9-6BD6839174A5}" srcOrd="2" destOrd="0" presId="urn:microsoft.com/office/officeart/2005/8/layout/orgChart1"/>
    <dgm:cxn modelId="{C166B2C4-9DD8-47F0-A3EB-3FADB4CC58C5}" type="presParOf" srcId="{70FB26DB-5FD2-4E7E-87A0-58B5889198A8}" destId="{E2A22AC2-E5D0-4DD1-8A05-CBDC60AFA781}" srcOrd="2" destOrd="0" presId="urn:microsoft.com/office/officeart/2005/8/layout/orgChart1"/>
    <dgm:cxn modelId="{D95EE096-1081-475C-B1BA-5A55D6119461}" type="presParOf" srcId="{1BD6620F-B1E0-44ED-828C-C9CBCB69A03E}" destId="{38DA9408-1F8C-4A87-B711-6E520F9415E1}" srcOrd="6" destOrd="0" presId="urn:microsoft.com/office/officeart/2005/8/layout/orgChart1"/>
    <dgm:cxn modelId="{DF5A3FE1-E681-47F9-A2A5-501A1D80CF23}" type="presParOf" srcId="{1BD6620F-B1E0-44ED-828C-C9CBCB69A03E}" destId="{A54415F5-7FE8-4EB6-8059-5772D1D5839A}" srcOrd="7" destOrd="0" presId="urn:microsoft.com/office/officeart/2005/8/layout/orgChart1"/>
    <dgm:cxn modelId="{393BA93B-37F8-4A79-8FFD-605FB81E95F7}" type="presParOf" srcId="{A54415F5-7FE8-4EB6-8059-5772D1D5839A}" destId="{E3872AB3-136D-4D4F-A5EC-3B65101611A6}" srcOrd="0" destOrd="0" presId="urn:microsoft.com/office/officeart/2005/8/layout/orgChart1"/>
    <dgm:cxn modelId="{9716FF13-4666-4780-8272-0603103C2F97}" type="presParOf" srcId="{E3872AB3-136D-4D4F-A5EC-3B65101611A6}" destId="{DDDB1DCF-6497-4400-B65C-C6B5FA233BAF}" srcOrd="0" destOrd="0" presId="urn:microsoft.com/office/officeart/2005/8/layout/orgChart1"/>
    <dgm:cxn modelId="{CCE2C640-2F3A-411E-81B7-0AFBCB5F89FA}" type="presParOf" srcId="{E3872AB3-136D-4D4F-A5EC-3B65101611A6}" destId="{7B2B8FE2-6946-43FF-B804-9E360F8BAAF4}" srcOrd="1" destOrd="0" presId="urn:microsoft.com/office/officeart/2005/8/layout/orgChart1"/>
    <dgm:cxn modelId="{E4610FCD-6D9B-41F4-BEEE-8BD425F55E82}" type="presParOf" srcId="{A54415F5-7FE8-4EB6-8059-5772D1D5839A}" destId="{0338ADB2-F592-480E-BEF6-F8C5EEFB85E7}" srcOrd="1" destOrd="0" presId="urn:microsoft.com/office/officeart/2005/8/layout/orgChart1"/>
    <dgm:cxn modelId="{92F82C6A-DA78-437C-9216-C8C3668A173E}" type="presParOf" srcId="{0338ADB2-F592-480E-BEF6-F8C5EEFB85E7}" destId="{87ECE6D6-B042-4823-B4F2-BC560EA6323E}" srcOrd="0" destOrd="0" presId="urn:microsoft.com/office/officeart/2005/8/layout/orgChart1"/>
    <dgm:cxn modelId="{FDCB12A6-EA11-45BA-9AC2-95130713D286}" type="presParOf" srcId="{0338ADB2-F592-480E-BEF6-F8C5EEFB85E7}" destId="{F0D4097A-EA67-495F-AE55-8733A4BC5741}" srcOrd="1" destOrd="0" presId="urn:microsoft.com/office/officeart/2005/8/layout/orgChart1"/>
    <dgm:cxn modelId="{D8F9B597-0648-4B25-B32C-FDB84CD6EE98}" type="presParOf" srcId="{F0D4097A-EA67-495F-AE55-8733A4BC5741}" destId="{7AE93C78-2223-471C-A968-CA24EED98348}" srcOrd="0" destOrd="0" presId="urn:microsoft.com/office/officeart/2005/8/layout/orgChart1"/>
    <dgm:cxn modelId="{14A172AA-B124-4B5E-85EA-A339F01CE260}" type="presParOf" srcId="{7AE93C78-2223-471C-A968-CA24EED98348}" destId="{D5525523-7A59-421C-88B2-274053793CAB}" srcOrd="0" destOrd="0" presId="urn:microsoft.com/office/officeart/2005/8/layout/orgChart1"/>
    <dgm:cxn modelId="{DDD49197-4D09-4897-9C29-5BDAD4F53323}" type="presParOf" srcId="{7AE93C78-2223-471C-A968-CA24EED98348}" destId="{11A8CFE9-B612-4494-94D5-F27B330BBC16}" srcOrd="1" destOrd="0" presId="urn:microsoft.com/office/officeart/2005/8/layout/orgChart1"/>
    <dgm:cxn modelId="{B051804F-4BBB-4F7B-A54A-61409EC002EC}" type="presParOf" srcId="{F0D4097A-EA67-495F-AE55-8733A4BC5741}" destId="{30C318ED-2AA4-400E-A435-665DA039149C}" srcOrd="1" destOrd="0" presId="urn:microsoft.com/office/officeart/2005/8/layout/orgChart1"/>
    <dgm:cxn modelId="{667D384C-059E-480C-8932-7F4133E0B34E}" type="presParOf" srcId="{30C318ED-2AA4-400E-A435-665DA039149C}" destId="{860F2E5E-06DF-4335-B335-2AA4C37E779D}" srcOrd="0" destOrd="0" presId="urn:microsoft.com/office/officeart/2005/8/layout/orgChart1"/>
    <dgm:cxn modelId="{888C0BAE-1075-4101-B5F7-02F4FA6E1E59}" type="presParOf" srcId="{30C318ED-2AA4-400E-A435-665DA039149C}" destId="{D040F659-842E-4780-8EAD-24B286F5BA0B}" srcOrd="1" destOrd="0" presId="urn:microsoft.com/office/officeart/2005/8/layout/orgChart1"/>
    <dgm:cxn modelId="{A4921949-1B3E-45A3-815A-176965A05BC0}" type="presParOf" srcId="{D040F659-842E-4780-8EAD-24B286F5BA0B}" destId="{D469A97B-07D6-4230-B94B-B3C6D02712F4}" srcOrd="0" destOrd="0" presId="urn:microsoft.com/office/officeart/2005/8/layout/orgChart1"/>
    <dgm:cxn modelId="{B3DE423E-5F7D-48A7-B535-B294F90BF78E}" type="presParOf" srcId="{D469A97B-07D6-4230-B94B-B3C6D02712F4}" destId="{D08598D9-6251-4F60-954A-29DD6E4EB62D}" srcOrd="0" destOrd="0" presId="urn:microsoft.com/office/officeart/2005/8/layout/orgChart1"/>
    <dgm:cxn modelId="{F674FF29-7B6E-44C6-BBE6-ED94B9E5829C}" type="presParOf" srcId="{D469A97B-07D6-4230-B94B-B3C6D02712F4}" destId="{7F04BA8C-8081-421B-AFAF-8DF76889C649}" srcOrd="1" destOrd="0" presId="urn:microsoft.com/office/officeart/2005/8/layout/orgChart1"/>
    <dgm:cxn modelId="{ABC58D99-5B36-4290-B290-1361CBB48BC7}" type="presParOf" srcId="{D040F659-842E-4780-8EAD-24B286F5BA0B}" destId="{8C1E05A2-237F-4898-B91A-DFB2881ED700}" srcOrd="1" destOrd="0" presId="urn:microsoft.com/office/officeart/2005/8/layout/orgChart1"/>
    <dgm:cxn modelId="{155438D2-952B-4BA0-B2F5-DD180151EB68}" type="presParOf" srcId="{D040F659-842E-4780-8EAD-24B286F5BA0B}" destId="{791E6FB3-7C01-4BF0-AB23-89C3E6DA97F6}" srcOrd="2" destOrd="0" presId="urn:microsoft.com/office/officeart/2005/8/layout/orgChart1"/>
    <dgm:cxn modelId="{BC077116-9E03-4602-A086-C117A1062BD6}" type="presParOf" srcId="{30C318ED-2AA4-400E-A435-665DA039149C}" destId="{F91D2EFE-19AD-47CD-A001-DE707AD5C71F}" srcOrd="2" destOrd="0" presId="urn:microsoft.com/office/officeart/2005/8/layout/orgChart1"/>
    <dgm:cxn modelId="{E7F4434B-C924-4268-AB0F-09E315660213}" type="presParOf" srcId="{30C318ED-2AA4-400E-A435-665DA039149C}" destId="{816D20D9-843A-43EC-A2E2-8BC03A77C4AD}" srcOrd="3" destOrd="0" presId="urn:microsoft.com/office/officeart/2005/8/layout/orgChart1"/>
    <dgm:cxn modelId="{CA93AC09-682D-4594-9652-DA5F2495838A}" type="presParOf" srcId="{816D20D9-843A-43EC-A2E2-8BC03A77C4AD}" destId="{67A99C50-D7B1-40A4-982E-03739ACA3E6E}" srcOrd="0" destOrd="0" presId="urn:microsoft.com/office/officeart/2005/8/layout/orgChart1"/>
    <dgm:cxn modelId="{4C352129-94C6-4865-8B01-323D489D3388}" type="presParOf" srcId="{67A99C50-D7B1-40A4-982E-03739ACA3E6E}" destId="{E0876FEE-DEBA-4057-AA0B-84E2C8314E30}" srcOrd="0" destOrd="0" presId="urn:microsoft.com/office/officeart/2005/8/layout/orgChart1"/>
    <dgm:cxn modelId="{99C01299-BB6E-4D4F-B5F9-BF733CCD5558}" type="presParOf" srcId="{67A99C50-D7B1-40A4-982E-03739ACA3E6E}" destId="{63A36EE4-9DB7-443E-B442-475D398FFB46}" srcOrd="1" destOrd="0" presId="urn:microsoft.com/office/officeart/2005/8/layout/orgChart1"/>
    <dgm:cxn modelId="{63D35DA5-0CFC-4D6A-9AEE-6BDAB600E2AB}" type="presParOf" srcId="{816D20D9-843A-43EC-A2E2-8BC03A77C4AD}" destId="{AB653DB4-EA86-4C85-834F-67D27D852FFC}" srcOrd="1" destOrd="0" presId="urn:microsoft.com/office/officeart/2005/8/layout/orgChart1"/>
    <dgm:cxn modelId="{97518132-D174-4C51-BCE0-C4117A136D5C}" type="presParOf" srcId="{816D20D9-843A-43EC-A2E2-8BC03A77C4AD}" destId="{FF3E489D-FBC2-4A25-B9E9-E842BC8E194E}" srcOrd="2" destOrd="0" presId="urn:microsoft.com/office/officeart/2005/8/layout/orgChart1"/>
    <dgm:cxn modelId="{508433E7-79C1-41C2-9EFD-A5EA1EEC9BD3}" type="presParOf" srcId="{F0D4097A-EA67-495F-AE55-8733A4BC5741}" destId="{C8B9C337-1A60-4BE7-848D-13814AD0C874}" srcOrd="2" destOrd="0" presId="urn:microsoft.com/office/officeart/2005/8/layout/orgChart1"/>
    <dgm:cxn modelId="{997A84A1-C537-4994-B067-C6B50C3FF059}" type="presParOf" srcId="{0338ADB2-F592-480E-BEF6-F8C5EEFB85E7}" destId="{35008923-1A81-4704-8CAF-BF81037B5C5A}" srcOrd="2" destOrd="0" presId="urn:microsoft.com/office/officeart/2005/8/layout/orgChart1"/>
    <dgm:cxn modelId="{77BD42E0-1D21-41CA-9CE9-7754C3A128B6}" type="presParOf" srcId="{0338ADB2-F592-480E-BEF6-F8C5EEFB85E7}" destId="{1DF836FE-7AF8-4647-93F4-4B5C96B269CA}" srcOrd="3" destOrd="0" presId="urn:microsoft.com/office/officeart/2005/8/layout/orgChart1"/>
    <dgm:cxn modelId="{261C99D9-DFDD-4236-8AC1-75A02D6DB776}" type="presParOf" srcId="{1DF836FE-7AF8-4647-93F4-4B5C96B269CA}" destId="{FB230A0F-FBF0-4E0A-B1DD-288693E9D7C5}" srcOrd="0" destOrd="0" presId="urn:microsoft.com/office/officeart/2005/8/layout/orgChart1"/>
    <dgm:cxn modelId="{C953D6D0-B7E0-4F06-B4D1-8780590CF6CB}" type="presParOf" srcId="{FB230A0F-FBF0-4E0A-B1DD-288693E9D7C5}" destId="{FC5410BD-F466-4CFC-A978-598E7D2A103D}" srcOrd="0" destOrd="0" presId="urn:microsoft.com/office/officeart/2005/8/layout/orgChart1"/>
    <dgm:cxn modelId="{1B4FB265-1862-4F87-AA71-ECEA98476570}" type="presParOf" srcId="{FB230A0F-FBF0-4E0A-B1DD-288693E9D7C5}" destId="{FD5284E1-7CB8-4C19-A012-8C0F700179AD}" srcOrd="1" destOrd="0" presId="urn:microsoft.com/office/officeart/2005/8/layout/orgChart1"/>
    <dgm:cxn modelId="{52D63BCB-E29D-4A33-9F23-5274FE182C14}" type="presParOf" srcId="{1DF836FE-7AF8-4647-93F4-4B5C96B269CA}" destId="{C0FCBCC3-84EA-472D-9B9E-F4A2F2C70ABC}" srcOrd="1" destOrd="0" presId="urn:microsoft.com/office/officeart/2005/8/layout/orgChart1"/>
    <dgm:cxn modelId="{F4CE2FC2-4070-4E45-99E2-93D50A50518B}" type="presParOf" srcId="{C0FCBCC3-84EA-472D-9B9E-F4A2F2C70ABC}" destId="{0964B4D6-5864-4A44-BE6D-89A978D59C22}" srcOrd="0" destOrd="0" presId="urn:microsoft.com/office/officeart/2005/8/layout/orgChart1"/>
    <dgm:cxn modelId="{27029963-CB9B-4DD0-A01B-F5AC79990136}" type="presParOf" srcId="{C0FCBCC3-84EA-472D-9B9E-F4A2F2C70ABC}" destId="{1C6067DD-0CD6-48A9-B0D4-A91A77F3D4D4}" srcOrd="1" destOrd="0" presId="urn:microsoft.com/office/officeart/2005/8/layout/orgChart1"/>
    <dgm:cxn modelId="{1CFFA0A4-B8F0-48A5-B65B-3E7C6F3B1615}" type="presParOf" srcId="{1C6067DD-0CD6-48A9-B0D4-A91A77F3D4D4}" destId="{94B1A205-D683-4B8C-8A85-F27D1EAEAAE4}" srcOrd="0" destOrd="0" presId="urn:microsoft.com/office/officeart/2005/8/layout/orgChart1"/>
    <dgm:cxn modelId="{8D428A69-18DA-457C-BCF9-1F67F79671DA}" type="presParOf" srcId="{94B1A205-D683-4B8C-8A85-F27D1EAEAAE4}" destId="{CFAF67AF-41BF-45B9-9B7C-21511298E9A5}" srcOrd="0" destOrd="0" presId="urn:microsoft.com/office/officeart/2005/8/layout/orgChart1"/>
    <dgm:cxn modelId="{50CCC122-E5FA-4D5B-8B91-DF79351DD7F7}" type="presParOf" srcId="{94B1A205-D683-4B8C-8A85-F27D1EAEAAE4}" destId="{6C2C696F-7D78-48E1-970B-46484FAF5494}" srcOrd="1" destOrd="0" presId="urn:microsoft.com/office/officeart/2005/8/layout/orgChart1"/>
    <dgm:cxn modelId="{2CEB66D5-FD93-4A0D-8335-2BDCD6AE5F24}" type="presParOf" srcId="{1C6067DD-0CD6-48A9-B0D4-A91A77F3D4D4}" destId="{3F724910-915B-4F1F-A909-0434C0D41E88}" srcOrd="1" destOrd="0" presId="urn:microsoft.com/office/officeart/2005/8/layout/orgChart1"/>
    <dgm:cxn modelId="{A2895E9D-4AF7-4231-B2CC-45D1CA981C28}" type="presParOf" srcId="{1C6067DD-0CD6-48A9-B0D4-A91A77F3D4D4}" destId="{B85710C2-4708-467A-9224-9360B29B09B5}" srcOrd="2" destOrd="0" presId="urn:microsoft.com/office/officeart/2005/8/layout/orgChart1"/>
    <dgm:cxn modelId="{0EFED455-D4DE-457C-B092-CED798FFD2DA}" type="presParOf" srcId="{C0FCBCC3-84EA-472D-9B9E-F4A2F2C70ABC}" destId="{2EC7A657-9DCD-4A17-9324-56914D949E71}" srcOrd="2" destOrd="0" presId="urn:microsoft.com/office/officeart/2005/8/layout/orgChart1"/>
    <dgm:cxn modelId="{13BA4E26-2F17-4D66-92DC-0FBDCC350C66}" type="presParOf" srcId="{C0FCBCC3-84EA-472D-9B9E-F4A2F2C70ABC}" destId="{60FCFA42-4786-420A-8516-2D1D43A0CCC1}" srcOrd="3" destOrd="0" presId="urn:microsoft.com/office/officeart/2005/8/layout/orgChart1"/>
    <dgm:cxn modelId="{58F7D688-B7C0-4FEC-BB0A-14294B17FD7C}" type="presParOf" srcId="{60FCFA42-4786-420A-8516-2D1D43A0CCC1}" destId="{AA723CBC-AD6F-4A51-969B-918413706BF2}" srcOrd="0" destOrd="0" presId="urn:microsoft.com/office/officeart/2005/8/layout/orgChart1"/>
    <dgm:cxn modelId="{76C75C97-2929-41E3-8CD9-A8885ED62613}" type="presParOf" srcId="{AA723CBC-AD6F-4A51-969B-918413706BF2}" destId="{C0814AAF-7C62-4727-9735-18E66D25B24D}" srcOrd="0" destOrd="0" presId="urn:microsoft.com/office/officeart/2005/8/layout/orgChart1"/>
    <dgm:cxn modelId="{516B0A41-5007-4FD0-A185-3F7DFD165BE2}" type="presParOf" srcId="{AA723CBC-AD6F-4A51-969B-918413706BF2}" destId="{F7D1C6A5-3A28-45CA-A75B-5DBA7CCAC0F0}" srcOrd="1" destOrd="0" presId="urn:microsoft.com/office/officeart/2005/8/layout/orgChart1"/>
    <dgm:cxn modelId="{47D9EE48-8FBD-4F92-82A6-F8CC29627127}" type="presParOf" srcId="{60FCFA42-4786-420A-8516-2D1D43A0CCC1}" destId="{92D29C9E-A767-43D2-8429-E69871FDEADA}" srcOrd="1" destOrd="0" presId="urn:microsoft.com/office/officeart/2005/8/layout/orgChart1"/>
    <dgm:cxn modelId="{F236F960-7228-4096-B0DB-741CEB7FB5F6}" type="presParOf" srcId="{60FCFA42-4786-420A-8516-2D1D43A0CCC1}" destId="{DEB78D84-AA86-401F-ADDA-D8FE8D01F486}" srcOrd="2" destOrd="0" presId="urn:microsoft.com/office/officeart/2005/8/layout/orgChart1"/>
    <dgm:cxn modelId="{009E1EB1-7C8A-4113-BE78-02123167140E}" type="presParOf" srcId="{1DF836FE-7AF8-4647-93F4-4B5C96B269CA}" destId="{2AA22F08-AE9B-4D04-B280-968485ED8989}" srcOrd="2" destOrd="0" presId="urn:microsoft.com/office/officeart/2005/8/layout/orgChart1"/>
    <dgm:cxn modelId="{3112243B-A8E2-4E47-926B-20ED8A7B9111}" type="presParOf" srcId="{0338ADB2-F592-480E-BEF6-F8C5EEFB85E7}" destId="{B8C467F1-FDAF-4519-B10B-0327C82E5E79}" srcOrd="4" destOrd="0" presId="urn:microsoft.com/office/officeart/2005/8/layout/orgChart1"/>
    <dgm:cxn modelId="{FF69212D-E9EE-4AEC-A20A-F854133F0991}" type="presParOf" srcId="{0338ADB2-F592-480E-BEF6-F8C5EEFB85E7}" destId="{3228050F-3A63-44A2-97D8-89312179945C}" srcOrd="5" destOrd="0" presId="urn:microsoft.com/office/officeart/2005/8/layout/orgChart1"/>
    <dgm:cxn modelId="{ED9ACDC3-EC4A-4FF9-AE8F-3811FFF561C2}" type="presParOf" srcId="{3228050F-3A63-44A2-97D8-89312179945C}" destId="{DB0B49C7-ACCF-4D65-BC22-1AF519666B2A}" srcOrd="0" destOrd="0" presId="urn:microsoft.com/office/officeart/2005/8/layout/orgChart1"/>
    <dgm:cxn modelId="{A973E462-5581-4594-8EE7-D289DB5E56C6}" type="presParOf" srcId="{DB0B49C7-ACCF-4D65-BC22-1AF519666B2A}" destId="{984E3074-3FA1-40F5-AB57-E440DB2533F4}" srcOrd="0" destOrd="0" presId="urn:microsoft.com/office/officeart/2005/8/layout/orgChart1"/>
    <dgm:cxn modelId="{1189DBC0-8AE9-4BCD-9161-64FB6F952B71}" type="presParOf" srcId="{DB0B49C7-ACCF-4D65-BC22-1AF519666B2A}" destId="{5F5A565D-38DC-4BEC-A4A7-184BBD4A8203}" srcOrd="1" destOrd="0" presId="urn:microsoft.com/office/officeart/2005/8/layout/orgChart1"/>
    <dgm:cxn modelId="{8296AF89-E51E-42A5-8877-87E081C8D062}" type="presParOf" srcId="{3228050F-3A63-44A2-97D8-89312179945C}" destId="{BB3B3A17-5E12-4F56-A485-749218FE0EC0}" srcOrd="1" destOrd="0" presId="urn:microsoft.com/office/officeart/2005/8/layout/orgChart1"/>
    <dgm:cxn modelId="{0D3EEA2D-31ED-42AB-9A6E-E435E64553F7}" type="presParOf" srcId="{BB3B3A17-5E12-4F56-A485-749218FE0EC0}" destId="{9C99569F-8FE5-412E-AB5D-31EE853CF130}" srcOrd="0" destOrd="0" presId="urn:microsoft.com/office/officeart/2005/8/layout/orgChart1"/>
    <dgm:cxn modelId="{FF2E5AA6-64BC-40DF-8474-14522DD8D14E}" type="presParOf" srcId="{BB3B3A17-5E12-4F56-A485-749218FE0EC0}" destId="{3B5513AB-5C08-41ED-8342-124670EA5ADA}" srcOrd="1" destOrd="0" presId="urn:microsoft.com/office/officeart/2005/8/layout/orgChart1"/>
    <dgm:cxn modelId="{928762AA-5505-4EFA-A845-EC3B8800A7F2}" type="presParOf" srcId="{3B5513AB-5C08-41ED-8342-124670EA5ADA}" destId="{0153072B-608B-4B5B-97E5-2ACE68910383}" srcOrd="0" destOrd="0" presId="urn:microsoft.com/office/officeart/2005/8/layout/orgChart1"/>
    <dgm:cxn modelId="{FA5061A8-61B4-4E23-8DC7-A554F6A8DF51}" type="presParOf" srcId="{0153072B-608B-4B5B-97E5-2ACE68910383}" destId="{4F66F513-FC22-419D-8F85-235EDDF49C7D}" srcOrd="0" destOrd="0" presId="urn:microsoft.com/office/officeart/2005/8/layout/orgChart1"/>
    <dgm:cxn modelId="{16068AD2-7039-4197-8EBA-03D1534A7C70}" type="presParOf" srcId="{0153072B-608B-4B5B-97E5-2ACE68910383}" destId="{5151E4CB-E304-4F45-8F5D-4F978C9EAB41}" srcOrd="1" destOrd="0" presId="urn:microsoft.com/office/officeart/2005/8/layout/orgChart1"/>
    <dgm:cxn modelId="{98C40BE8-8D8B-437D-B3C3-62C0C7CB249B}" type="presParOf" srcId="{3B5513AB-5C08-41ED-8342-124670EA5ADA}" destId="{8A47DE43-5C32-4A33-8BE9-43FD694E214F}" srcOrd="1" destOrd="0" presId="urn:microsoft.com/office/officeart/2005/8/layout/orgChart1"/>
    <dgm:cxn modelId="{186FA3A0-5E03-471F-B731-73705A7C79A0}" type="presParOf" srcId="{3B5513AB-5C08-41ED-8342-124670EA5ADA}" destId="{2C9C58D2-5462-4AF6-A1A0-CE9104E5248B}" srcOrd="2" destOrd="0" presId="urn:microsoft.com/office/officeart/2005/8/layout/orgChart1"/>
    <dgm:cxn modelId="{E1D96AE4-A373-4834-A11F-B92260D6E201}" type="presParOf" srcId="{BB3B3A17-5E12-4F56-A485-749218FE0EC0}" destId="{9B3A67E4-3EB8-4CA8-9DB4-9A59FFB4B4D9}" srcOrd="2" destOrd="0" presId="urn:microsoft.com/office/officeart/2005/8/layout/orgChart1"/>
    <dgm:cxn modelId="{82CD762C-6EFE-4A28-89C7-D572BAB6EF77}" type="presParOf" srcId="{BB3B3A17-5E12-4F56-A485-749218FE0EC0}" destId="{DD2F9627-8E77-4AEC-A106-1F095AE50BA1}" srcOrd="3" destOrd="0" presId="urn:microsoft.com/office/officeart/2005/8/layout/orgChart1"/>
    <dgm:cxn modelId="{F2131444-BD33-4BFD-8C7D-E347070CC8B8}" type="presParOf" srcId="{DD2F9627-8E77-4AEC-A106-1F095AE50BA1}" destId="{82F1EA17-E9FE-4A2D-93A9-7BA3DD95B587}" srcOrd="0" destOrd="0" presId="urn:microsoft.com/office/officeart/2005/8/layout/orgChart1"/>
    <dgm:cxn modelId="{24EEFA02-5607-4F61-A5A7-A309BB5BDBDD}" type="presParOf" srcId="{82F1EA17-E9FE-4A2D-93A9-7BA3DD95B587}" destId="{137A1CA0-00E2-44F1-B53D-63E2437C58CD}" srcOrd="0" destOrd="0" presId="urn:microsoft.com/office/officeart/2005/8/layout/orgChart1"/>
    <dgm:cxn modelId="{FD0D73B9-9E36-4F3A-89B7-C4B88B60BFB5}" type="presParOf" srcId="{82F1EA17-E9FE-4A2D-93A9-7BA3DD95B587}" destId="{A86F59A7-CF0B-4F8F-8F02-3DC021189659}" srcOrd="1" destOrd="0" presId="urn:microsoft.com/office/officeart/2005/8/layout/orgChart1"/>
    <dgm:cxn modelId="{B79E33E5-8188-4C1F-AB41-BA91790D8E9B}" type="presParOf" srcId="{DD2F9627-8E77-4AEC-A106-1F095AE50BA1}" destId="{E856F0F9-5602-46E1-82D2-104B84E6286C}" srcOrd="1" destOrd="0" presId="urn:microsoft.com/office/officeart/2005/8/layout/orgChart1"/>
    <dgm:cxn modelId="{549A5B9F-FFC8-455C-836D-EA0ADB3DB656}" type="presParOf" srcId="{DD2F9627-8E77-4AEC-A106-1F095AE50BA1}" destId="{D0BC3949-BC7E-426C-B1DA-AB6AB71206DF}" srcOrd="2" destOrd="0" presId="urn:microsoft.com/office/officeart/2005/8/layout/orgChart1"/>
    <dgm:cxn modelId="{B92C480F-F85B-4D6F-9169-229F39CE447A}" type="presParOf" srcId="{3228050F-3A63-44A2-97D8-89312179945C}" destId="{DD8C33CC-B6CF-4D24-8BD7-E055C6153B7A}" srcOrd="2" destOrd="0" presId="urn:microsoft.com/office/officeart/2005/8/layout/orgChart1"/>
    <dgm:cxn modelId="{759E544E-A0A4-4C01-880B-EBBFCF2FC16D}" type="presParOf" srcId="{A54415F5-7FE8-4EB6-8059-5772D1D5839A}" destId="{A2684593-80CE-4C87-9085-D55B831F3635}" srcOrd="2" destOrd="0" presId="urn:microsoft.com/office/officeart/2005/8/layout/orgChart1"/>
    <dgm:cxn modelId="{124568C0-AF30-4DBA-B728-6F7E3B0BF042}" type="presParOf" srcId="{1BD6620F-B1E0-44ED-828C-C9CBCB69A03E}" destId="{5FB89C2A-C039-40E9-9E9A-381233CCA6B7}" srcOrd="8" destOrd="0" presId="urn:microsoft.com/office/officeart/2005/8/layout/orgChart1"/>
    <dgm:cxn modelId="{593B34B4-0D91-4128-BD78-628478B984BC}" type="presParOf" srcId="{1BD6620F-B1E0-44ED-828C-C9CBCB69A03E}" destId="{88070BBE-C201-4B10-BE22-752C11951728}" srcOrd="9" destOrd="0" presId="urn:microsoft.com/office/officeart/2005/8/layout/orgChart1"/>
    <dgm:cxn modelId="{66ADABC2-0C0F-41CF-BBDB-8B64BD10D73B}" type="presParOf" srcId="{88070BBE-C201-4B10-BE22-752C11951728}" destId="{E377B263-3773-4065-9593-199A97EBAA2C}" srcOrd="0" destOrd="0" presId="urn:microsoft.com/office/officeart/2005/8/layout/orgChart1"/>
    <dgm:cxn modelId="{913BA91D-A7EE-453B-8A68-E9A6A59F5841}" type="presParOf" srcId="{E377B263-3773-4065-9593-199A97EBAA2C}" destId="{2489BF49-A5C7-401C-82D5-EE2F88E3FA1D}" srcOrd="0" destOrd="0" presId="urn:microsoft.com/office/officeart/2005/8/layout/orgChart1"/>
    <dgm:cxn modelId="{5200260D-B057-47BA-9AC6-56035DADB20C}" type="presParOf" srcId="{E377B263-3773-4065-9593-199A97EBAA2C}" destId="{43C875B9-C610-4952-A709-F407031B5B17}" srcOrd="1" destOrd="0" presId="urn:microsoft.com/office/officeart/2005/8/layout/orgChart1"/>
    <dgm:cxn modelId="{F1C0C4CC-BE8A-4C7D-ABD2-E0D4A86B04E2}" type="presParOf" srcId="{88070BBE-C201-4B10-BE22-752C11951728}" destId="{D2FDC266-B8F3-489A-ADCD-94123BB41A60}" srcOrd="1" destOrd="0" presId="urn:microsoft.com/office/officeart/2005/8/layout/orgChart1"/>
    <dgm:cxn modelId="{F2F40E07-144C-4DF9-8D4D-DAE5130E3071}" type="presParOf" srcId="{88070BBE-C201-4B10-BE22-752C11951728}" destId="{D8690C91-FD20-4B48-A6CB-7EBB61C0BDCA}" srcOrd="2" destOrd="0" presId="urn:microsoft.com/office/officeart/2005/8/layout/orgChart1"/>
    <dgm:cxn modelId="{48C20A94-8CF2-490E-A845-A4B08B0CB325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100" dirty="0" smtClean="0"/>
            <a:t>Asia Front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b="0" i="0" dirty="0" smtClean="0"/>
            <a:t>Uzbekistan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60A23791-DFDF-470C-B259-DF8C18A63FF9}">
      <dgm:prSet custT="1"/>
      <dgm:spPr/>
      <dgm:t>
        <a:bodyPr/>
        <a:lstStyle/>
        <a:p>
          <a:pPr rtl="0"/>
          <a:r>
            <a:rPr lang="en-US" sz="1100" b="0" i="0" dirty="0" smtClean="0"/>
            <a:t>Kazakhstan</a:t>
          </a:r>
          <a:endParaRPr lang="he-IL" sz="1100" b="0" dirty="0"/>
        </a:p>
      </dgm:t>
    </dgm:pt>
    <dgm:pt modelId="{F70E09FC-F7D7-40A4-9036-4FC810F28720}" type="parTrans" cxnId="{5749AF97-6524-43BE-A2DF-6579B463E42D}">
      <dgm:prSet/>
      <dgm:spPr/>
      <dgm:t>
        <a:bodyPr/>
        <a:lstStyle/>
        <a:p>
          <a:pPr rtl="1"/>
          <a:endParaRPr lang="he-IL" sz="1100"/>
        </a:p>
      </dgm:t>
    </dgm:pt>
    <dgm:pt modelId="{7C38E997-616A-4F6D-ACC8-449868B03298}" type="sibTrans" cxnId="{5749AF97-6524-43BE-A2DF-6579B463E42D}">
      <dgm:prSet/>
      <dgm:spPr/>
      <dgm:t>
        <a:bodyPr/>
        <a:lstStyle/>
        <a:p>
          <a:pPr rtl="1"/>
          <a:endParaRPr lang="he-IL" sz="1100"/>
        </a:p>
      </dgm:t>
    </dgm:pt>
    <dgm:pt modelId="{FC54C293-1BC7-43FE-95C8-70FE95EE03D4}">
      <dgm:prSet custT="1"/>
      <dgm:spPr/>
      <dgm:t>
        <a:bodyPr/>
        <a:lstStyle/>
        <a:p>
          <a:pPr rtl="0"/>
          <a:r>
            <a:rPr lang="en-US" sz="1100" dirty="0" smtClean="0"/>
            <a:t>Regime Change</a:t>
          </a:r>
          <a:endParaRPr lang="he-IL" sz="1100" dirty="0"/>
        </a:p>
      </dgm:t>
    </dgm:pt>
    <dgm:pt modelId="{2211F781-7BC8-428E-AC5A-EF4F70FD4B41}" type="parTrans" cxnId="{321184B8-46FB-40E9-8FC0-A3267E67C411}">
      <dgm:prSet/>
      <dgm:spPr/>
      <dgm:t>
        <a:bodyPr/>
        <a:lstStyle/>
        <a:p>
          <a:pPr rtl="1"/>
          <a:endParaRPr lang="he-IL" sz="1100"/>
        </a:p>
      </dgm:t>
    </dgm:pt>
    <dgm:pt modelId="{0E86D1B9-49FF-4209-9B17-C203E1209C4B}" type="sibTrans" cxnId="{321184B8-46FB-40E9-8FC0-A3267E67C411}">
      <dgm:prSet/>
      <dgm:spPr/>
      <dgm:t>
        <a:bodyPr/>
        <a:lstStyle/>
        <a:p>
          <a:pPr rtl="1"/>
          <a:endParaRPr lang="he-IL" sz="1100"/>
        </a:p>
      </dgm:t>
    </dgm:pt>
    <dgm:pt modelId="{9D2801F5-3AE8-4C9B-AA51-748FB03298E3}">
      <dgm:prSet custT="1"/>
      <dgm:spPr/>
      <dgm:t>
        <a:bodyPr/>
        <a:lstStyle/>
        <a:p>
          <a:pPr rtl="0"/>
          <a:r>
            <a:rPr lang="en-US" sz="1100" dirty="0" smtClean="0"/>
            <a:t>UN Recognition</a:t>
          </a:r>
          <a:endParaRPr lang="he-IL" sz="1100" dirty="0"/>
        </a:p>
      </dgm:t>
    </dgm:pt>
    <dgm:pt modelId="{4CF8B09C-FFFE-4F38-9547-845A86D559BA}" type="parTrans" cxnId="{15C0EAF4-DDEB-4831-B6FF-3920A01D5308}">
      <dgm:prSet/>
      <dgm:spPr/>
      <dgm:t>
        <a:bodyPr/>
        <a:lstStyle/>
        <a:p>
          <a:pPr rtl="1"/>
          <a:endParaRPr lang="he-IL" sz="1100"/>
        </a:p>
      </dgm:t>
    </dgm:pt>
    <dgm:pt modelId="{867C012E-D21A-4CDD-A1A5-5FEA704ABAC5}" type="sibTrans" cxnId="{15C0EAF4-DDEB-4831-B6FF-3920A01D5308}">
      <dgm:prSet/>
      <dgm:spPr/>
      <dgm:t>
        <a:bodyPr/>
        <a:lstStyle/>
        <a:p>
          <a:pPr rtl="1"/>
          <a:endParaRPr lang="he-IL" sz="1100"/>
        </a:p>
      </dgm:t>
    </dgm:pt>
    <dgm:pt modelId="{1C0643CF-B773-4519-A315-A18205A78F22}">
      <dgm:prSet custT="1"/>
      <dgm:spPr/>
      <dgm:t>
        <a:bodyPr/>
        <a:lstStyle/>
        <a:p>
          <a:r>
            <a:rPr lang="en-GB" sz="1100" dirty="0" smtClean="0"/>
            <a:t>Kyrgystan</a:t>
          </a:r>
          <a:endParaRPr lang="en-GB" sz="1100" dirty="0"/>
        </a:p>
      </dgm:t>
    </dgm:pt>
    <dgm:pt modelId="{CBA65D90-6077-4372-A818-F95B61D2D61B}" type="parTrans" cxnId="{306A4CD5-C003-439D-8BC9-C20C9901FA60}">
      <dgm:prSet/>
      <dgm:spPr/>
      <dgm:t>
        <a:bodyPr/>
        <a:lstStyle/>
        <a:p>
          <a:endParaRPr lang="en-GB" sz="1100"/>
        </a:p>
      </dgm:t>
    </dgm:pt>
    <dgm:pt modelId="{C2A17D75-7C7C-4861-8F17-CF07FED2858A}" type="sibTrans" cxnId="{306A4CD5-C003-439D-8BC9-C20C9901FA60}">
      <dgm:prSet/>
      <dgm:spPr/>
      <dgm:t>
        <a:bodyPr/>
        <a:lstStyle/>
        <a:p>
          <a:endParaRPr lang="en-GB" sz="1100"/>
        </a:p>
      </dgm:t>
    </dgm:pt>
    <dgm:pt modelId="{0675A1F5-BEAF-4DD2-8B4A-8C6F96381019}">
      <dgm:prSet custT="1"/>
      <dgm:spPr/>
      <dgm:t>
        <a:bodyPr/>
        <a:lstStyle/>
        <a:p>
          <a:r>
            <a:rPr lang="en-GB" sz="1100" dirty="0" smtClean="0"/>
            <a:t>Tajikistan</a:t>
          </a:r>
          <a:endParaRPr lang="en-GB" sz="1100" dirty="0"/>
        </a:p>
      </dgm:t>
    </dgm:pt>
    <dgm:pt modelId="{4B4453A6-9963-4A26-8301-935A545EE058}" type="parTrans" cxnId="{5D2BD690-B1A2-42EC-8261-21BDE6DB4ACE}">
      <dgm:prSet/>
      <dgm:spPr/>
      <dgm:t>
        <a:bodyPr/>
        <a:lstStyle/>
        <a:p>
          <a:endParaRPr lang="en-GB" sz="1100"/>
        </a:p>
      </dgm:t>
    </dgm:pt>
    <dgm:pt modelId="{832D2114-3D3A-4386-8C6E-2F52D97538C6}" type="sibTrans" cxnId="{5D2BD690-B1A2-42EC-8261-21BDE6DB4ACE}">
      <dgm:prSet/>
      <dgm:spPr/>
      <dgm:t>
        <a:bodyPr/>
        <a:lstStyle/>
        <a:p>
          <a:endParaRPr lang="en-GB" sz="1100"/>
        </a:p>
      </dgm:t>
    </dgm:pt>
    <dgm:pt modelId="{74942914-B11D-425E-81C9-E0D4FF42B8D2}">
      <dgm:prSet/>
      <dgm:spPr/>
      <dgm:t>
        <a:bodyPr/>
        <a:lstStyle/>
        <a:p>
          <a:endParaRPr lang="en-GB"/>
        </a:p>
      </dgm:t>
    </dgm:pt>
    <dgm:pt modelId="{E386ED05-6A4C-43ED-96DA-5CDD5BB4B8C1}" type="parTrans" cxnId="{932CD4F1-D764-448A-8404-CB3009152752}">
      <dgm:prSet/>
      <dgm:spPr/>
      <dgm:t>
        <a:bodyPr/>
        <a:lstStyle/>
        <a:p>
          <a:pPr rtl="1"/>
          <a:endParaRPr lang="he-IL"/>
        </a:p>
      </dgm:t>
    </dgm:pt>
    <dgm:pt modelId="{05969FEF-117A-4796-AD9C-B1FF4C776931}" type="sibTrans" cxnId="{932CD4F1-D764-448A-8404-CB3009152752}">
      <dgm:prSet/>
      <dgm:spPr/>
      <dgm:t>
        <a:bodyPr/>
        <a:lstStyle/>
        <a:p>
          <a:pPr rtl="1"/>
          <a:endParaRPr lang="he-IL"/>
        </a:p>
      </dgm:t>
    </dgm:pt>
    <dgm:pt modelId="{41805A95-66B6-4BDB-BA06-B815A4CE9F7A}">
      <dgm:prSet/>
      <dgm:spPr/>
      <dgm:t>
        <a:bodyPr/>
        <a:lstStyle/>
        <a:p>
          <a:endParaRPr lang="en-GB"/>
        </a:p>
      </dgm:t>
    </dgm:pt>
    <dgm:pt modelId="{98AD8A89-AA4F-4C77-AEB7-A76FF57107DC}" type="parTrans" cxnId="{D1EA9C52-FACB-46A1-B0E3-E5B0A5CF6D68}">
      <dgm:prSet/>
      <dgm:spPr/>
      <dgm:t>
        <a:bodyPr/>
        <a:lstStyle/>
        <a:p>
          <a:pPr rtl="1"/>
          <a:endParaRPr lang="he-IL"/>
        </a:p>
      </dgm:t>
    </dgm:pt>
    <dgm:pt modelId="{D1538BBB-DD59-4784-9F1C-C81F5872B0B0}" type="sibTrans" cxnId="{D1EA9C52-FACB-46A1-B0E3-E5B0A5CF6D68}">
      <dgm:prSet/>
      <dgm:spPr/>
      <dgm:t>
        <a:bodyPr/>
        <a:lstStyle/>
        <a:p>
          <a:pPr rtl="1"/>
          <a:endParaRPr lang="he-IL"/>
        </a:p>
      </dgm:t>
    </dgm:pt>
    <dgm:pt modelId="{934F3759-7B8D-41E2-82AD-05FAAAA31D89}">
      <dgm:prSet/>
      <dgm:spPr/>
      <dgm:t>
        <a:bodyPr/>
        <a:lstStyle/>
        <a:p>
          <a:endParaRPr lang="en-GB"/>
        </a:p>
      </dgm:t>
    </dgm:pt>
    <dgm:pt modelId="{FBB872D2-F741-45C8-B869-65CEF2F6B832}" type="parTrans" cxnId="{2F1CFFF3-86DF-4430-AE20-FF4F1D4117F7}">
      <dgm:prSet/>
      <dgm:spPr/>
      <dgm:t>
        <a:bodyPr/>
        <a:lstStyle/>
        <a:p>
          <a:pPr rtl="1"/>
          <a:endParaRPr lang="he-IL"/>
        </a:p>
      </dgm:t>
    </dgm:pt>
    <dgm:pt modelId="{D0799947-E63A-4CA2-AEA5-525A3B30BF39}" type="sibTrans" cxnId="{2F1CFFF3-86DF-4430-AE20-FF4F1D4117F7}">
      <dgm:prSet/>
      <dgm:spPr/>
      <dgm:t>
        <a:bodyPr/>
        <a:lstStyle/>
        <a:p>
          <a:pPr rtl="1"/>
          <a:endParaRPr lang="he-IL"/>
        </a:p>
      </dgm:t>
    </dgm:pt>
    <dgm:pt modelId="{A32E745E-9B64-420B-B812-76497E34645C}">
      <dgm:prSet/>
      <dgm:spPr/>
      <dgm:t>
        <a:bodyPr/>
        <a:lstStyle/>
        <a:p>
          <a:endParaRPr lang="en-GB"/>
        </a:p>
      </dgm:t>
    </dgm:pt>
    <dgm:pt modelId="{70264496-BECA-4C97-94A6-7CF0C536B169}" type="parTrans" cxnId="{6EF9BA29-2C2B-4FA8-A482-30477A8809C9}">
      <dgm:prSet/>
      <dgm:spPr/>
      <dgm:t>
        <a:bodyPr/>
        <a:lstStyle/>
        <a:p>
          <a:pPr rtl="1"/>
          <a:endParaRPr lang="he-IL"/>
        </a:p>
      </dgm:t>
    </dgm:pt>
    <dgm:pt modelId="{210954B3-1951-43A5-9ABC-4696DD6C44CA}" type="sibTrans" cxnId="{6EF9BA29-2C2B-4FA8-A482-30477A8809C9}">
      <dgm:prSet/>
      <dgm:spPr/>
      <dgm:t>
        <a:bodyPr/>
        <a:lstStyle/>
        <a:p>
          <a:pPr rtl="1"/>
          <a:endParaRPr lang="he-IL"/>
        </a:p>
      </dgm:t>
    </dgm:pt>
    <dgm:pt modelId="{9BD709E1-6E13-41D7-9E0D-CA4FD27BAEA9}">
      <dgm:prSet/>
      <dgm:spPr/>
      <dgm:t>
        <a:bodyPr/>
        <a:lstStyle/>
        <a:p>
          <a:endParaRPr lang="en-GB"/>
        </a:p>
      </dgm:t>
    </dgm:pt>
    <dgm:pt modelId="{3019BBA4-47AA-4241-B7DE-E5317EE4F969}" type="parTrans" cxnId="{76A91E90-C826-4A0D-A1D5-0AFD7C02B91F}">
      <dgm:prSet/>
      <dgm:spPr/>
      <dgm:t>
        <a:bodyPr/>
        <a:lstStyle/>
        <a:p>
          <a:pPr rtl="1"/>
          <a:endParaRPr lang="he-IL"/>
        </a:p>
      </dgm:t>
    </dgm:pt>
    <dgm:pt modelId="{9B7EC107-6D36-4658-94F7-DA013F54CB0D}" type="sibTrans" cxnId="{76A91E90-C826-4A0D-A1D5-0AFD7C02B91F}">
      <dgm:prSet/>
      <dgm:spPr/>
      <dgm:t>
        <a:bodyPr/>
        <a:lstStyle/>
        <a:p>
          <a:pPr rtl="1"/>
          <a:endParaRPr lang="he-IL"/>
        </a:p>
      </dgm:t>
    </dgm:pt>
    <dgm:pt modelId="{4E8342B5-3028-49BA-8301-637E6ACD4CAB}">
      <dgm:prSet/>
      <dgm:spPr/>
      <dgm:t>
        <a:bodyPr/>
        <a:lstStyle/>
        <a:p>
          <a:endParaRPr lang="en-GB"/>
        </a:p>
      </dgm:t>
    </dgm:pt>
    <dgm:pt modelId="{DC01E209-DB2B-4E2A-87DE-318BE97C94E0}" type="parTrans" cxnId="{42023E69-ECD4-48AB-B61D-A71C9B486139}">
      <dgm:prSet/>
      <dgm:spPr/>
      <dgm:t>
        <a:bodyPr/>
        <a:lstStyle/>
        <a:p>
          <a:pPr rtl="1"/>
          <a:endParaRPr lang="he-IL"/>
        </a:p>
      </dgm:t>
    </dgm:pt>
    <dgm:pt modelId="{69E86202-425D-4F36-9587-3E428B088F19}" type="sibTrans" cxnId="{42023E69-ECD4-48AB-B61D-A71C9B486139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767C6CED-83A7-42E0-9338-EDEDB9B0C3CC}" type="pres">
      <dgm:prSet presAssocID="{F70E09FC-F7D7-40A4-9036-4FC810F28720}" presName="Name37" presStyleLbl="parChTrans1D2" presStyleIdx="0" presStyleCnt="4"/>
      <dgm:spPr/>
      <dgm:t>
        <a:bodyPr/>
        <a:lstStyle/>
        <a:p>
          <a:pPr rtl="1"/>
          <a:endParaRPr lang="he-IL"/>
        </a:p>
      </dgm:t>
    </dgm:pt>
    <dgm:pt modelId="{3242A0ED-9CA7-4A84-B45A-A28C29554EC9}" type="pres">
      <dgm:prSet presAssocID="{60A23791-DFDF-470C-B259-DF8C18A63FF9}" presName="hierRoot2" presStyleCnt="0">
        <dgm:presLayoutVars>
          <dgm:hierBranch val="init"/>
        </dgm:presLayoutVars>
      </dgm:prSet>
      <dgm:spPr/>
    </dgm:pt>
    <dgm:pt modelId="{A844328B-01E7-4443-B17D-E8DDD64AA7A3}" type="pres">
      <dgm:prSet presAssocID="{60A23791-DFDF-470C-B259-DF8C18A63FF9}" presName="rootComposite" presStyleCnt="0"/>
      <dgm:spPr/>
    </dgm:pt>
    <dgm:pt modelId="{6E9FEAD1-9750-42A1-B7BE-BA45939457D3}" type="pres">
      <dgm:prSet presAssocID="{60A23791-DFDF-470C-B259-DF8C18A63FF9}" presName="rootText" presStyleLbl="node2" presStyleIdx="0" presStyleCnt="4" custScaleX="9605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61923D-D6BE-44E8-A74E-D1FF4ACB2645}" type="pres">
      <dgm:prSet presAssocID="{60A23791-DFDF-470C-B259-DF8C18A63FF9}" presName="rootConnector" presStyleLbl="node2" presStyleIdx="0" presStyleCnt="4"/>
      <dgm:spPr/>
      <dgm:t>
        <a:bodyPr/>
        <a:lstStyle/>
        <a:p>
          <a:pPr rtl="1"/>
          <a:endParaRPr lang="he-IL"/>
        </a:p>
      </dgm:t>
    </dgm:pt>
    <dgm:pt modelId="{6C3C02CB-5F4D-4209-9E76-79E8F771FAE6}" type="pres">
      <dgm:prSet presAssocID="{60A23791-DFDF-470C-B259-DF8C18A63FF9}" presName="hierChild4" presStyleCnt="0"/>
      <dgm:spPr/>
    </dgm:pt>
    <dgm:pt modelId="{163D85D6-F82A-45C7-8BBB-939B4CE470C9}" type="pres">
      <dgm:prSet presAssocID="{2211F781-7BC8-428E-AC5A-EF4F70FD4B41}" presName="Name37" presStyleLbl="parChTrans1D3" presStyleIdx="0" presStyleCnt="8"/>
      <dgm:spPr/>
      <dgm:t>
        <a:bodyPr/>
        <a:lstStyle/>
        <a:p>
          <a:pPr rtl="1"/>
          <a:endParaRPr lang="he-IL"/>
        </a:p>
      </dgm:t>
    </dgm:pt>
    <dgm:pt modelId="{0D56B663-3395-4124-B77E-B8731CF43723}" type="pres">
      <dgm:prSet presAssocID="{FC54C293-1BC7-43FE-95C8-70FE95EE03D4}" presName="hierRoot2" presStyleCnt="0">
        <dgm:presLayoutVars>
          <dgm:hierBranch val="init"/>
        </dgm:presLayoutVars>
      </dgm:prSet>
      <dgm:spPr/>
    </dgm:pt>
    <dgm:pt modelId="{76792464-A7AF-4692-9C45-A1E5FD37B8D8}" type="pres">
      <dgm:prSet presAssocID="{FC54C293-1BC7-43FE-95C8-70FE95EE03D4}" presName="rootComposite" presStyleCnt="0"/>
      <dgm:spPr/>
    </dgm:pt>
    <dgm:pt modelId="{91486C89-A68F-4388-9476-2C52A7D790A3}" type="pres">
      <dgm:prSet presAssocID="{FC54C293-1BC7-43FE-95C8-70FE95EE03D4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4699FE8-E064-4DC0-9554-1F7F715A71CD}" type="pres">
      <dgm:prSet presAssocID="{FC54C293-1BC7-43FE-95C8-70FE95EE03D4}" presName="rootConnector" presStyleLbl="node3" presStyleIdx="0" presStyleCnt="8"/>
      <dgm:spPr/>
      <dgm:t>
        <a:bodyPr/>
        <a:lstStyle/>
        <a:p>
          <a:pPr rtl="1"/>
          <a:endParaRPr lang="he-IL"/>
        </a:p>
      </dgm:t>
    </dgm:pt>
    <dgm:pt modelId="{AC51AAE9-C527-4499-82E0-F7A5533E60AF}" type="pres">
      <dgm:prSet presAssocID="{FC54C293-1BC7-43FE-95C8-70FE95EE03D4}" presName="hierChild4" presStyleCnt="0"/>
      <dgm:spPr/>
    </dgm:pt>
    <dgm:pt modelId="{A316A1D1-E1EB-465B-A29A-F6A89544A4FE}" type="pres">
      <dgm:prSet presAssocID="{FC54C293-1BC7-43FE-95C8-70FE95EE03D4}" presName="hierChild5" presStyleCnt="0"/>
      <dgm:spPr/>
    </dgm:pt>
    <dgm:pt modelId="{1B703F9A-4C66-4108-9B96-EF7D7FDFEB98}" type="pres">
      <dgm:prSet presAssocID="{4CF8B09C-FFFE-4F38-9547-845A86D559BA}" presName="Name37" presStyleLbl="parChTrans1D3" presStyleIdx="1" presStyleCnt="8"/>
      <dgm:spPr/>
      <dgm:t>
        <a:bodyPr/>
        <a:lstStyle/>
        <a:p>
          <a:pPr rtl="1"/>
          <a:endParaRPr lang="he-IL"/>
        </a:p>
      </dgm:t>
    </dgm:pt>
    <dgm:pt modelId="{03CE333B-5DB5-4046-8EB6-07CC39ADE2D6}" type="pres">
      <dgm:prSet presAssocID="{9D2801F5-3AE8-4C9B-AA51-748FB03298E3}" presName="hierRoot2" presStyleCnt="0">
        <dgm:presLayoutVars>
          <dgm:hierBranch val="init"/>
        </dgm:presLayoutVars>
      </dgm:prSet>
      <dgm:spPr/>
    </dgm:pt>
    <dgm:pt modelId="{4229FDF6-3153-4926-ADD4-DA0B0DBFE07F}" type="pres">
      <dgm:prSet presAssocID="{9D2801F5-3AE8-4C9B-AA51-748FB03298E3}" presName="rootComposite" presStyleCnt="0"/>
      <dgm:spPr/>
    </dgm:pt>
    <dgm:pt modelId="{32848B8D-38D4-42FB-A802-94DE11817DAB}" type="pres">
      <dgm:prSet presAssocID="{9D2801F5-3AE8-4C9B-AA51-748FB03298E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7D6ADC-F00F-47AC-8D16-7A622EFF88AA}" type="pres">
      <dgm:prSet presAssocID="{9D2801F5-3AE8-4C9B-AA51-748FB03298E3}" presName="rootConnector" presStyleLbl="node3" presStyleIdx="1" presStyleCnt="8"/>
      <dgm:spPr/>
      <dgm:t>
        <a:bodyPr/>
        <a:lstStyle/>
        <a:p>
          <a:pPr rtl="1"/>
          <a:endParaRPr lang="he-IL"/>
        </a:p>
      </dgm:t>
    </dgm:pt>
    <dgm:pt modelId="{CB536AFA-D30A-42B6-899B-514671E02BB4}" type="pres">
      <dgm:prSet presAssocID="{9D2801F5-3AE8-4C9B-AA51-748FB03298E3}" presName="hierChild4" presStyleCnt="0"/>
      <dgm:spPr/>
    </dgm:pt>
    <dgm:pt modelId="{AE783E37-5395-4FDB-909A-2857C4CC4B3A}" type="pres">
      <dgm:prSet presAssocID="{9D2801F5-3AE8-4C9B-AA51-748FB03298E3}" presName="hierChild5" presStyleCnt="0"/>
      <dgm:spPr/>
    </dgm:pt>
    <dgm:pt modelId="{A87946F5-72BC-47BC-AA70-64C842B6818B}" type="pres">
      <dgm:prSet presAssocID="{60A23791-DFDF-470C-B259-DF8C18A63FF9}" presName="hierChild5" presStyleCnt="0"/>
      <dgm:spPr/>
    </dgm:pt>
    <dgm:pt modelId="{4043CE0C-FBD2-4B80-B723-412C360FF28E}" type="pres">
      <dgm:prSet presAssocID="{60D929C7-C84A-46D2-AEBA-1236BC23E2F5}" presName="Name37" presStyleLbl="parChTrans1D2" presStyleIdx="1" presStyleCnt="4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1" presStyleCnt="4" custScaleX="96036" custLinFactNeighborX="31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1" presStyleCnt="4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FB56FB01-FA81-4391-A1FE-666876F06D60}" type="pres">
      <dgm:prSet presAssocID="{E386ED05-6A4C-43ED-96DA-5CDD5BB4B8C1}" presName="Name37" presStyleLbl="parChTrans1D3" presStyleIdx="2" presStyleCnt="8"/>
      <dgm:spPr/>
      <dgm:t>
        <a:bodyPr/>
        <a:lstStyle/>
        <a:p>
          <a:pPr rtl="1"/>
          <a:endParaRPr lang="he-IL"/>
        </a:p>
      </dgm:t>
    </dgm:pt>
    <dgm:pt modelId="{497B9F15-D3A6-4905-A34E-1A89698B1A87}" type="pres">
      <dgm:prSet presAssocID="{74942914-B11D-425E-81C9-E0D4FF42B8D2}" presName="hierRoot2" presStyleCnt="0">
        <dgm:presLayoutVars>
          <dgm:hierBranch val="init"/>
        </dgm:presLayoutVars>
      </dgm:prSet>
      <dgm:spPr/>
    </dgm:pt>
    <dgm:pt modelId="{B41B9877-899B-41F7-84B3-55D6A760A5BB}" type="pres">
      <dgm:prSet presAssocID="{74942914-B11D-425E-81C9-E0D4FF42B8D2}" presName="rootComposite" presStyleCnt="0"/>
      <dgm:spPr/>
    </dgm:pt>
    <dgm:pt modelId="{356C1F05-DE1D-488C-BA50-190B08C23179}" type="pres">
      <dgm:prSet presAssocID="{74942914-B11D-425E-81C9-E0D4FF42B8D2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ACCBBC-F07D-4BEA-BB8F-5F07EAF138C7}" type="pres">
      <dgm:prSet presAssocID="{74942914-B11D-425E-81C9-E0D4FF42B8D2}" presName="rootConnector" presStyleLbl="node3" presStyleIdx="2" presStyleCnt="8"/>
      <dgm:spPr/>
      <dgm:t>
        <a:bodyPr/>
        <a:lstStyle/>
        <a:p>
          <a:endParaRPr lang="en-GB"/>
        </a:p>
      </dgm:t>
    </dgm:pt>
    <dgm:pt modelId="{B2F66DD7-0FE7-4538-A9DD-6D3CE9219900}" type="pres">
      <dgm:prSet presAssocID="{74942914-B11D-425E-81C9-E0D4FF42B8D2}" presName="hierChild4" presStyleCnt="0"/>
      <dgm:spPr/>
    </dgm:pt>
    <dgm:pt modelId="{1ED2D880-EB67-4066-B1B3-3056B112D90B}" type="pres">
      <dgm:prSet presAssocID="{74942914-B11D-425E-81C9-E0D4FF42B8D2}" presName="hierChild5" presStyleCnt="0"/>
      <dgm:spPr/>
    </dgm:pt>
    <dgm:pt modelId="{7FE0CD70-6FF4-4E51-A008-5FAE072E2338}" type="pres">
      <dgm:prSet presAssocID="{98AD8A89-AA4F-4C77-AEB7-A76FF57107DC}" presName="Name37" presStyleLbl="parChTrans1D3" presStyleIdx="3" presStyleCnt="8"/>
      <dgm:spPr/>
      <dgm:t>
        <a:bodyPr/>
        <a:lstStyle/>
        <a:p>
          <a:pPr rtl="1"/>
          <a:endParaRPr lang="he-IL"/>
        </a:p>
      </dgm:t>
    </dgm:pt>
    <dgm:pt modelId="{76508F6E-A5A6-4FFB-90DE-F63B2A7CE350}" type="pres">
      <dgm:prSet presAssocID="{41805A95-66B6-4BDB-BA06-B815A4CE9F7A}" presName="hierRoot2" presStyleCnt="0">
        <dgm:presLayoutVars>
          <dgm:hierBranch val="init"/>
        </dgm:presLayoutVars>
      </dgm:prSet>
      <dgm:spPr/>
    </dgm:pt>
    <dgm:pt modelId="{C37FE375-2217-4220-8EF4-3519C2A8BC4D}" type="pres">
      <dgm:prSet presAssocID="{41805A95-66B6-4BDB-BA06-B815A4CE9F7A}" presName="rootComposite" presStyleCnt="0"/>
      <dgm:spPr/>
    </dgm:pt>
    <dgm:pt modelId="{0899E4BB-0756-4D96-A62D-ECB2CCF1F168}" type="pres">
      <dgm:prSet presAssocID="{41805A95-66B6-4BDB-BA06-B815A4CE9F7A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11D2AA2-9035-4851-A2E6-9FF74AD70F92}" type="pres">
      <dgm:prSet presAssocID="{41805A95-66B6-4BDB-BA06-B815A4CE9F7A}" presName="rootConnector" presStyleLbl="node3" presStyleIdx="3" presStyleCnt="8"/>
      <dgm:spPr/>
      <dgm:t>
        <a:bodyPr/>
        <a:lstStyle/>
        <a:p>
          <a:endParaRPr lang="en-GB"/>
        </a:p>
      </dgm:t>
    </dgm:pt>
    <dgm:pt modelId="{178E4BC1-F8D1-41BD-93A4-C3054C86102E}" type="pres">
      <dgm:prSet presAssocID="{41805A95-66B6-4BDB-BA06-B815A4CE9F7A}" presName="hierChild4" presStyleCnt="0"/>
      <dgm:spPr/>
    </dgm:pt>
    <dgm:pt modelId="{F1484080-632A-4A05-8F90-15F327EB9F3D}" type="pres">
      <dgm:prSet presAssocID="{41805A95-66B6-4BDB-BA06-B815A4CE9F7A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B149724C-41C1-4247-8E89-E005313D03AE}" type="pres">
      <dgm:prSet presAssocID="{CBA65D90-6077-4372-A818-F95B61D2D61B}" presName="Name37" presStyleLbl="parChTrans1D2" presStyleIdx="2" presStyleCnt="4"/>
      <dgm:spPr/>
      <dgm:t>
        <a:bodyPr/>
        <a:lstStyle/>
        <a:p>
          <a:endParaRPr lang="en-GB"/>
        </a:p>
      </dgm:t>
    </dgm:pt>
    <dgm:pt modelId="{224BD0E2-8EA3-4923-BF5E-56A119D5BB2C}" type="pres">
      <dgm:prSet presAssocID="{1C0643CF-B773-4519-A315-A18205A78F22}" presName="hierRoot2" presStyleCnt="0">
        <dgm:presLayoutVars>
          <dgm:hierBranch val="init"/>
        </dgm:presLayoutVars>
      </dgm:prSet>
      <dgm:spPr/>
    </dgm:pt>
    <dgm:pt modelId="{DD55E844-57E8-4CDF-856C-E5A1D7E4DB9C}" type="pres">
      <dgm:prSet presAssocID="{1C0643CF-B773-4519-A315-A18205A78F22}" presName="rootComposite" presStyleCnt="0"/>
      <dgm:spPr/>
    </dgm:pt>
    <dgm:pt modelId="{95D98CC2-0126-4D1D-B885-05B65DE1F3BB}" type="pres">
      <dgm:prSet presAssocID="{1C0643CF-B773-4519-A315-A18205A78F2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24A4D-D75B-4E70-BAFB-44BFE136DCB7}" type="pres">
      <dgm:prSet presAssocID="{1C0643CF-B773-4519-A315-A18205A78F22}" presName="rootConnector" presStyleLbl="node2" presStyleIdx="2" presStyleCnt="4"/>
      <dgm:spPr/>
      <dgm:t>
        <a:bodyPr/>
        <a:lstStyle/>
        <a:p>
          <a:endParaRPr lang="en-GB"/>
        </a:p>
      </dgm:t>
    </dgm:pt>
    <dgm:pt modelId="{0872924F-42A0-4D4D-A6C3-508DF925687B}" type="pres">
      <dgm:prSet presAssocID="{1C0643CF-B773-4519-A315-A18205A78F22}" presName="hierChild4" presStyleCnt="0"/>
      <dgm:spPr/>
    </dgm:pt>
    <dgm:pt modelId="{5B3169DA-0B49-4121-BC02-ABB5FA2FB749}" type="pres">
      <dgm:prSet presAssocID="{FBB872D2-F741-45C8-B869-65CEF2F6B832}" presName="Name37" presStyleLbl="parChTrans1D3" presStyleIdx="4" presStyleCnt="8"/>
      <dgm:spPr/>
      <dgm:t>
        <a:bodyPr/>
        <a:lstStyle/>
        <a:p>
          <a:pPr rtl="1"/>
          <a:endParaRPr lang="he-IL"/>
        </a:p>
      </dgm:t>
    </dgm:pt>
    <dgm:pt modelId="{BD313C96-2FE4-45D2-B79F-D7A46B6F8519}" type="pres">
      <dgm:prSet presAssocID="{934F3759-7B8D-41E2-82AD-05FAAAA31D89}" presName="hierRoot2" presStyleCnt="0">
        <dgm:presLayoutVars>
          <dgm:hierBranch val="init"/>
        </dgm:presLayoutVars>
      </dgm:prSet>
      <dgm:spPr/>
    </dgm:pt>
    <dgm:pt modelId="{5F1EDFB6-FCE6-4232-9654-21489D1C89B3}" type="pres">
      <dgm:prSet presAssocID="{934F3759-7B8D-41E2-82AD-05FAAAA31D89}" presName="rootComposite" presStyleCnt="0"/>
      <dgm:spPr/>
    </dgm:pt>
    <dgm:pt modelId="{19B05949-3EE4-44E9-AE33-BF4297F912DD}" type="pres">
      <dgm:prSet presAssocID="{934F3759-7B8D-41E2-82AD-05FAAAA31D89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AF5582A-970F-4240-8D68-37E6FE5AC877}" type="pres">
      <dgm:prSet presAssocID="{934F3759-7B8D-41E2-82AD-05FAAAA31D89}" presName="rootConnector" presStyleLbl="node3" presStyleIdx="4" presStyleCnt="8"/>
      <dgm:spPr/>
      <dgm:t>
        <a:bodyPr/>
        <a:lstStyle/>
        <a:p>
          <a:endParaRPr lang="en-GB"/>
        </a:p>
      </dgm:t>
    </dgm:pt>
    <dgm:pt modelId="{0FA34B97-A561-4856-BA3B-EC6E09BE45EC}" type="pres">
      <dgm:prSet presAssocID="{934F3759-7B8D-41E2-82AD-05FAAAA31D89}" presName="hierChild4" presStyleCnt="0"/>
      <dgm:spPr/>
    </dgm:pt>
    <dgm:pt modelId="{26BC4ED5-2C46-428C-9451-CCF62CE43588}" type="pres">
      <dgm:prSet presAssocID="{934F3759-7B8D-41E2-82AD-05FAAAA31D89}" presName="hierChild5" presStyleCnt="0"/>
      <dgm:spPr/>
    </dgm:pt>
    <dgm:pt modelId="{0C64A164-C902-4C96-9E68-96786514037E}" type="pres">
      <dgm:prSet presAssocID="{70264496-BECA-4C97-94A6-7CF0C536B169}" presName="Name37" presStyleLbl="parChTrans1D3" presStyleIdx="5" presStyleCnt="8"/>
      <dgm:spPr/>
      <dgm:t>
        <a:bodyPr/>
        <a:lstStyle/>
        <a:p>
          <a:pPr rtl="1"/>
          <a:endParaRPr lang="he-IL"/>
        </a:p>
      </dgm:t>
    </dgm:pt>
    <dgm:pt modelId="{4E0F8B1D-CB21-40A6-BB36-E5A87A2D8603}" type="pres">
      <dgm:prSet presAssocID="{A32E745E-9B64-420B-B812-76497E34645C}" presName="hierRoot2" presStyleCnt="0">
        <dgm:presLayoutVars>
          <dgm:hierBranch val="init"/>
        </dgm:presLayoutVars>
      </dgm:prSet>
      <dgm:spPr/>
    </dgm:pt>
    <dgm:pt modelId="{8EE04E98-0EB3-4AE2-BF2C-0ECA8BC71F69}" type="pres">
      <dgm:prSet presAssocID="{A32E745E-9B64-420B-B812-76497E34645C}" presName="rootComposite" presStyleCnt="0"/>
      <dgm:spPr/>
    </dgm:pt>
    <dgm:pt modelId="{59F7CE10-FA9B-47A6-AD68-8C364123EF43}" type="pres">
      <dgm:prSet presAssocID="{A32E745E-9B64-420B-B812-76497E34645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6B42219-939F-46E6-A1F9-0D31AF7E7A61}" type="pres">
      <dgm:prSet presAssocID="{A32E745E-9B64-420B-B812-76497E34645C}" presName="rootConnector" presStyleLbl="node3" presStyleIdx="5" presStyleCnt="8"/>
      <dgm:spPr/>
      <dgm:t>
        <a:bodyPr/>
        <a:lstStyle/>
        <a:p>
          <a:endParaRPr lang="en-GB"/>
        </a:p>
      </dgm:t>
    </dgm:pt>
    <dgm:pt modelId="{3D5ED748-16F4-4822-8BC0-A7C753CCE4CA}" type="pres">
      <dgm:prSet presAssocID="{A32E745E-9B64-420B-B812-76497E34645C}" presName="hierChild4" presStyleCnt="0"/>
      <dgm:spPr/>
    </dgm:pt>
    <dgm:pt modelId="{854542A0-22D2-43F9-9558-96E4DCED0ED1}" type="pres">
      <dgm:prSet presAssocID="{A32E745E-9B64-420B-B812-76497E34645C}" presName="hierChild5" presStyleCnt="0"/>
      <dgm:spPr/>
    </dgm:pt>
    <dgm:pt modelId="{3ED67FE1-AE81-45CA-B0C5-FA0EFDDF29F7}" type="pres">
      <dgm:prSet presAssocID="{1C0643CF-B773-4519-A315-A18205A78F22}" presName="hierChild5" presStyleCnt="0"/>
      <dgm:spPr/>
    </dgm:pt>
    <dgm:pt modelId="{16A8BB3C-6B9F-481C-AB56-5E0B2B5213FC}" type="pres">
      <dgm:prSet presAssocID="{4B4453A6-9963-4A26-8301-935A545EE058}" presName="Name37" presStyleLbl="parChTrans1D2" presStyleIdx="3" presStyleCnt="4"/>
      <dgm:spPr/>
      <dgm:t>
        <a:bodyPr/>
        <a:lstStyle/>
        <a:p>
          <a:endParaRPr lang="en-GB"/>
        </a:p>
      </dgm:t>
    </dgm:pt>
    <dgm:pt modelId="{FC196608-E437-4704-A116-4C6E3527ECE0}" type="pres">
      <dgm:prSet presAssocID="{0675A1F5-BEAF-4DD2-8B4A-8C6F96381019}" presName="hierRoot2" presStyleCnt="0">
        <dgm:presLayoutVars>
          <dgm:hierBranch val="init"/>
        </dgm:presLayoutVars>
      </dgm:prSet>
      <dgm:spPr/>
    </dgm:pt>
    <dgm:pt modelId="{9C097911-4163-482E-8CEB-58707B5521AF}" type="pres">
      <dgm:prSet presAssocID="{0675A1F5-BEAF-4DD2-8B4A-8C6F96381019}" presName="rootComposite" presStyleCnt="0"/>
      <dgm:spPr/>
    </dgm:pt>
    <dgm:pt modelId="{D72658C6-7D2D-4344-A835-1E9E06999C07}" type="pres">
      <dgm:prSet presAssocID="{0675A1F5-BEAF-4DD2-8B4A-8C6F9638101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D137E6-19C0-403A-8FCC-E3A8993F4548}" type="pres">
      <dgm:prSet presAssocID="{0675A1F5-BEAF-4DD2-8B4A-8C6F96381019}" presName="rootConnector" presStyleLbl="node2" presStyleIdx="3" presStyleCnt="4"/>
      <dgm:spPr/>
      <dgm:t>
        <a:bodyPr/>
        <a:lstStyle/>
        <a:p>
          <a:endParaRPr lang="en-GB"/>
        </a:p>
      </dgm:t>
    </dgm:pt>
    <dgm:pt modelId="{B131964E-425C-4A7D-9F42-682ED6683352}" type="pres">
      <dgm:prSet presAssocID="{0675A1F5-BEAF-4DD2-8B4A-8C6F96381019}" presName="hierChild4" presStyleCnt="0"/>
      <dgm:spPr/>
    </dgm:pt>
    <dgm:pt modelId="{9FF9F019-A011-4202-876F-694876648B10}" type="pres">
      <dgm:prSet presAssocID="{3019BBA4-47AA-4241-B7DE-E5317EE4F969}" presName="Name37" presStyleLbl="parChTrans1D3" presStyleIdx="6" presStyleCnt="8"/>
      <dgm:spPr/>
      <dgm:t>
        <a:bodyPr/>
        <a:lstStyle/>
        <a:p>
          <a:pPr rtl="1"/>
          <a:endParaRPr lang="he-IL"/>
        </a:p>
      </dgm:t>
    </dgm:pt>
    <dgm:pt modelId="{B2EDF4A2-DC09-449D-B705-524205EC4163}" type="pres">
      <dgm:prSet presAssocID="{9BD709E1-6E13-41D7-9E0D-CA4FD27BAEA9}" presName="hierRoot2" presStyleCnt="0">
        <dgm:presLayoutVars>
          <dgm:hierBranch val="init"/>
        </dgm:presLayoutVars>
      </dgm:prSet>
      <dgm:spPr/>
    </dgm:pt>
    <dgm:pt modelId="{8D8C428A-089E-4F75-BE8E-802569F18751}" type="pres">
      <dgm:prSet presAssocID="{9BD709E1-6E13-41D7-9E0D-CA4FD27BAEA9}" presName="rootComposite" presStyleCnt="0"/>
      <dgm:spPr/>
    </dgm:pt>
    <dgm:pt modelId="{451B8FAB-5964-4EC5-AE7B-6D5E3513A0BC}" type="pres">
      <dgm:prSet presAssocID="{9BD709E1-6E13-41D7-9E0D-CA4FD27BAEA9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241D702-7B47-4A31-9038-BF26F4E48115}" type="pres">
      <dgm:prSet presAssocID="{9BD709E1-6E13-41D7-9E0D-CA4FD27BAEA9}" presName="rootConnector" presStyleLbl="node3" presStyleIdx="6" presStyleCnt="8"/>
      <dgm:spPr/>
      <dgm:t>
        <a:bodyPr/>
        <a:lstStyle/>
        <a:p>
          <a:endParaRPr lang="en-GB"/>
        </a:p>
      </dgm:t>
    </dgm:pt>
    <dgm:pt modelId="{82C6DE88-4634-456B-A638-2962F75A406F}" type="pres">
      <dgm:prSet presAssocID="{9BD709E1-6E13-41D7-9E0D-CA4FD27BAEA9}" presName="hierChild4" presStyleCnt="0"/>
      <dgm:spPr/>
    </dgm:pt>
    <dgm:pt modelId="{64A8165F-FE57-479E-9067-980AD18E47A2}" type="pres">
      <dgm:prSet presAssocID="{9BD709E1-6E13-41D7-9E0D-CA4FD27BAEA9}" presName="hierChild5" presStyleCnt="0"/>
      <dgm:spPr/>
    </dgm:pt>
    <dgm:pt modelId="{7C429FF8-F84C-4259-8B4E-C51B285A94E8}" type="pres">
      <dgm:prSet presAssocID="{DC01E209-DB2B-4E2A-87DE-318BE97C94E0}" presName="Name37" presStyleLbl="parChTrans1D3" presStyleIdx="7" presStyleCnt="8"/>
      <dgm:spPr/>
      <dgm:t>
        <a:bodyPr/>
        <a:lstStyle/>
        <a:p>
          <a:pPr rtl="1"/>
          <a:endParaRPr lang="he-IL"/>
        </a:p>
      </dgm:t>
    </dgm:pt>
    <dgm:pt modelId="{7F7B35C7-35BC-4CC1-ACE1-685EB49505FF}" type="pres">
      <dgm:prSet presAssocID="{4E8342B5-3028-49BA-8301-637E6ACD4CAB}" presName="hierRoot2" presStyleCnt="0">
        <dgm:presLayoutVars>
          <dgm:hierBranch val="init"/>
        </dgm:presLayoutVars>
      </dgm:prSet>
      <dgm:spPr/>
    </dgm:pt>
    <dgm:pt modelId="{C58B803D-6517-40EA-9596-E53689E7C874}" type="pres">
      <dgm:prSet presAssocID="{4E8342B5-3028-49BA-8301-637E6ACD4CAB}" presName="rootComposite" presStyleCnt="0"/>
      <dgm:spPr/>
    </dgm:pt>
    <dgm:pt modelId="{955251E2-740C-4ADB-AC0D-3EAB9EF8D4FB}" type="pres">
      <dgm:prSet presAssocID="{4E8342B5-3028-49BA-8301-637E6ACD4CA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E3736D-F896-4922-9E98-1597A3B85295}" type="pres">
      <dgm:prSet presAssocID="{4E8342B5-3028-49BA-8301-637E6ACD4CAB}" presName="rootConnector" presStyleLbl="node3" presStyleIdx="7" presStyleCnt="8"/>
      <dgm:spPr/>
      <dgm:t>
        <a:bodyPr/>
        <a:lstStyle/>
        <a:p>
          <a:endParaRPr lang="en-GB"/>
        </a:p>
      </dgm:t>
    </dgm:pt>
    <dgm:pt modelId="{9FD4AC02-A842-466A-8D2E-38BB3DCB41C9}" type="pres">
      <dgm:prSet presAssocID="{4E8342B5-3028-49BA-8301-637E6ACD4CAB}" presName="hierChild4" presStyleCnt="0"/>
      <dgm:spPr/>
    </dgm:pt>
    <dgm:pt modelId="{30010ADE-3D49-4E1C-AF5D-BA4E7E06A9E2}" type="pres">
      <dgm:prSet presAssocID="{4E8342B5-3028-49BA-8301-637E6ACD4CAB}" presName="hierChild5" presStyleCnt="0"/>
      <dgm:spPr/>
    </dgm:pt>
    <dgm:pt modelId="{0098BEAB-A828-4C34-B6F1-15369F745598}" type="pres">
      <dgm:prSet presAssocID="{0675A1F5-BEAF-4DD2-8B4A-8C6F96381019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932CD4F1-D764-448A-8404-CB3009152752}" srcId="{3DDFBD1B-621C-40D8-8BFC-D2C367EF3C43}" destId="{74942914-B11D-425E-81C9-E0D4FF42B8D2}" srcOrd="0" destOrd="0" parTransId="{E386ED05-6A4C-43ED-96DA-5CDD5BB4B8C1}" sibTransId="{05969FEF-117A-4796-AD9C-B1FF4C776931}"/>
    <dgm:cxn modelId="{15C0EAF4-DDEB-4831-B6FF-3920A01D5308}" srcId="{60A23791-DFDF-470C-B259-DF8C18A63FF9}" destId="{9D2801F5-3AE8-4C9B-AA51-748FB03298E3}" srcOrd="1" destOrd="0" parTransId="{4CF8B09C-FFFE-4F38-9547-845A86D559BA}" sibTransId="{867C012E-D21A-4CDD-A1A5-5FEA704ABAC5}"/>
    <dgm:cxn modelId="{ADF3787D-276C-48A7-B8BD-778272D43194}" type="presOf" srcId="{1C0643CF-B773-4519-A315-A18205A78F22}" destId="{95D98CC2-0126-4D1D-B885-05B65DE1F3BB}" srcOrd="0" destOrd="0" presId="urn:microsoft.com/office/officeart/2005/8/layout/orgChart1"/>
    <dgm:cxn modelId="{B984A2D5-C43C-4655-BB9A-F1231906AF19}" type="presOf" srcId="{A32E745E-9B64-420B-B812-76497E34645C}" destId="{59F7CE10-FA9B-47A6-AD68-8C364123EF43}" srcOrd="0" destOrd="0" presId="urn:microsoft.com/office/officeart/2005/8/layout/orgChart1"/>
    <dgm:cxn modelId="{2974FE8C-55C0-4400-BAD4-F3D11BC74DB7}" type="presOf" srcId="{E386ED05-6A4C-43ED-96DA-5CDD5BB4B8C1}" destId="{FB56FB01-FA81-4391-A1FE-666876F06D60}" srcOrd="0" destOrd="0" presId="urn:microsoft.com/office/officeart/2005/8/layout/orgChart1"/>
    <dgm:cxn modelId="{8B049936-A9ED-44AE-BD33-715BCC46D474}" type="presOf" srcId="{4CF8B09C-FFFE-4F38-9547-845A86D559BA}" destId="{1B703F9A-4C66-4108-9B96-EF7D7FDFEB98}" srcOrd="0" destOrd="0" presId="urn:microsoft.com/office/officeart/2005/8/layout/orgChart1"/>
    <dgm:cxn modelId="{C777D694-265D-42EE-819B-4BCD48A2E0AA}" type="presOf" srcId="{F70E09FC-F7D7-40A4-9036-4FC810F28720}" destId="{767C6CED-83A7-42E0-9338-EDEDB9B0C3CC}" srcOrd="0" destOrd="0" presId="urn:microsoft.com/office/officeart/2005/8/layout/orgChart1"/>
    <dgm:cxn modelId="{76A91E90-C826-4A0D-A1D5-0AFD7C02B91F}" srcId="{0675A1F5-BEAF-4DD2-8B4A-8C6F96381019}" destId="{9BD709E1-6E13-41D7-9E0D-CA4FD27BAEA9}" srcOrd="0" destOrd="0" parTransId="{3019BBA4-47AA-4241-B7DE-E5317EE4F969}" sibTransId="{9B7EC107-6D36-4658-94F7-DA013F54CB0D}"/>
    <dgm:cxn modelId="{0F50D05D-BB61-4C61-BAB2-88379E2FD9F6}" type="presOf" srcId="{FC54C293-1BC7-43FE-95C8-70FE95EE03D4}" destId="{74699FE8-E064-4DC0-9554-1F7F715A71CD}" srcOrd="1" destOrd="0" presId="urn:microsoft.com/office/officeart/2005/8/layout/orgChart1"/>
    <dgm:cxn modelId="{D112C78A-94F8-416F-8229-504BE2249F92}" type="presOf" srcId="{934F3759-7B8D-41E2-82AD-05FAAAA31D89}" destId="{0AF5582A-970F-4240-8D68-37E6FE5AC877}" srcOrd="1" destOrd="0" presId="urn:microsoft.com/office/officeart/2005/8/layout/orgChart1"/>
    <dgm:cxn modelId="{83BCAF80-65D2-406A-9013-620FC9E28287}" type="presOf" srcId="{3019BBA4-47AA-4241-B7DE-E5317EE4F969}" destId="{9FF9F019-A011-4202-876F-694876648B10}" srcOrd="0" destOrd="0" presId="urn:microsoft.com/office/officeart/2005/8/layout/orgChart1"/>
    <dgm:cxn modelId="{1EF588FD-9F4F-4542-AA4C-72264D557E21}" type="presOf" srcId="{9BD709E1-6E13-41D7-9E0D-CA4FD27BAEA9}" destId="{451B8FAB-5964-4EC5-AE7B-6D5E3513A0BC}" srcOrd="0" destOrd="0" presId="urn:microsoft.com/office/officeart/2005/8/layout/orgChart1"/>
    <dgm:cxn modelId="{1C3EF773-81EC-418E-A2CE-ED343D801013}" type="presOf" srcId="{3DDFBD1B-621C-40D8-8BFC-D2C367EF3C43}" destId="{627D74C1-8835-4694-A952-46D875B7493B}" srcOrd="1" destOrd="0" presId="urn:microsoft.com/office/officeart/2005/8/layout/orgChart1"/>
    <dgm:cxn modelId="{1DF88E8D-EC4C-4541-AF08-F3393AC53501}" type="presOf" srcId="{0675A1F5-BEAF-4DD2-8B4A-8C6F96381019}" destId="{D72658C6-7D2D-4344-A835-1E9E06999C07}" srcOrd="0" destOrd="0" presId="urn:microsoft.com/office/officeart/2005/8/layout/orgChart1"/>
    <dgm:cxn modelId="{D611990C-0AE3-49B8-B292-4C8A9C8C5429}" type="presOf" srcId="{1C0643CF-B773-4519-A315-A18205A78F22}" destId="{D0F24A4D-D75B-4E70-BAFB-44BFE136DCB7}" srcOrd="1" destOrd="0" presId="urn:microsoft.com/office/officeart/2005/8/layout/orgChart1"/>
    <dgm:cxn modelId="{9B79E58A-4995-42F9-A4CB-AC08444C9272}" type="presOf" srcId="{70264496-BECA-4C97-94A6-7CF0C536B169}" destId="{0C64A164-C902-4C96-9E68-96786514037E}" srcOrd="0" destOrd="0" presId="urn:microsoft.com/office/officeart/2005/8/layout/orgChart1"/>
    <dgm:cxn modelId="{9D44A240-223C-427D-8798-04D31F4F84F9}" type="presOf" srcId="{9D2801F5-3AE8-4C9B-AA51-748FB03298E3}" destId="{32848B8D-38D4-42FB-A802-94DE11817DAB}" srcOrd="0" destOrd="0" presId="urn:microsoft.com/office/officeart/2005/8/layout/orgChart1"/>
    <dgm:cxn modelId="{CC3A6C7A-1C19-455C-9024-5DD3EF28C094}" type="presOf" srcId="{41805A95-66B6-4BDB-BA06-B815A4CE9F7A}" destId="{0899E4BB-0756-4D96-A62D-ECB2CCF1F168}" srcOrd="0" destOrd="0" presId="urn:microsoft.com/office/officeart/2005/8/layout/orgChart1"/>
    <dgm:cxn modelId="{D2CC45FA-DB7B-46CF-A5F8-19E766D7A80E}" type="presOf" srcId="{9D2801F5-3AE8-4C9B-AA51-748FB03298E3}" destId="{B87D6ADC-F00F-47AC-8D16-7A622EFF88AA}" srcOrd="1" destOrd="0" presId="urn:microsoft.com/office/officeart/2005/8/layout/orgChart1"/>
    <dgm:cxn modelId="{306A4CD5-C003-439D-8BC9-C20C9901FA60}" srcId="{433A5B41-EDEC-4779-B029-087872C6890C}" destId="{1C0643CF-B773-4519-A315-A18205A78F22}" srcOrd="2" destOrd="0" parTransId="{CBA65D90-6077-4372-A818-F95B61D2D61B}" sibTransId="{C2A17D75-7C7C-4861-8F17-CF07FED2858A}"/>
    <dgm:cxn modelId="{A5100B14-B28D-420F-9E81-DD4740B76C9E}" type="presOf" srcId="{41D27E45-ABE2-4D73-976D-9BF0CC60DA57}" destId="{6A24464E-1717-4518-8F11-C35926C90B6B}" srcOrd="0" destOrd="0" presId="urn:microsoft.com/office/officeart/2005/8/layout/orgChart1"/>
    <dgm:cxn modelId="{B707403F-6655-4B44-AEBA-3D5623270BD5}" type="presOf" srcId="{2211F781-7BC8-428E-AC5A-EF4F70FD4B41}" destId="{163D85D6-F82A-45C7-8BBB-939B4CE470C9}" srcOrd="0" destOrd="0" presId="urn:microsoft.com/office/officeart/2005/8/layout/orgChart1"/>
    <dgm:cxn modelId="{15DB371A-5311-4ADD-BF0B-B31074CB8EB7}" type="presOf" srcId="{74942914-B11D-425E-81C9-E0D4FF42B8D2}" destId="{356C1F05-DE1D-488C-BA50-190B08C23179}" srcOrd="0" destOrd="0" presId="urn:microsoft.com/office/officeart/2005/8/layout/orgChart1"/>
    <dgm:cxn modelId="{838FC5E0-E167-44D0-A746-9721E56A646A}" type="presOf" srcId="{41805A95-66B6-4BDB-BA06-B815A4CE9F7A}" destId="{711D2AA2-9035-4851-A2E6-9FF74AD70F92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9C772C46-FE62-44F5-ACB1-D56E9930B9CA}" type="presOf" srcId="{433A5B41-EDEC-4779-B029-087872C6890C}" destId="{EB174355-53AF-4528-9635-2EB6CAB61AF8}" srcOrd="0" destOrd="0" presId="urn:microsoft.com/office/officeart/2005/8/layout/orgChart1"/>
    <dgm:cxn modelId="{4AF4FDE7-8EEF-4821-9E15-A25615BA30DE}" type="presOf" srcId="{9BD709E1-6E13-41D7-9E0D-CA4FD27BAEA9}" destId="{C241D702-7B47-4A31-9038-BF26F4E48115}" srcOrd="1" destOrd="0" presId="urn:microsoft.com/office/officeart/2005/8/layout/orgChart1"/>
    <dgm:cxn modelId="{07E399DF-E803-40C5-A0CE-8A925919A5BB}" type="presOf" srcId="{4E8342B5-3028-49BA-8301-637E6ACD4CAB}" destId="{955251E2-740C-4ADB-AC0D-3EAB9EF8D4FB}" srcOrd="0" destOrd="0" presId="urn:microsoft.com/office/officeart/2005/8/layout/orgChart1"/>
    <dgm:cxn modelId="{42023E69-ECD4-48AB-B61D-A71C9B486139}" srcId="{0675A1F5-BEAF-4DD2-8B4A-8C6F96381019}" destId="{4E8342B5-3028-49BA-8301-637E6ACD4CAB}" srcOrd="1" destOrd="0" parTransId="{DC01E209-DB2B-4E2A-87DE-318BE97C94E0}" sibTransId="{69E86202-425D-4F36-9587-3E428B088F19}"/>
    <dgm:cxn modelId="{5749AF97-6524-43BE-A2DF-6579B463E42D}" srcId="{433A5B41-EDEC-4779-B029-087872C6890C}" destId="{60A23791-DFDF-470C-B259-DF8C18A63FF9}" srcOrd="0" destOrd="0" parTransId="{F70E09FC-F7D7-40A4-9036-4FC810F28720}" sibTransId="{7C38E997-616A-4F6D-ACC8-449868B03298}"/>
    <dgm:cxn modelId="{367B1EA2-F235-4602-8AA4-3C6EF29912C0}" type="presOf" srcId="{60A23791-DFDF-470C-B259-DF8C18A63FF9}" destId="{BF61923D-D6BE-44E8-A74E-D1FF4ACB2645}" srcOrd="1" destOrd="0" presId="urn:microsoft.com/office/officeart/2005/8/layout/orgChart1"/>
    <dgm:cxn modelId="{2F1CFFF3-86DF-4430-AE20-FF4F1D4117F7}" srcId="{1C0643CF-B773-4519-A315-A18205A78F22}" destId="{934F3759-7B8D-41E2-82AD-05FAAAA31D89}" srcOrd="0" destOrd="0" parTransId="{FBB872D2-F741-45C8-B869-65CEF2F6B832}" sibTransId="{D0799947-E63A-4CA2-AEA5-525A3B30BF39}"/>
    <dgm:cxn modelId="{5D2BD690-B1A2-42EC-8261-21BDE6DB4ACE}" srcId="{433A5B41-EDEC-4779-B029-087872C6890C}" destId="{0675A1F5-BEAF-4DD2-8B4A-8C6F96381019}" srcOrd="3" destOrd="0" parTransId="{4B4453A6-9963-4A26-8301-935A545EE058}" sibTransId="{832D2114-3D3A-4386-8C6E-2F52D97538C6}"/>
    <dgm:cxn modelId="{6D26BE47-C634-4ADF-B8F5-854A4D7E43EC}" type="presOf" srcId="{4B4453A6-9963-4A26-8301-935A545EE058}" destId="{16A8BB3C-6B9F-481C-AB56-5E0B2B5213FC}" srcOrd="0" destOrd="0" presId="urn:microsoft.com/office/officeart/2005/8/layout/orgChart1"/>
    <dgm:cxn modelId="{D5330C48-AA36-4CBE-A725-D71E0EC9FEED}" type="presOf" srcId="{CBA65D90-6077-4372-A818-F95B61D2D61B}" destId="{B149724C-41C1-4247-8E89-E005313D03AE}" srcOrd="0" destOrd="0" presId="urn:microsoft.com/office/officeart/2005/8/layout/orgChart1"/>
    <dgm:cxn modelId="{DC0AA039-ED63-487C-96B9-3D53324F568A}" type="presOf" srcId="{60D929C7-C84A-46D2-AEBA-1236BC23E2F5}" destId="{4043CE0C-FBD2-4B80-B723-412C360FF28E}" srcOrd="0" destOrd="0" presId="urn:microsoft.com/office/officeart/2005/8/layout/orgChart1"/>
    <dgm:cxn modelId="{6572374E-B524-49A2-A01E-C5FE312F5008}" type="presOf" srcId="{FBB872D2-F741-45C8-B869-65CEF2F6B832}" destId="{5B3169DA-0B49-4121-BC02-ABB5FA2FB749}" srcOrd="0" destOrd="0" presId="urn:microsoft.com/office/officeart/2005/8/layout/orgChart1"/>
    <dgm:cxn modelId="{321184B8-46FB-40E9-8FC0-A3267E67C411}" srcId="{60A23791-DFDF-470C-B259-DF8C18A63FF9}" destId="{FC54C293-1BC7-43FE-95C8-70FE95EE03D4}" srcOrd="0" destOrd="0" parTransId="{2211F781-7BC8-428E-AC5A-EF4F70FD4B41}" sibTransId="{0E86D1B9-49FF-4209-9B17-C203E1209C4B}"/>
    <dgm:cxn modelId="{BDE1B2B1-B795-49EC-B329-E41E8782ED46}" type="presOf" srcId="{FC54C293-1BC7-43FE-95C8-70FE95EE03D4}" destId="{91486C89-A68F-4388-9476-2C52A7D790A3}" srcOrd="0" destOrd="0" presId="urn:microsoft.com/office/officeart/2005/8/layout/orgChart1"/>
    <dgm:cxn modelId="{D1EA9C52-FACB-46A1-B0E3-E5B0A5CF6D68}" srcId="{3DDFBD1B-621C-40D8-8BFC-D2C367EF3C43}" destId="{41805A95-66B6-4BDB-BA06-B815A4CE9F7A}" srcOrd="1" destOrd="0" parTransId="{98AD8A89-AA4F-4C77-AEB7-A76FF57107DC}" sibTransId="{D1538BBB-DD59-4784-9F1C-C81F5872B0B0}"/>
    <dgm:cxn modelId="{53F22705-EB04-42D1-A68D-0E40727D206C}" type="presOf" srcId="{934F3759-7B8D-41E2-82AD-05FAAAA31D89}" destId="{19B05949-3EE4-44E9-AE33-BF4297F912DD}" srcOrd="0" destOrd="0" presId="urn:microsoft.com/office/officeart/2005/8/layout/orgChart1"/>
    <dgm:cxn modelId="{9594A1FF-BF63-4AA8-BD3D-E7F5F0C3C775}" type="presOf" srcId="{74942914-B11D-425E-81C9-E0D4FF42B8D2}" destId="{52ACCBBC-F07D-4BEA-BB8F-5F07EAF138C7}" srcOrd="1" destOrd="0" presId="urn:microsoft.com/office/officeart/2005/8/layout/orgChart1"/>
    <dgm:cxn modelId="{27F1D94C-8BA4-4C47-978B-B8997AE9D063}" type="presOf" srcId="{A32E745E-9B64-420B-B812-76497E34645C}" destId="{46B42219-939F-46E6-A1F9-0D31AF7E7A61}" srcOrd="1" destOrd="0" presId="urn:microsoft.com/office/officeart/2005/8/layout/orgChart1"/>
    <dgm:cxn modelId="{3D5550BB-B6EA-4BED-926B-CF28A47ED324}" type="presOf" srcId="{0675A1F5-BEAF-4DD2-8B4A-8C6F96381019}" destId="{53D137E6-19C0-403A-8FCC-E3A8993F4548}" srcOrd="1" destOrd="0" presId="urn:microsoft.com/office/officeart/2005/8/layout/orgChart1"/>
    <dgm:cxn modelId="{EE19B1D9-7BEA-4EC8-821D-7617BD568763}" type="presOf" srcId="{3DDFBD1B-621C-40D8-8BFC-D2C367EF3C43}" destId="{1E1DA542-9FEA-4191-94BD-1398E0FEECD5}" srcOrd="0" destOrd="0" presId="urn:microsoft.com/office/officeart/2005/8/layout/orgChart1"/>
    <dgm:cxn modelId="{C8C2D59A-51D9-467A-A3C2-65458B1CE72D}" type="presOf" srcId="{98AD8A89-AA4F-4C77-AEB7-A76FF57107DC}" destId="{7FE0CD70-6FF4-4E51-A008-5FAE072E2338}" srcOrd="0" destOrd="0" presId="urn:microsoft.com/office/officeart/2005/8/layout/orgChart1"/>
    <dgm:cxn modelId="{F4A5DFBE-6475-4793-8933-75646260A6FD}" srcId="{433A5B41-EDEC-4779-B029-087872C6890C}" destId="{3DDFBD1B-621C-40D8-8BFC-D2C367EF3C43}" srcOrd="1" destOrd="0" parTransId="{60D929C7-C84A-46D2-AEBA-1236BC23E2F5}" sibTransId="{C423B9BE-00F6-4534-B6A2-354C4B24A57A}"/>
    <dgm:cxn modelId="{D041DF64-4CFB-41E4-8190-F9A29355B526}" type="presOf" srcId="{DC01E209-DB2B-4E2A-87DE-318BE97C94E0}" destId="{7C429FF8-F84C-4259-8B4E-C51B285A94E8}" srcOrd="0" destOrd="0" presId="urn:microsoft.com/office/officeart/2005/8/layout/orgChart1"/>
    <dgm:cxn modelId="{47BA8194-EE91-4851-9C49-1B8D9AB17D97}" type="presOf" srcId="{433A5B41-EDEC-4779-B029-087872C6890C}" destId="{04A7CDEA-F711-4A9A-BD0C-15BF08E3DE44}" srcOrd="1" destOrd="0" presId="urn:microsoft.com/office/officeart/2005/8/layout/orgChart1"/>
    <dgm:cxn modelId="{6EF9BA29-2C2B-4FA8-A482-30477A8809C9}" srcId="{1C0643CF-B773-4519-A315-A18205A78F22}" destId="{A32E745E-9B64-420B-B812-76497E34645C}" srcOrd="1" destOrd="0" parTransId="{70264496-BECA-4C97-94A6-7CF0C536B169}" sibTransId="{210954B3-1951-43A5-9ABC-4696DD6C44CA}"/>
    <dgm:cxn modelId="{8DB537B3-903A-4F7A-9325-A24B4AE22135}" type="presOf" srcId="{4E8342B5-3028-49BA-8301-637E6ACD4CAB}" destId="{D1E3736D-F896-4922-9E98-1597A3B85295}" srcOrd="1" destOrd="0" presId="urn:microsoft.com/office/officeart/2005/8/layout/orgChart1"/>
    <dgm:cxn modelId="{01141C7F-24DE-4DE0-AB2A-F5A89EF0DEAF}" type="presOf" srcId="{60A23791-DFDF-470C-B259-DF8C18A63FF9}" destId="{6E9FEAD1-9750-42A1-B7BE-BA45939457D3}" srcOrd="0" destOrd="0" presId="urn:microsoft.com/office/officeart/2005/8/layout/orgChart1"/>
    <dgm:cxn modelId="{7F938AC7-726C-40EB-B3E4-732D07006057}" type="presParOf" srcId="{6A24464E-1717-4518-8F11-C35926C90B6B}" destId="{4B5C0379-15C7-43E5-A8F1-6056DDF506C0}" srcOrd="0" destOrd="0" presId="urn:microsoft.com/office/officeart/2005/8/layout/orgChart1"/>
    <dgm:cxn modelId="{DB4E13BA-66BB-4298-A589-465542669F26}" type="presParOf" srcId="{4B5C0379-15C7-43E5-A8F1-6056DDF506C0}" destId="{45DF590B-6131-45C1-AA7D-CA4206256AEF}" srcOrd="0" destOrd="0" presId="urn:microsoft.com/office/officeart/2005/8/layout/orgChart1"/>
    <dgm:cxn modelId="{00E27609-3F1B-45F0-82BF-A48CD236C11C}" type="presParOf" srcId="{45DF590B-6131-45C1-AA7D-CA4206256AEF}" destId="{EB174355-53AF-4528-9635-2EB6CAB61AF8}" srcOrd="0" destOrd="0" presId="urn:microsoft.com/office/officeart/2005/8/layout/orgChart1"/>
    <dgm:cxn modelId="{E4663BCC-DD57-4504-AAC2-F083363443C6}" type="presParOf" srcId="{45DF590B-6131-45C1-AA7D-CA4206256AEF}" destId="{04A7CDEA-F711-4A9A-BD0C-15BF08E3DE44}" srcOrd="1" destOrd="0" presId="urn:microsoft.com/office/officeart/2005/8/layout/orgChart1"/>
    <dgm:cxn modelId="{9848F193-6D85-4A07-885C-958BC5DC3470}" type="presParOf" srcId="{4B5C0379-15C7-43E5-A8F1-6056DDF506C0}" destId="{1BD6620F-B1E0-44ED-828C-C9CBCB69A03E}" srcOrd="1" destOrd="0" presId="urn:microsoft.com/office/officeart/2005/8/layout/orgChart1"/>
    <dgm:cxn modelId="{5A95C66D-DACB-4C34-87D1-6854F8FB0E61}" type="presParOf" srcId="{1BD6620F-B1E0-44ED-828C-C9CBCB69A03E}" destId="{767C6CED-83A7-42E0-9338-EDEDB9B0C3CC}" srcOrd="0" destOrd="0" presId="urn:microsoft.com/office/officeart/2005/8/layout/orgChart1"/>
    <dgm:cxn modelId="{D0873137-F9D8-459D-BCCE-9C70B73E8D14}" type="presParOf" srcId="{1BD6620F-B1E0-44ED-828C-C9CBCB69A03E}" destId="{3242A0ED-9CA7-4A84-B45A-A28C29554EC9}" srcOrd="1" destOrd="0" presId="urn:microsoft.com/office/officeart/2005/8/layout/orgChart1"/>
    <dgm:cxn modelId="{27F78DC5-16FB-4910-BC58-37742CAA5434}" type="presParOf" srcId="{3242A0ED-9CA7-4A84-B45A-A28C29554EC9}" destId="{A844328B-01E7-4443-B17D-E8DDD64AA7A3}" srcOrd="0" destOrd="0" presId="urn:microsoft.com/office/officeart/2005/8/layout/orgChart1"/>
    <dgm:cxn modelId="{743AEAEC-0658-4663-BCD7-9AB3CE9F1929}" type="presParOf" srcId="{A844328B-01E7-4443-B17D-E8DDD64AA7A3}" destId="{6E9FEAD1-9750-42A1-B7BE-BA45939457D3}" srcOrd="0" destOrd="0" presId="urn:microsoft.com/office/officeart/2005/8/layout/orgChart1"/>
    <dgm:cxn modelId="{4D112579-91F6-4C82-9D2A-A9AFE879CF7B}" type="presParOf" srcId="{A844328B-01E7-4443-B17D-E8DDD64AA7A3}" destId="{BF61923D-D6BE-44E8-A74E-D1FF4ACB2645}" srcOrd="1" destOrd="0" presId="urn:microsoft.com/office/officeart/2005/8/layout/orgChart1"/>
    <dgm:cxn modelId="{6FE0F72D-5161-4DF1-9139-567DC17A3A5D}" type="presParOf" srcId="{3242A0ED-9CA7-4A84-B45A-A28C29554EC9}" destId="{6C3C02CB-5F4D-4209-9E76-79E8F771FAE6}" srcOrd="1" destOrd="0" presId="urn:microsoft.com/office/officeart/2005/8/layout/orgChart1"/>
    <dgm:cxn modelId="{ABF8D34F-40C7-44AE-8ED7-A3E8B6522917}" type="presParOf" srcId="{6C3C02CB-5F4D-4209-9E76-79E8F771FAE6}" destId="{163D85D6-F82A-45C7-8BBB-939B4CE470C9}" srcOrd="0" destOrd="0" presId="urn:microsoft.com/office/officeart/2005/8/layout/orgChart1"/>
    <dgm:cxn modelId="{2FCFBEE8-ABC9-4056-A24C-714D8FBC9DC4}" type="presParOf" srcId="{6C3C02CB-5F4D-4209-9E76-79E8F771FAE6}" destId="{0D56B663-3395-4124-B77E-B8731CF43723}" srcOrd="1" destOrd="0" presId="urn:microsoft.com/office/officeart/2005/8/layout/orgChart1"/>
    <dgm:cxn modelId="{9A238016-B783-40F8-AD54-301FED8F3DC1}" type="presParOf" srcId="{0D56B663-3395-4124-B77E-B8731CF43723}" destId="{76792464-A7AF-4692-9C45-A1E5FD37B8D8}" srcOrd="0" destOrd="0" presId="urn:microsoft.com/office/officeart/2005/8/layout/orgChart1"/>
    <dgm:cxn modelId="{C389965C-8BE3-444D-8840-60B49DCF6A1A}" type="presParOf" srcId="{76792464-A7AF-4692-9C45-A1E5FD37B8D8}" destId="{91486C89-A68F-4388-9476-2C52A7D790A3}" srcOrd="0" destOrd="0" presId="urn:microsoft.com/office/officeart/2005/8/layout/orgChart1"/>
    <dgm:cxn modelId="{485F4413-22AC-440E-9B78-D9E981A7C146}" type="presParOf" srcId="{76792464-A7AF-4692-9C45-A1E5FD37B8D8}" destId="{74699FE8-E064-4DC0-9554-1F7F715A71CD}" srcOrd="1" destOrd="0" presId="urn:microsoft.com/office/officeart/2005/8/layout/orgChart1"/>
    <dgm:cxn modelId="{340FC830-8C36-42AA-A769-A77FFFA47CE7}" type="presParOf" srcId="{0D56B663-3395-4124-B77E-B8731CF43723}" destId="{AC51AAE9-C527-4499-82E0-F7A5533E60AF}" srcOrd="1" destOrd="0" presId="urn:microsoft.com/office/officeart/2005/8/layout/orgChart1"/>
    <dgm:cxn modelId="{983B53EB-155F-403D-A4E8-A27290333967}" type="presParOf" srcId="{0D56B663-3395-4124-B77E-B8731CF43723}" destId="{A316A1D1-E1EB-465B-A29A-F6A89544A4FE}" srcOrd="2" destOrd="0" presId="urn:microsoft.com/office/officeart/2005/8/layout/orgChart1"/>
    <dgm:cxn modelId="{70C3FFF6-7242-475B-ADE6-8924D23ED510}" type="presParOf" srcId="{6C3C02CB-5F4D-4209-9E76-79E8F771FAE6}" destId="{1B703F9A-4C66-4108-9B96-EF7D7FDFEB98}" srcOrd="2" destOrd="0" presId="urn:microsoft.com/office/officeart/2005/8/layout/orgChart1"/>
    <dgm:cxn modelId="{F13972E7-61E2-4569-A776-D910B97DA343}" type="presParOf" srcId="{6C3C02CB-5F4D-4209-9E76-79E8F771FAE6}" destId="{03CE333B-5DB5-4046-8EB6-07CC39ADE2D6}" srcOrd="3" destOrd="0" presId="urn:microsoft.com/office/officeart/2005/8/layout/orgChart1"/>
    <dgm:cxn modelId="{80707BA0-6A84-42B7-A2A9-CB90CC8ADB45}" type="presParOf" srcId="{03CE333B-5DB5-4046-8EB6-07CC39ADE2D6}" destId="{4229FDF6-3153-4926-ADD4-DA0B0DBFE07F}" srcOrd="0" destOrd="0" presId="urn:microsoft.com/office/officeart/2005/8/layout/orgChart1"/>
    <dgm:cxn modelId="{833B77E0-A812-40D0-8985-F59142432265}" type="presParOf" srcId="{4229FDF6-3153-4926-ADD4-DA0B0DBFE07F}" destId="{32848B8D-38D4-42FB-A802-94DE11817DAB}" srcOrd="0" destOrd="0" presId="urn:microsoft.com/office/officeart/2005/8/layout/orgChart1"/>
    <dgm:cxn modelId="{34918787-6552-48DB-88E7-79ABD203F81D}" type="presParOf" srcId="{4229FDF6-3153-4926-ADD4-DA0B0DBFE07F}" destId="{B87D6ADC-F00F-47AC-8D16-7A622EFF88AA}" srcOrd="1" destOrd="0" presId="urn:microsoft.com/office/officeart/2005/8/layout/orgChart1"/>
    <dgm:cxn modelId="{194BE34A-3B48-436C-B80B-FD92A945A68F}" type="presParOf" srcId="{03CE333B-5DB5-4046-8EB6-07CC39ADE2D6}" destId="{CB536AFA-D30A-42B6-899B-514671E02BB4}" srcOrd="1" destOrd="0" presId="urn:microsoft.com/office/officeart/2005/8/layout/orgChart1"/>
    <dgm:cxn modelId="{67AFFC46-FE72-4E49-8E58-FB4F21AFD391}" type="presParOf" srcId="{03CE333B-5DB5-4046-8EB6-07CC39ADE2D6}" destId="{AE783E37-5395-4FDB-909A-2857C4CC4B3A}" srcOrd="2" destOrd="0" presId="urn:microsoft.com/office/officeart/2005/8/layout/orgChart1"/>
    <dgm:cxn modelId="{A71164A0-3837-466A-B04E-8B8727E7873C}" type="presParOf" srcId="{3242A0ED-9CA7-4A84-B45A-A28C29554EC9}" destId="{A87946F5-72BC-47BC-AA70-64C842B6818B}" srcOrd="2" destOrd="0" presId="urn:microsoft.com/office/officeart/2005/8/layout/orgChart1"/>
    <dgm:cxn modelId="{DA72BCE1-7C8F-47DE-9CE7-3C0BA832C0DB}" type="presParOf" srcId="{1BD6620F-B1E0-44ED-828C-C9CBCB69A03E}" destId="{4043CE0C-FBD2-4B80-B723-412C360FF28E}" srcOrd="2" destOrd="0" presId="urn:microsoft.com/office/officeart/2005/8/layout/orgChart1"/>
    <dgm:cxn modelId="{A8F49241-DACA-48CC-B62A-A11BC8F25829}" type="presParOf" srcId="{1BD6620F-B1E0-44ED-828C-C9CBCB69A03E}" destId="{1DBFD1D9-EDFF-47B8-A996-2C81962953DF}" srcOrd="3" destOrd="0" presId="urn:microsoft.com/office/officeart/2005/8/layout/orgChart1"/>
    <dgm:cxn modelId="{BBCE27C0-6346-4E74-92C6-F0848E6FC1B4}" type="presParOf" srcId="{1DBFD1D9-EDFF-47B8-A996-2C81962953DF}" destId="{A7CD40BC-E483-45C2-B590-4FD4EF5AA43F}" srcOrd="0" destOrd="0" presId="urn:microsoft.com/office/officeart/2005/8/layout/orgChart1"/>
    <dgm:cxn modelId="{D28E46AE-B638-4730-9E98-391E513B7A37}" type="presParOf" srcId="{A7CD40BC-E483-45C2-B590-4FD4EF5AA43F}" destId="{1E1DA542-9FEA-4191-94BD-1398E0FEECD5}" srcOrd="0" destOrd="0" presId="urn:microsoft.com/office/officeart/2005/8/layout/orgChart1"/>
    <dgm:cxn modelId="{43B8CC68-DCD0-4B13-922D-493EFBC163A4}" type="presParOf" srcId="{A7CD40BC-E483-45C2-B590-4FD4EF5AA43F}" destId="{627D74C1-8835-4694-A952-46D875B7493B}" srcOrd="1" destOrd="0" presId="urn:microsoft.com/office/officeart/2005/8/layout/orgChart1"/>
    <dgm:cxn modelId="{4D4A6570-15D6-4961-80E2-5FBF1AB2B923}" type="presParOf" srcId="{1DBFD1D9-EDFF-47B8-A996-2C81962953DF}" destId="{D69E7C8E-C13F-4CFC-B062-DC9457DC6A36}" srcOrd="1" destOrd="0" presId="urn:microsoft.com/office/officeart/2005/8/layout/orgChart1"/>
    <dgm:cxn modelId="{D09CD658-DADA-43BB-A0F1-B28202A774A7}" type="presParOf" srcId="{D69E7C8E-C13F-4CFC-B062-DC9457DC6A36}" destId="{FB56FB01-FA81-4391-A1FE-666876F06D60}" srcOrd="0" destOrd="0" presId="urn:microsoft.com/office/officeart/2005/8/layout/orgChart1"/>
    <dgm:cxn modelId="{59B0F052-60B5-49E6-9EF9-589B33418943}" type="presParOf" srcId="{D69E7C8E-C13F-4CFC-B062-DC9457DC6A36}" destId="{497B9F15-D3A6-4905-A34E-1A89698B1A87}" srcOrd="1" destOrd="0" presId="urn:microsoft.com/office/officeart/2005/8/layout/orgChart1"/>
    <dgm:cxn modelId="{90956311-B223-4BCC-9894-2EE716E2056C}" type="presParOf" srcId="{497B9F15-D3A6-4905-A34E-1A89698B1A87}" destId="{B41B9877-899B-41F7-84B3-55D6A760A5BB}" srcOrd="0" destOrd="0" presId="urn:microsoft.com/office/officeart/2005/8/layout/orgChart1"/>
    <dgm:cxn modelId="{BCA74408-D2CF-4039-BACF-BFDAAB6CE06F}" type="presParOf" srcId="{B41B9877-899B-41F7-84B3-55D6A760A5BB}" destId="{356C1F05-DE1D-488C-BA50-190B08C23179}" srcOrd="0" destOrd="0" presId="urn:microsoft.com/office/officeart/2005/8/layout/orgChart1"/>
    <dgm:cxn modelId="{BB577794-01F2-4907-A9EB-5CE2A58819AD}" type="presParOf" srcId="{B41B9877-899B-41F7-84B3-55D6A760A5BB}" destId="{52ACCBBC-F07D-4BEA-BB8F-5F07EAF138C7}" srcOrd="1" destOrd="0" presId="urn:microsoft.com/office/officeart/2005/8/layout/orgChart1"/>
    <dgm:cxn modelId="{7872C5B3-71BE-40FF-960E-64774FD858CC}" type="presParOf" srcId="{497B9F15-D3A6-4905-A34E-1A89698B1A87}" destId="{B2F66DD7-0FE7-4538-A9DD-6D3CE9219900}" srcOrd="1" destOrd="0" presId="urn:microsoft.com/office/officeart/2005/8/layout/orgChart1"/>
    <dgm:cxn modelId="{B1E4E0DB-3083-4776-AF07-C910B05F79D5}" type="presParOf" srcId="{497B9F15-D3A6-4905-A34E-1A89698B1A87}" destId="{1ED2D880-EB67-4066-B1B3-3056B112D90B}" srcOrd="2" destOrd="0" presId="urn:microsoft.com/office/officeart/2005/8/layout/orgChart1"/>
    <dgm:cxn modelId="{03352A43-317D-461F-BC67-BEA816C74CCD}" type="presParOf" srcId="{D69E7C8E-C13F-4CFC-B062-DC9457DC6A36}" destId="{7FE0CD70-6FF4-4E51-A008-5FAE072E2338}" srcOrd="2" destOrd="0" presId="urn:microsoft.com/office/officeart/2005/8/layout/orgChart1"/>
    <dgm:cxn modelId="{784DCD12-8EB6-4E56-BD78-901C01341BCF}" type="presParOf" srcId="{D69E7C8E-C13F-4CFC-B062-DC9457DC6A36}" destId="{76508F6E-A5A6-4FFB-90DE-F63B2A7CE350}" srcOrd="3" destOrd="0" presId="urn:microsoft.com/office/officeart/2005/8/layout/orgChart1"/>
    <dgm:cxn modelId="{C98482BE-F229-4C47-AFF1-CFD9B6EF26D5}" type="presParOf" srcId="{76508F6E-A5A6-4FFB-90DE-F63B2A7CE350}" destId="{C37FE375-2217-4220-8EF4-3519C2A8BC4D}" srcOrd="0" destOrd="0" presId="urn:microsoft.com/office/officeart/2005/8/layout/orgChart1"/>
    <dgm:cxn modelId="{83F7D4F5-3F91-45E1-9892-CF2748D80A7F}" type="presParOf" srcId="{C37FE375-2217-4220-8EF4-3519C2A8BC4D}" destId="{0899E4BB-0756-4D96-A62D-ECB2CCF1F168}" srcOrd="0" destOrd="0" presId="urn:microsoft.com/office/officeart/2005/8/layout/orgChart1"/>
    <dgm:cxn modelId="{0D18E29E-32B2-407A-A0B1-B36100991992}" type="presParOf" srcId="{C37FE375-2217-4220-8EF4-3519C2A8BC4D}" destId="{711D2AA2-9035-4851-A2E6-9FF74AD70F92}" srcOrd="1" destOrd="0" presId="urn:microsoft.com/office/officeart/2005/8/layout/orgChart1"/>
    <dgm:cxn modelId="{612A186D-5C48-468C-BA9C-ABAAEF79E922}" type="presParOf" srcId="{76508F6E-A5A6-4FFB-90DE-F63B2A7CE350}" destId="{178E4BC1-F8D1-41BD-93A4-C3054C86102E}" srcOrd="1" destOrd="0" presId="urn:microsoft.com/office/officeart/2005/8/layout/orgChart1"/>
    <dgm:cxn modelId="{06533707-6821-4822-B16F-680A55ED1C48}" type="presParOf" srcId="{76508F6E-A5A6-4FFB-90DE-F63B2A7CE350}" destId="{F1484080-632A-4A05-8F90-15F327EB9F3D}" srcOrd="2" destOrd="0" presId="urn:microsoft.com/office/officeart/2005/8/layout/orgChart1"/>
    <dgm:cxn modelId="{EE8EDE71-1CE3-4F25-BAC2-428E93854149}" type="presParOf" srcId="{1DBFD1D9-EDFF-47B8-A996-2C81962953DF}" destId="{CE0F6D47-F370-4796-9324-0D628C70B4D7}" srcOrd="2" destOrd="0" presId="urn:microsoft.com/office/officeart/2005/8/layout/orgChart1"/>
    <dgm:cxn modelId="{87A3CC11-AD10-4C66-9DE1-143DC8278BD5}" type="presParOf" srcId="{1BD6620F-B1E0-44ED-828C-C9CBCB69A03E}" destId="{B149724C-41C1-4247-8E89-E005313D03AE}" srcOrd="4" destOrd="0" presId="urn:microsoft.com/office/officeart/2005/8/layout/orgChart1"/>
    <dgm:cxn modelId="{53FCE6BE-D25A-4073-9027-34CBB6CA0ABC}" type="presParOf" srcId="{1BD6620F-B1E0-44ED-828C-C9CBCB69A03E}" destId="{224BD0E2-8EA3-4923-BF5E-56A119D5BB2C}" srcOrd="5" destOrd="0" presId="urn:microsoft.com/office/officeart/2005/8/layout/orgChart1"/>
    <dgm:cxn modelId="{26B8AE0A-BE69-484F-A3C6-C32FB0A60947}" type="presParOf" srcId="{224BD0E2-8EA3-4923-BF5E-56A119D5BB2C}" destId="{DD55E844-57E8-4CDF-856C-E5A1D7E4DB9C}" srcOrd="0" destOrd="0" presId="urn:microsoft.com/office/officeart/2005/8/layout/orgChart1"/>
    <dgm:cxn modelId="{27569E53-617F-43E6-80B6-3C6B5EA2D5D3}" type="presParOf" srcId="{DD55E844-57E8-4CDF-856C-E5A1D7E4DB9C}" destId="{95D98CC2-0126-4D1D-B885-05B65DE1F3BB}" srcOrd="0" destOrd="0" presId="urn:microsoft.com/office/officeart/2005/8/layout/orgChart1"/>
    <dgm:cxn modelId="{19D97B8F-35B5-478B-999B-CDEDFBA24C57}" type="presParOf" srcId="{DD55E844-57E8-4CDF-856C-E5A1D7E4DB9C}" destId="{D0F24A4D-D75B-4E70-BAFB-44BFE136DCB7}" srcOrd="1" destOrd="0" presId="urn:microsoft.com/office/officeart/2005/8/layout/orgChart1"/>
    <dgm:cxn modelId="{350829A3-7131-4188-881F-C97C6C35FDE8}" type="presParOf" srcId="{224BD0E2-8EA3-4923-BF5E-56A119D5BB2C}" destId="{0872924F-42A0-4D4D-A6C3-508DF925687B}" srcOrd="1" destOrd="0" presId="urn:microsoft.com/office/officeart/2005/8/layout/orgChart1"/>
    <dgm:cxn modelId="{4D05E34B-3CF6-4B3B-AAB1-B595E1BADBC9}" type="presParOf" srcId="{0872924F-42A0-4D4D-A6C3-508DF925687B}" destId="{5B3169DA-0B49-4121-BC02-ABB5FA2FB749}" srcOrd="0" destOrd="0" presId="urn:microsoft.com/office/officeart/2005/8/layout/orgChart1"/>
    <dgm:cxn modelId="{1C423553-2A76-4CEE-888E-270D1F57B0E4}" type="presParOf" srcId="{0872924F-42A0-4D4D-A6C3-508DF925687B}" destId="{BD313C96-2FE4-45D2-B79F-D7A46B6F8519}" srcOrd="1" destOrd="0" presId="urn:microsoft.com/office/officeart/2005/8/layout/orgChart1"/>
    <dgm:cxn modelId="{DDBAE766-EE9E-475F-BD90-3742EDDDC0D5}" type="presParOf" srcId="{BD313C96-2FE4-45D2-B79F-D7A46B6F8519}" destId="{5F1EDFB6-FCE6-4232-9654-21489D1C89B3}" srcOrd="0" destOrd="0" presId="urn:microsoft.com/office/officeart/2005/8/layout/orgChart1"/>
    <dgm:cxn modelId="{CC1E25F7-CB45-4104-93DE-CBB4471E6F4A}" type="presParOf" srcId="{5F1EDFB6-FCE6-4232-9654-21489D1C89B3}" destId="{19B05949-3EE4-44E9-AE33-BF4297F912DD}" srcOrd="0" destOrd="0" presId="urn:microsoft.com/office/officeart/2005/8/layout/orgChart1"/>
    <dgm:cxn modelId="{C1BC7C61-3AE7-4ACC-8803-624644877682}" type="presParOf" srcId="{5F1EDFB6-FCE6-4232-9654-21489D1C89B3}" destId="{0AF5582A-970F-4240-8D68-37E6FE5AC877}" srcOrd="1" destOrd="0" presId="urn:microsoft.com/office/officeart/2005/8/layout/orgChart1"/>
    <dgm:cxn modelId="{DA5F382A-3333-4E02-99A7-37126EE95F95}" type="presParOf" srcId="{BD313C96-2FE4-45D2-B79F-D7A46B6F8519}" destId="{0FA34B97-A561-4856-BA3B-EC6E09BE45EC}" srcOrd="1" destOrd="0" presId="urn:microsoft.com/office/officeart/2005/8/layout/orgChart1"/>
    <dgm:cxn modelId="{3CEDB175-4838-4886-B8E5-60CC39EE054D}" type="presParOf" srcId="{BD313C96-2FE4-45D2-B79F-D7A46B6F8519}" destId="{26BC4ED5-2C46-428C-9451-CCF62CE43588}" srcOrd="2" destOrd="0" presId="urn:microsoft.com/office/officeart/2005/8/layout/orgChart1"/>
    <dgm:cxn modelId="{293FDCCA-FD2E-4F3E-9CBD-EE3A54F22ACC}" type="presParOf" srcId="{0872924F-42A0-4D4D-A6C3-508DF925687B}" destId="{0C64A164-C902-4C96-9E68-96786514037E}" srcOrd="2" destOrd="0" presId="urn:microsoft.com/office/officeart/2005/8/layout/orgChart1"/>
    <dgm:cxn modelId="{15123E1B-E540-44ED-9F89-631D7A3B0F89}" type="presParOf" srcId="{0872924F-42A0-4D4D-A6C3-508DF925687B}" destId="{4E0F8B1D-CB21-40A6-BB36-E5A87A2D8603}" srcOrd="3" destOrd="0" presId="urn:microsoft.com/office/officeart/2005/8/layout/orgChart1"/>
    <dgm:cxn modelId="{436DA0D4-D853-4577-B8F6-41E97668CDEF}" type="presParOf" srcId="{4E0F8B1D-CB21-40A6-BB36-E5A87A2D8603}" destId="{8EE04E98-0EB3-4AE2-BF2C-0ECA8BC71F69}" srcOrd="0" destOrd="0" presId="urn:microsoft.com/office/officeart/2005/8/layout/orgChart1"/>
    <dgm:cxn modelId="{BE5C18E0-FD11-42D3-BADF-FFEABA522CFE}" type="presParOf" srcId="{8EE04E98-0EB3-4AE2-BF2C-0ECA8BC71F69}" destId="{59F7CE10-FA9B-47A6-AD68-8C364123EF43}" srcOrd="0" destOrd="0" presId="urn:microsoft.com/office/officeart/2005/8/layout/orgChart1"/>
    <dgm:cxn modelId="{8DB92759-733D-4653-9989-46BE437D0C0E}" type="presParOf" srcId="{8EE04E98-0EB3-4AE2-BF2C-0ECA8BC71F69}" destId="{46B42219-939F-46E6-A1F9-0D31AF7E7A61}" srcOrd="1" destOrd="0" presId="urn:microsoft.com/office/officeart/2005/8/layout/orgChart1"/>
    <dgm:cxn modelId="{C4330FCF-F6C2-4DB4-992A-0B2BD9EDA90E}" type="presParOf" srcId="{4E0F8B1D-CB21-40A6-BB36-E5A87A2D8603}" destId="{3D5ED748-16F4-4822-8BC0-A7C753CCE4CA}" srcOrd="1" destOrd="0" presId="urn:microsoft.com/office/officeart/2005/8/layout/orgChart1"/>
    <dgm:cxn modelId="{BAF0328D-B63E-4260-BEC1-6022EB3647AA}" type="presParOf" srcId="{4E0F8B1D-CB21-40A6-BB36-E5A87A2D8603}" destId="{854542A0-22D2-43F9-9558-96E4DCED0ED1}" srcOrd="2" destOrd="0" presId="urn:microsoft.com/office/officeart/2005/8/layout/orgChart1"/>
    <dgm:cxn modelId="{6F23D9D6-86CE-4F42-94B1-F0B85DE72B79}" type="presParOf" srcId="{224BD0E2-8EA3-4923-BF5E-56A119D5BB2C}" destId="{3ED67FE1-AE81-45CA-B0C5-FA0EFDDF29F7}" srcOrd="2" destOrd="0" presId="urn:microsoft.com/office/officeart/2005/8/layout/orgChart1"/>
    <dgm:cxn modelId="{B3388B4E-5ECB-496E-8822-4492B914653E}" type="presParOf" srcId="{1BD6620F-B1E0-44ED-828C-C9CBCB69A03E}" destId="{16A8BB3C-6B9F-481C-AB56-5E0B2B5213FC}" srcOrd="6" destOrd="0" presId="urn:microsoft.com/office/officeart/2005/8/layout/orgChart1"/>
    <dgm:cxn modelId="{D239FDBE-2F15-441A-BF9E-50B2C2029443}" type="presParOf" srcId="{1BD6620F-B1E0-44ED-828C-C9CBCB69A03E}" destId="{FC196608-E437-4704-A116-4C6E3527ECE0}" srcOrd="7" destOrd="0" presId="urn:microsoft.com/office/officeart/2005/8/layout/orgChart1"/>
    <dgm:cxn modelId="{0B78F195-D662-4A8C-ADC6-9BCF4524120E}" type="presParOf" srcId="{FC196608-E437-4704-A116-4C6E3527ECE0}" destId="{9C097911-4163-482E-8CEB-58707B5521AF}" srcOrd="0" destOrd="0" presId="urn:microsoft.com/office/officeart/2005/8/layout/orgChart1"/>
    <dgm:cxn modelId="{778E2AD3-298A-4466-8C7B-14D711D52CF4}" type="presParOf" srcId="{9C097911-4163-482E-8CEB-58707B5521AF}" destId="{D72658C6-7D2D-4344-A835-1E9E06999C07}" srcOrd="0" destOrd="0" presId="urn:microsoft.com/office/officeart/2005/8/layout/orgChart1"/>
    <dgm:cxn modelId="{1BB04D93-21AE-46A3-8D62-4966A3AEA178}" type="presParOf" srcId="{9C097911-4163-482E-8CEB-58707B5521AF}" destId="{53D137E6-19C0-403A-8FCC-E3A8993F4548}" srcOrd="1" destOrd="0" presId="urn:microsoft.com/office/officeart/2005/8/layout/orgChart1"/>
    <dgm:cxn modelId="{9177E610-F0A2-4E50-874B-57C56DE6AB17}" type="presParOf" srcId="{FC196608-E437-4704-A116-4C6E3527ECE0}" destId="{B131964E-425C-4A7D-9F42-682ED6683352}" srcOrd="1" destOrd="0" presId="urn:microsoft.com/office/officeart/2005/8/layout/orgChart1"/>
    <dgm:cxn modelId="{3C239406-5014-4553-98B2-7CB4AE5C13AA}" type="presParOf" srcId="{B131964E-425C-4A7D-9F42-682ED6683352}" destId="{9FF9F019-A011-4202-876F-694876648B10}" srcOrd="0" destOrd="0" presId="urn:microsoft.com/office/officeart/2005/8/layout/orgChart1"/>
    <dgm:cxn modelId="{23BF6EB6-E66E-416B-9762-CBF98FDAFB02}" type="presParOf" srcId="{B131964E-425C-4A7D-9F42-682ED6683352}" destId="{B2EDF4A2-DC09-449D-B705-524205EC4163}" srcOrd="1" destOrd="0" presId="urn:microsoft.com/office/officeart/2005/8/layout/orgChart1"/>
    <dgm:cxn modelId="{5DEE4251-6A9B-4ECC-9E78-47CF93A6DADC}" type="presParOf" srcId="{B2EDF4A2-DC09-449D-B705-524205EC4163}" destId="{8D8C428A-089E-4F75-BE8E-802569F18751}" srcOrd="0" destOrd="0" presId="urn:microsoft.com/office/officeart/2005/8/layout/orgChart1"/>
    <dgm:cxn modelId="{D403BA10-9F13-418B-AC7B-8139C98EEA32}" type="presParOf" srcId="{8D8C428A-089E-4F75-BE8E-802569F18751}" destId="{451B8FAB-5964-4EC5-AE7B-6D5E3513A0BC}" srcOrd="0" destOrd="0" presId="urn:microsoft.com/office/officeart/2005/8/layout/orgChart1"/>
    <dgm:cxn modelId="{FA7D7B66-456E-4946-A2AC-36E4B2EA571F}" type="presParOf" srcId="{8D8C428A-089E-4F75-BE8E-802569F18751}" destId="{C241D702-7B47-4A31-9038-BF26F4E48115}" srcOrd="1" destOrd="0" presId="urn:microsoft.com/office/officeart/2005/8/layout/orgChart1"/>
    <dgm:cxn modelId="{2226D74C-BEEB-4277-BA5D-5C21A929C108}" type="presParOf" srcId="{B2EDF4A2-DC09-449D-B705-524205EC4163}" destId="{82C6DE88-4634-456B-A638-2962F75A406F}" srcOrd="1" destOrd="0" presId="urn:microsoft.com/office/officeart/2005/8/layout/orgChart1"/>
    <dgm:cxn modelId="{A5480C10-471A-4221-BEB5-942FA5BA2C93}" type="presParOf" srcId="{B2EDF4A2-DC09-449D-B705-524205EC4163}" destId="{64A8165F-FE57-479E-9067-980AD18E47A2}" srcOrd="2" destOrd="0" presId="urn:microsoft.com/office/officeart/2005/8/layout/orgChart1"/>
    <dgm:cxn modelId="{633C7E73-8D9A-4C9A-A157-02DAF36AA66A}" type="presParOf" srcId="{B131964E-425C-4A7D-9F42-682ED6683352}" destId="{7C429FF8-F84C-4259-8B4E-C51B285A94E8}" srcOrd="2" destOrd="0" presId="urn:microsoft.com/office/officeart/2005/8/layout/orgChart1"/>
    <dgm:cxn modelId="{AA78D2E5-B880-45DB-96D9-818F3753DE42}" type="presParOf" srcId="{B131964E-425C-4A7D-9F42-682ED6683352}" destId="{7F7B35C7-35BC-4CC1-ACE1-685EB49505FF}" srcOrd="3" destOrd="0" presId="urn:microsoft.com/office/officeart/2005/8/layout/orgChart1"/>
    <dgm:cxn modelId="{85546FD9-E21F-41D3-BCB7-9B1F28E310DE}" type="presParOf" srcId="{7F7B35C7-35BC-4CC1-ACE1-685EB49505FF}" destId="{C58B803D-6517-40EA-9596-E53689E7C874}" srcOrd="0" destOrd="0" presId="urn:microsoft.com/office/officeart/2005/8/layout/orgChart1"/>
    <dgm:cxn modelId="{1EFE1F4C-4767-457D-9379-1F897E4E1865}" type="presParOf" srcId="{C58B803D-6517-40EA-9596-E53689E7C874}" destId="{955251E2-740C-4ADB-AC0D-3EAB9EF8D4FB}" srcOrd="0" destOrd="0" presId="urn:microsoft.com/office/officeart/2005/8/layout/orgChart1"/>
    <dgm:cxn modelId="{3DC286AA-5CCE-487C-B638-177CA50FB4EF}" type="presParOf" srcId="{C58B803D-6517-40EA-9596-E53689E7C874}" destId="{D1E3736D-F896-4922-9E98-1597A3B85295}" srcOrd="1" destOrd="0" presId="urn:microsoft.com/office/officeart/2005/8/layout/orgChart1"/>
    <dgm:cxn modelId="{21F419E0-D6F1-4BD7-9A89-537518134762}" type="presParOf" srcId="{7F7B35C7-35BC-4CC1-ACE1-685EB49505FF}" destId="{9FD4AC02-A842-466A-8D2E-38BB3DCB41C9}" srcOrd="1" destOrd="0" presId="urn:microsoft.com/office/officeart/2005/8/layout/orgChart1"/>
    <dgm:cxn modelId="{98AFD870-D2BE-483F-9C5B-981685FF1153}" type="presParOf" srcId="{7F7B35C7-35BC-4CC1-ACE1-685EB49505FF}" destId="{30010ADE-3D49-4E1C-AF5D-BA4E7E06A9E2}" srcOrd="2" destOrd="0" presId="urn:microsoft.com/office/officeart/2005/8/layout/orgChart1"/>
    <dgm:cxn modelId="{DADD0513-6C30-4795-A8A2-FE1B08F9063B}" type="presParOf" srcId="{FC196608-E437-4704-A116-4C6E3527ECE0}" destId="{0098BEAB-A828-4C34-B6F1-15369F745598}" srcOrd="2" destOrd="0" presId="urn:microsoft.com/office/officeart/2005/8/layout/orgChart1"/>
    <dgm:cxn modelId="{96B1A8B1-CC72-4228-9117-4E352B1CE3BE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Mali Intervention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endParaRPr lang="en-US" sz="1000" dirty="0" smtClean="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00DE50F4-8EDB-4092-A935-E93BE8232A32}">
      <dgm:prSet/>
      <dgm:spPr/>
      <dgm:t>
        <a:bodyPr/>
        <a:lstStyle/>
        <a:p>
          <a:pPr rtl="1"/>
          <a:endParaRPr lang="he-IL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ACAB94CF-FAE8-4B4B-9684-1DB855446F20}" type="pres">
      <dgm:prSet presAssocID="{19E666AB-32BB-40BC-96C1-CB75AE60C771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35C8B79-2B6E-42EC-97EC-47BEFBE26656}" type="pres">
      <dgm:prSet presAssocID="{F1E38902-23EB-4E2A-A524-972D11466FAF}" presName="Name37" presStyleLbl="parChTrans1D3" presStyleIdx="0" presStyleCnt="1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</dgm:pt>
    <dgm:pt modelId="{DD0A3619-874F-46D0-ACB4-19D1FE64BE60}" type="pres">
      <dgm:prSet presAssocID="{00DE50F4-8EDB-4092-A935-E93BE8232A32}" presName="rootComposite" presStyleCnt="0"/>
      <dgm:spPr/>
    </dgm:pt>
    <dgm:pt modelId="{4962AA53-85A0-44A5-9701-74266CB8BA3D}" type="pres">
      <dgm:prSet presAssocID="{00DE50F4-8EDB-4092-A935-E93BE8232A3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0" presStyleCnt="1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</dgm:pt>
    <dgm:pt modelId="{6BA1A666-B9BC-4315-A20C-815A8490B3F8}" type="pres">
      <dgm:prSet presAssocID="{00DE50F4-8EDB-4092-A935-E93BE8232A32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6B206D82-2DF1-4B91-9B43-F1CA4F7EC4D0}" type="presOf" srcId="{19E666AB-32BB-40BC-96C1-CB75AE60C771}" destId="{ACAB94CF-FAE8-4B4B-9684-1DB855446F20}" srcOrd="0" destOrd="0" presId="urn:microsoft.com/office/officeart/2005/8/layout/orgChart1"/>
    <dgm:cxn modelId="{98E09A50-E13D-4DB2-8C35-1569A72F6ED5}" type="presOf" srcId="{00DE50F4-8EDB-4092-A935-E93BE8232A32}" destId="{3BECCC57-5B17-492A-BFDF-62F722CBB9CE}" srcOrd="1" destOrd="0" presId="urn:microsoft.com/office/officeart/2005/8/layout/orgChart1"/>
    <dgm:cxn modelId="{891DBCF9-5168-4FCA-A533-AA86B69953ED}" type="presOf" srcId="{0ED11228-06A8-4ACD-9F50-9519392C51EB}" destId="{404337A5-EAD6-4553-BD89-C1BE5AC02670}" srcOrd="0" destOrd="0" presId="urn:microsoft.com/office/officeart/2005/8/layout/orgChart1"/>
    <dgm:cxn modelId="{60F070AD-47CA-41F3-94FD-FB5D6F7524EA}" type="presOf" srcId="{433A5B41-EDEC-4779-B029-087872C6890C}" destId="{04A7CDEA-F711-4A9A-BD0C-15BF08E3DE44}" srcOrd="1" destOrd="0" presId="urn:microsoft.com/office/officeart/2005/8/layout/orgChart1"/>
    <dgm:cxn modelId="{0B6FCEC8-EDCA-44D7-9FD2-B689242A60AD}" srcId="{433A5B41-EDEC-4779-B029-087872C6890C}" destId="{0ED11228-06A8-4ACD-9F50-9519392C51EB}" srcOrd="0" destOrd="0" parTransId="{19E666AB-32BB-40BC-96C1-CB75AE60C771}" sibTransId="{E537C44E-3C0D-46D3-9EE5-3DCE8DACCD12}"/>
    <dgm:cxn modelId="{93D4165D-D8B6-4B73-A3A6-29A732B64CFE}" type="presOf" srcId="{433A5B41-EDEC-4779-B029-087872C6890C}" destId="{EB174355-53AF-4528-9635-2EB6CAB61AF8}" srcOrd="0" destOrd="0" presId="urn:microsoft.com/office/officeart/2005/8/layout/orgChart1"/>
    <dgm:cxn modelId="{9F76B4C2-B29C-4D92-AA36-BE0BE2739CE8}" type="presOf" srcId="{F1E38902-23EB-4E2A-A524-972D11466FAF}" destId="{935C8B79-2B6E-42EC-97EC-47BEFBE26656}" srcOrd="0" destOrd="0" presId="urn:microsoft.com/office/officeart/2005/8/layout/orgChart1"/>
    <dgm:cxn modelId="{BB1DCB05-DE46-4457-9E20-A5C97B4829BB}" type="presOf" srcId="{41D27E45-ABE2-4D73-976D-9BF0CC60DA57}" destId="{6A24464E-1717-4518-8F11-C35926C90B6B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3588944A-E34F-4150-B1DB-66EA3D402FE2}" type="presOf" srcId="{0ED11228-06A8-4ACD-9F50-9519392C51EB}" destId="{86091639-A7E2-4F2E-A668-F8B9C7B037EF}" srcOrd="1" destOrd="0" presId="urn:microsoft.com/office/officeart/2005/8/layout/orgChart1"/>
    <dgm:cxn modelId="{492EC490-4DB0-49CE-8792-4E84E4C29024}" type="presOf" srcId="{00DE50F4-8EDB-4092-A935-E93BE8232A32}" destId="{4962AA53-85A0-44A5-9701-74266CB8BA3D}" srcOrd="0" destOrd="0" presId="urn:microsoft.com/office/officeart/2005/8/layout/orgChart1"/>
    <dgm:cxn modelId="{031C8163-0FD8-403B-AD35-A848E75C4A0D}" type="presParOf" srcId="{6A24464E-1717-4518-8F11-C35926C90B6B}" destId="{4B5C0379-15C7-43E5-A8F1-6056DDF506C0}" srcOrd="0" destOrd="0" presId="urn:microsoft.com/office/officeart/2005/8/layout/orgChart1"/>
    <dgm:cxn modelId="{2C84517A-0615-494F-8F40-67DC6D56858A}" type="presParOf" srcId="{4B5C0379-15C7-43E5-A8F1-6056DDF506C0}" destId="{45DF590B-6131-45C1-AA7D-CA4206256AEF}" srcOrd="0" destOrd="0" presId="urn:microsoft.com/office/officeart/2005/8/layout/orgChart1"/>
    <dgm:cxn modelId="{F6024A0C-3DB2-45B8-9A5B-035FDB2CD7CF}" type="presParOf" srcId="{45DF590B-6131-45C1-AA7D-CA4206256AEF}" destId="{EB174355-53AF-4528-9635-2EB6CAB61AF8}" srcOrd="0" destOrd="0" presId="urn:microsoft.com/office/officeart/2005/8/layout/orgChart1"/>
    <dgm:cxn modelId="{F9EFA443-00CC-4A6A-963E-53EBAD837F85}" type="presParOf" srcId="{45DF590B-6131-45C1-AA7D-CA4206256AEF}" destId="{04A7CDEA-F711-4A9A-BD0C-15BF08E3DE44}" srcOrd="1" destOrd="0" presId="urn:microsoft.com/office/officeart/2005/8/layout/orgChart1"/>
    <dgm:cxn modelId="{6750AC7D-66D7-42D1-8C0C-9C753624BC5D}" type="presParOf" srcId="{4B5C0379-15C7-43E5-A8F1-6056DDF506C0}" destId="{1BD6620F-B1E0-44ED-828C-C9CBCB69A03E}" srcOrd="1" destOrd="0" presId="urn:microsoft.com/office/officeart/2005/8/layout/orgChart1"/>
    <dgm:cxn modelId="{BB58E784-5EF1-4052-8FD1-08DA0286EA92}" type="presParOf" srcId="{1BD6620F-B1E0-44ED-828C-C9CBCB69A03E}" destId="{ACAB94CF-FAE8-4B4B-9684-1DB855446F20}" srcOrd="0" destOrd="0" presId="urn:microsoft.com/office/officeart/2005/8/layout/orgChart1"/>
    <dgm:cxn modelId="{96679046-1BDC-42EA-B95A-76FD6EACE1CF}" type="presParOf" srcId="{1BD6620F-B1E0-44ED-828C-C9CBCB69A03E}" destId="{70FB26DB-5FD2-4E7E-87A0-58B5889198A8}" srcOrd="1" destOrd="0" presId="urn:microsoft.com/office/officeart/2005/8/layout/orgChart1"/>
    <dgm:cxn modelId="{F7E6D78A-479C-435C-96F2-02628062DB5A}" type="presParOf" srcId="{70FB26DB-5FD2-4E7E-87A0-58B5889198A8}" destId="{D14A623A-4500-4032-9815-40A0CA9D7257}" srcOrd="0" destOrd="0" presId="urn:microsoft.com/office/officeart/2005/8/layout/orgChart1"/>
    <dgm:cxn modelId="{262A5625-132C-4566-BE93-02CEFB4FB8A5}" type="presParOf" srcId="{D14A623A-4500-4032-9815-40A0CA9D7257}" destId="{404337A5-EAD6-4553-BD89-C1BE5AC02670}" srcOrd="0" destOrd="0" presId="urn:microsoft.com/office/officeart/2005/8/layout/orgChart1"/>
    <dgm:cxn modelId="{4C17903E-89CB-4DA0-BBB5-B424B80765C4}" type="presParOf" srcId="{D14A623A-4500-4032-9815-40A0CA9D7257}" destId="{86091639-A7E2-4F2E-A668-F8B9C7B037EF}" srcOrd="1" destOrd="0" presId="urn:microsoft.com/office/officeart/2005/8/layout/orgChart1"/>
    <dgm:cxn modelId="{F53C2F0E-A44D-428A-A4A5-D46E72E35294}" type="presParOf" srcId="{70FB26DB-5FD2-4E7E-87A0-58B5889198A8}" destId="{219B1BFE-4DCC-4DDC-B22D-8E1419BC19A0}" srcOrd="1" destOrd="0" presId="urn:microsoft.com/office/officeart/2005/8/layout/orgChart1"/>
    <dgm:cxn modelId="{D6238F43-9AE7-4574-BCE9-258567CE0C11}" type="presParOf" srcId="{219B1BFE-4DCC-4DDC-B22D-8E1419BC19A0}" destId="{935C8B79-2B6E-42EC-97EC-47BEFBE26656}" srcOrd="0" destOrd="0" presId="urn:microsoft.com/office/officeart/2005/8/layout/orgChart1"/>
    <dgm:cxn modelId="{50D2E747-04EB-4B55-A169-C07F47985982}" type="presParOf" srcId="{219B1BFE-4DCC-4DDC-B22D-8E1419BC19A0}" destId="{0651A118-D546-4658-8CF4-4D527CEB841F}" srcOrd="1" destOrd="0" presId="urn:microsoft.com/office/officeart/2005/8/layout/orgChart1"/>
    <dgm:cxn modelId="{75FD5119-61B0-4C1F-9470-7BC6CF5CE1B6}" type="presParOf" srcId="{0651A118-D546-4658-8CF4-4D527CEB841F}" destId="{DD0A3619-874F-46D0-ACB4-19D1FE64BE60}" srcOrd="0" destOrd="0" presId="urn:microsoft.com/office/officeart/2005/8/layout/orgChart1"/>
    <dgm:cxn modelId="{AC23F08C-2346-4DE2-BD98-1C7FBC633F82}" type="presParOf" srcId="{DD0A3619-874F-46D0-ACB4-19D1FE64BE60}" destId="{4962AA53-85A0-44A5-9701-74266CB8BA3D}" srcOrd="0" destOrd="0" presId="urn:microsoft.com/office/officeart/2005/8/layout/orgChart1"/>
    <dgm:cxn modelId="{8E36D395-28DB-4959-BC03-362F883851CA}" type="presParOf" srcId="{DD0A3619-874F-46D0-ACB4-19D1FE64BE60}" destId="{3BECCC57-5B17-492A-BFDF-62F722CBB9CE}" srcOrd="1" destOrd="0" presId="urn:microsoft.com/office/officeart/2005/8/layout/orgChart1"/>
    <dgm:cxn modelId="{75CE0107-0F97-4C70-A339-2DCD0D3C318D}" type="presParOf" srcId="{0651A118-D546-4658-8CF4-4D527CEB841F}" destId="{6F83AA05-6792-49EB-BB92-28EEA74B20DE}" srcOrd="1" destOrd="0" presId="urn:microsoft.com/office/officeart/2005/8/layout/orgChart1"/>
    <dgm:cxn modelId="{5733E378-AA08-4BD5-94EF-5A90A5F5CDC9}" type="presParOf" srcId="{0651A118-D546-4658-8CF4-4D527CEB841F}" destId="{6BA1A666-B9BC-4315-A20C-815A8490B3F8}" srcOrd="2" destOrd="0" presId="urn:microsoft.com/office/officeart/2005/8/layout/orgChart1"/>
    <dgm:cxn modelId="{F7596C6F-6BAC-44C8-A778-362E695E88B7}" type="presParOf" srcId="{70FB26DB-5FD2-4E7E-87A0-58B5889198A8}" destId="{E2A22AC2-E5D0-4DD1-8A05-CBDC60AFA781}" srcOrd="2" destOrd="0" presId="urn:microsoft.com/office/officeart/2005/8/layout/orgChart1"/>
    <dgm:cxn modelId="{6444B5C0-8498-4855-80A0-615CA3ED6FBF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Lebanon Resolution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DA88EE00-98FB-4610-ACEB-DCF094F53DD5}" type="pres">
      <dgm:prSet presAssocID="{C61E9F87-50C3-43EF-888D-26E90154B3D8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7AF3E4CA-2D2E-4A36-BB58-A90BAD712958}" type="presOf" srcId="{433A5B41-EDEC-4779-B029-087872C6890C}" destId="{04A7CDEA-F711-4A9A-BD0C-15BF08E3DE44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2534EEE4-7BC0-491E-940A-DF33A946566F}" type="presOf" srcId="{433A5B41-EDEC-4779-B029-087872C6890C}" destId="{EB174355-53AF-4528-9635-2EB6CAB61AF8}" srcOrd="0" destOrd="0" presId="urn:microsoft.com/office/officeart/2005/8/layout/orgChart1"/>
    <dgm:cxn modelId="{C218CD73-555B-4E11-9CB1-51354ECA0C88}" type="presOf" srcId="{4BA17119-8762-4418-921D-15738C93A6D6}" destId="{FF6A922E-B144-484C-A408-4E95F969A21C}" srcOrd="0" destOrd="0" presId="urn:microsoft.com/office/officeart/2005/8/layout/orgChart1"/>
    <dgm:cxn modelId="{944EC3A0-78B1-43C1-8CEE-0538361EE504}" type="presOf" srcId="{C61E9F87-50C3-43EF-888D-26E90154B3D8}" destId="{DA88EE00-98FB-4610-ACEB-DCF094F53DD5}" srcOrd="0" destOrd="0" presId="urn:microsoft.com/office/officeart/2005/8/layout/orgChart1"/>
    <dgm:cxn modelId="{74D5AAAE-7072-4A5A-8A7C-F0CA6181FBA2}" type="presOf" srcId="{41D27E45-ABE2-4D73-976D-9BF0CC60DA57}" destId="{6A24464E-1717-4518-8F11-C35926C90B6B}" srcOrd="0" destOrd="0" presId="urn:microsoft.com/office/officeart/2005/8/layout/orgChart1"/>
    <dgm:cxn modelId="{A7CC0D40-36DC-442F-84CB-C66C5B9A4B0B}" srcId="{433A5B41-EDEC-4779-B029-087872C6890C}" destId="{4BA17119-8762-4418-921D-15738C93A6D6}" srcOrd="0" destOrd="0" parTransId="{C61E9F87-50C3-43EF-888D-26E90154B3D8}" sibTransId="{D311F5B5-BACC-48EB-BB05-2B27BEA1BF22}"/>
    <dgm:cxn modelId="{08989E6D-D4E9-4EDA-9EE3-050C8AF6AFE4}" type="presOf" srcId="{4BA17119-8762-4418-921D-15738C93A6D6}" destId="{5F2404A7-A5E9-4034-941F-11FE3B2A5439}" srcOrd="1" destOrd="0" presId="urn:microsoft.com/office/officeart/2005/8/layout/orgChart1"/>
    <dgm:cxn modelId="{AAE82A44-A6E5-4451-8591-65D8104E9313}" type="presParOf" srcId="{6A24464E-1717-4518-8F11-C35926C90B6B}" destId="{4B5C0379-15C7-43E5-A8F1-6056DDF506C0}" srcOrd="0" destOrd="0" presId="urn:microsoft.com/office/officeart/2005/8/layout/orgChart1"/>
    <dgm:cxn modelId="{FF03AF51-9831-40F4-B063-A7C6CAE6E691}" type="presParOf" srcId="{4B5C0379-15C7-43E5-A8F1-6056DDF506C0}" destId="{45DF590B-6131-45C1-AA7D-CA4206256AEF}" srcOrd="0" destOrd="0" presId="urn:microsoft.com/office/officeart/2005/8/layout/orgChart1"/>
    <dgm:cxn modelId="{48D6B509-68FB-444C-B1CA-95AD757FC6D7}" type="presParOf" srcId="{45DF590B-6131-45C1-AA7D-CA4206256AEF}" destId="{EB174355-53AF-4528-9635-2EB6CAB61AF8}" srcOrd="0" destOrd="0" presId="urn:microsoft.com/office/officeart/2005/8/layout/orgChart1"/>
    <dgm:cxn modelId="{059AEBF4-AF38-4AF3-B314-D536CEC35FA2}" type="presParOf" srcId="{45DF590B-6131-45C1-AA7D-CA4206256AEF}" destId="{04A7CDEA-F711-4A9A-BD0C-15BF08E3DE44}" srcOrd="1" destOrd="0" presId="urn:microsoft.com/office/officeart/2005/8/layout/orgChart1"/>
    <dgm:cxn modelId="{FCCD5649-BE23-4834-BFE5-0EDBC523427D}" type="presParOf" srcId="{4B5C0379-15C7-43E5-A8F1-6056DDF506C0}" destId="{1BD6620F-B1E0-44ED-828C-C9CBCB69A03E}" srcOrd="1" destOrd="0" presId="urn:microsoft.com/office/officeart/2005/8/layout/orgChart1"/>
    <dgm:cxn modelId="{5224B4A4-AB75-4E9F-9F37-C67BFAA4C1E7}" type="presParOf" srcId="{1BD6620F-B1E0-44ED-828C-C9CBCB69A03E}" destId="{DA88EE00-98FB-4610-ACEB-DCF094F53DD5}" srcOrd="0" destOrd="0" presId="urn:microsoft.com/office/officeart/2005/8/layout/orgChart1"/>
    <dgm:cxn modelId="{D6EA3CA2-D04C-4C52-B7D7-CF3CA5EC18A2}" type="presParOf" srcId="{1BD6620F-B1E0-44ED-828C-C9CBCB69A03E}" destId="{CF8D704D-FCB7-4FBF-A840-EFC2B82004B8}" srcOrd="1" destOrd="0" presId="urn:microsoft.com/office/officeart/2005/8/layout/orgChart1"/>
    <dgm:cxn modelId="{7E99B06B-3317-4619-828D-6B91BF121CDC}" type="presParOf" srcId="{CF8D704D-FCB7-4FBF-A840-EFC2B82004B8}" destId="{6F949610-E07A-4802-A68F-18FE3FD977B2}" srcOrd="0" destOrd="0" presId="urn:microsoft.com/office/officeart/2005/8/layout/orgChart1"/>
    <dgm:cxn modelId="{243249AB-28E8-44B9-8D65-C1F21F94A5A0}" type="presParOf" srcId="{6F949610-E07A-4802-A68F-18FE3FD977B2}" destId="{FF6A922E-B144-484C-A408-4E95F969A21C}" srcOrd="0" destOrd="0" presId="urn:microsoft.com/office/officeart/2005/8/layout/orgChart1"/>
    <dgm:cxn modelId="{65042083-E7E0-4B27-8556-EE00D781E5A4}" type="presParOf" srcId="{6F949610-E07A-4802-A68F-18FE3FD977B2}" destId="{5F2404A7-A5E9-4034-941F-11FE3B2A5439}" srcOrd="1" destOrd="0" presId="urn:microsoft.com/office/officeart/2005/8/layout/orgChart1"/>
    <dgm:cxn modelId="{CF9763A1-376F-4C6C-83C3-42EF500FD4B3}" type="presParOf" srcId="{CF8D704D-FCB7-4FBF-A840-EFC2B82004B8}" destId="{74F5A520-5353-4F71-A327-7C7AA74162B1}" srcOrd="1" destOrd="0" presId="urn:microsoft.com/office/officeart/2005/8/layout/orgChart1"/>
    <dgm:cxn modelId="{18C34A60-8F7C-463B-A8B7-33AFF5DE1D76}" type="presParOf" srcId="{CF8D704D-FCB7-4FBF-A840-EFC2B82004B8}" destId="{5151D563-145F-4C19-BE0D-1605E0CAE081}" srcOrd="2" destOrd="0" presId="urn:microsoft.com/office/officeart/2005/8/layout/orgChart1"/>
    <dgm:cxn modelId="{A85A5982-E22B-41F5-BA2E-53D539730CA8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1200" dirty="0" smtClean="0"/>
            <a:t>Communism</a:t>
          </a:r>
          <a:endParaRPr lang="he-IL" sz="12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dirty="0" smtClean="0"/>
            <a:t>Political Reforms</a:t>
          </a:r>
          <a:endParaRPr lang="he-IL" sz="12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/>
            <a:t>Economic Reforms</a:t>
          </a:r>
          <a:endParaRPr lang="he-IL" sz="12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AC25EA30-A224-411D-A972-9F244CBD66D1}">
      <dgm:prSet custT="1"/>
      <dgm:spPr/>
      <dgm:t>
        <a:bodyPr/>
        <a:lstStyle/>
        <a:p>
          <a:pPr rtl="0"/>
          <a:r>
            <a:rPr lang="en-US" sz="1200" dirty="0" smtClean="0"/>
            <a:t>Land Reform</a:t>
          </a:r>
          <a:endParaRPr lang="he-IL" sz="1200" dirty="0"/>
        </a:p>
      </dgm:t>
    </dgm:pt>
    <dgm:pt modelId="{24BF5488-A859-4B0E-8E5C-BFCBEEB256A3}" type="par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1B0CF6D6-A56F-4D01-BDB4-D61904BA4CD3}" type="sib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0CED1809-FB95-4AFA-B681-206B7E43E292}">
      <dgm:prSet custT="1"/>
      <dgm:spPr/>
      <dgm:t>
        <a:bodyPr/>
        <a:lstStyle/>
        <a:p>
          <a:pPr rtl="0"/>
          <a:r>
            <a:rPr lang="en-US" sz="1200" dirty="0" smtClean="0"/>
            <a:t>Mixed economy</a:t>
          </a:r>
          <a:endParaRPr lang="he-IL" sz="1200" dirty="0"/>
        </a:p>
      </dgm:t>
    </dgm:pt>
    <dgm:pt modelId="{D475EAA8-2628-4ED7-8CE8-A507F4C1A9AE}" type="par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D9AF7178-D559-4A3B-8017-93CCB47815FE}" type="sib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BB6B4F29-467A-4670-8D6A-501BC961E4D8}">
      <dgm:prSet custT="1"/>
      <dgm:spPr/>
      <dgm:t>
        <a:bodyPr/>
        <a:lstStyle/>
        <a:p>
          <a:pPr rtl="0"/>
          <a:r>
            <a:rPr lang="en-US" sz="1200" dirty="0" smtClean="0"/>
            <a:t>Cultural Revolution</a:t>
          </a:r>
          <a:endParaRPr lang="he-IL" sz="1200" dirty="0"/>
        </a:p>
      </dgm:t>
    </dgm:pt>
    <dgm:pt modelId="{C3C56DFB-1A05-47C9-84B7-F2AF732F4B4D}" type="parTrans" cxnId="{EFEE6FE4-E10A-4125-8C71-6A7CB6BE5726}">
      <dgm:prSet/>
      <dgm:spPr/>
      <dgm:t>
        <a:bodyPr/>
        <a:lstStyle/>
        <a:p>
          <a:pPr rtl="1"/>
          <a:endParaRPr lang="he-IL" sz="1200"/>
        </a:p>
      </dgm:t>
    </dgm:pt>
    <dgm:pt modelId="{CCF0127C-46FB-461E-80F1-5C74E0BD9154}" type="sibTrans" cxnId="{EFEE6FE4-E10A-4125-8C71-6A7CB6BE5726}">
      <dgm:prSet/>
      <dgm:spPr/>
      <dgm:t>
        <a:bodyPr/>
        <a:lstStyle/>
        <a:p>
          <a:pPr rtl="1"/>
          <a:endParaRPr lang="he-IL" sz="1200"/>
        </a:p>
      </dgm:t>
    </dgm:pt>
    <dgm:pt modelId="{0529104C-15BA-437D-9961-B3CA7B573420}">
      <dgm:prSet custT="1"/>
      <dgm:spPr/>
      <dgm:t>
        <a:bodyPr/>
        <a:lstStyle/>
        <a:p>
          <a:pPr rtl="0"/>
          <a:r>
            <a:rPr lang="en-US" sz="1000" dirty="0" smtClean="0"/>
            <a:t>Personality Cult</a:t>
          </a:r>
          <a:endParaRPr lang="he-IL" sz="1000" dirty="0"/>
        </a:p>
      </dgm:t>
    </dgm:pt>
    <dgm:pt modelId="{1EEAE5AF-09AC-44D8-A681-7EB8DB123246}" type="parTrans" cxnId="{76458662-1F95-4C52-B6C0-B2AA32C1144E}">
      <dgm:prSet/>
      <dgm:spPr/>
      <dgm:t>
        <a:bodyPr/>
        <a:lstStyle/>
        <a:p>
          <a:pPr rtl="1"/>
          <a:endParaRPr lang="he-IL" sz="1200"/>
        </a:p>
      </dgm:t>
    </dgm:pt>
    <dgm:pt modelId="{768283C6-67B5-4894-8545-B9282F0526C2}" type="sibTrans" cxnId="{76458662-1F95-4C52-B6C0-B2AA32C1144E}">
      <dgm:prSet/>
      <dgm:spPr/>
      <dgm:t>
        <a:bodyPr/>
        <a:lstStyle/>
        <a:p>
          <a:pPr rtl="1"/>
          <a:endParaRPr lang="he-IL" sz="1200"/>
        </a:p>
      </dgm:t>
    </dgm:pt>
    <dgm:pt modelId="{760BC386-E53D-4D2B-9679-75C846002E8D}">
      <dgm:prSet custT="1"/>
      <dgm:spPr/>
      <dgm:t>
        <a:bodyPr/>
        <a:lstStyle/>
        <a:p>
          <a:pPr rtl="0"/>
          <a:r>
            <a:rPr lang="en-US" sz="1200" b="0" i="0" dirty="0" smtClean="0"/>
            <a:t>People's Congress</a:t>
          </a:r>
          <a:endParaRPr lang="he-IL" sz="1200" dirty="0"/>
        </a:p>
      </dgm:t>
    </dgm:pt>
    <dgm:pt modelId="{9E4B97E3-C42C-428A-8157-42B82D1B7478}" type="parTrans" cxnId="{62AA9C6D-0AF2-4DE2-AFDC-3C343A3EF9B8}">
      <dgm:prSet/>
      <dgm:spPr/>
      <dgm:t>
        <a:bodyPr/>
        <a:lstStyle/>
        <a:p>
          <a:pPr rtl="1"/>
          <a:endParaRPr lang="he-IL" sz="1200"/>
        </a:p>
      </dgm:t>
    </dgm:pt>
    <dgm:pt modelId="{760F666B-2CAB-436C-80B1-5A9C5B11E55A}" type="sibTrans" cxnId="{62AA9C6D-0AF2-4DE2-AFDC-3C343A3EF9B8}">
      <dgm:prSet/>
      <dgm:spPr/>
      <dgm:t>
        <a:bodyPr/>
        <a:lstStyle/>
        <a:p>
          <a:pPr rtl="1"/>
          <a:endParaRPr lang="he-IL" sz="1200"/>
        </a:p>
      </dgm:t>
    </dgm:pt>
    <dgm:pt modelId="{42FF786A-CFEB-4EF8-8B16-9191DE5098D9}">
      <dgm:prSet custT="1"/>
      <dgm:spPr/>
      <dgm:t>
        <a:bodyPr/>
        <a:lstStyle/>
        <a:p>
          <a:pPr algn="ctr" rtl="0"/>
          <a:r>
            <a:rPr lang="en-US" sz="1200" dirty="0" smtClean="0"/>
            <a:t>Nationalize  industry</a:t>
          </a:r>
          <a:endParaRPr lang="he-IL" sz="1200" dirty="0"/>
        </a:p>
      </dgm:t>
    </dgm:pt>
    <dgm:pt modelId="{E974103D-B952-43F3-9F2B-7B4DC8A8405A}" type="parTrans" cxnId="{C0284C1B-3F3F-4C9F-B305-1A253B0B3898}">
      <dgm:prSet/>
      <dgm:spPr/>
      <dgm:t>
        <a:bodyPr/>
        <a:lstStyle/>
        <a:p>
          <a:pPr rtl="1"/>
          <a:endParaRPr lang="he-IL" sz="1200"/>
        </a:p>
      </dgm:t>
    </dgm:pt>
    <dgm:pt modelId="{B656ED16-4299-4F6C-8A59-EE64BF3CB215}" type="sibTrans" cxnId="{C0284C1B-3F3F-4C9F-B305-1A253B0B3898}">
      <dgm:prSet/>
      <dgm:spPr/>
      <dgm:t>
        <a:bodyPr/>
        <a:lstStyle/>
        <a:p>
          <a:pPr rtl="1"/>
          <a:endParaRPr lang="he-IL" sz="1200"/>
        </a:p>
      </dgm:t>
    </dgm:pt>
    <dgm:pt modelId="{25525004-ABCC-451B-AAD2-1DC4DCD98B7C}">
      <dgm:prSet custT="1"/>
      <dgm:spPr/>
      <dgm:t>
        <a:bodyPr/>
        <a:lstStyle/>
        <a:p>
          <a:pPr rtl="0"/>
          <a:r>
            <a:rPr lang="en-US" sz="1200" dirty="0" smtClean="0"/>
            <a:t>Planned Economy</a:t>
          </a:r>
          <a:endParaRPr lang="he-IL" sz="1200" dirty="0"/>
        </a:p>
      </dgm:t>
    </dgm:pt>
    <dgm:pt modelId="{44FA85B9-FEE6-4CAE-9753-20DCDDA22FB5}" type="parTrans" cxnId="{87CB0FFA-FB0B-4A5F-9DCC-33099D427B9F}">
      <dgm:prSet/>
      <dgm:spPr/>
      <dgm:t>
        <a:bodyPr/>
        <a:lstStyle/>
        <a:p>
          <a:pPr rtl="1"/>
          <a:endParaRPr lang="he-IL" sz="1200"/>
        </a:p>
      </dgm:t>
    </dgm:pt>
    <dgm:pt modelId="{3EFBD93A-E7D3-496B-AADA-801AA98E0650}" type="sibTrans" cxnId="{87CB0FFA-FB0B-4A5F-9DCC-33099D427B9F}">
      <dgm:prSet/>
      <dgm:spPr/>
      <dgm:t>
        <a:bodyPr/>
        <a:lstStyle/>
        <a:p>
          <a:pPr rtl="1"/>
          <a:endParaRPr lang="he-IL" sz="12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128146" custLinFactNeighborX="-2373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 custScaleX="149774" custLinFactNeighborX="-3367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E7BAD63E-11CE-4704-90C0-C4661D90C2C1}" type="pres">
      <dgm:prSet presAssocID="{24BF5488-A859-4B0E-8E5C-BFCBEEB256A3}" presName="Name37" presStyleLbl="parChTrans1D3" presStyleIdx="0" presStyleCnt="7"/>
      <dgm:spPr/>
      <dgm:t>
        <a:bodyPr/>
        <a:lstStyle/>
        <a:p>
          <a:pPr rtl="1"/>
          <a:endParaRPr lang="he-IL"/>
        </a:p>
      </dgm:t>
    </dgm:pt>
    <dgm:pt modelId="{481C80E5-D638-4C44-B8E2-9F6B4E2FD844}" type="pres">
      <dgm:prSet presAssocID="{AC25EA30-A224-411D-A972-9F244CBD66D1}" presName="hierRoot2" presStyleCnt="0">
        <dgm:presLayoutVars>
          <dgm:hierBranch val="init"/>
        </dgm:presLayoutVars>
      </dgm:prSet>
      <dgm:spPr/>
    </dgm:pt>
    <dgm:pt modelId="{B3F8B01D-8579-46EA-80DB-708DFD6BF409}" type="pres">
      <dgm:prSet presAssocID="{AC25EA30-A224-411D-A972-9F244CBD66D1}" presName="rootComposite" presStyleCnt="0"/>
      <dgm:spPr/>
    </dgm:pt>
    <dgm:pt modelId="{A82DB0A9-B415-4687-8231-0B770E0C0518}" type="pres">
      <dgm:prSet presAssocID="{AC25EA30-A224-411D-A972-9F244CBD66D1}" presName="rootText" presStyleLbl="node3" presStyleIdx="0" presStyleCnt="7" custLinFactNeighborX="-2366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D827DB-F3D4-434E-9D26-4A7A687CFAC6}" type="pres">
      <dgm:prSet presAssocID="{AC25EA30-A224-411D-A972-9F244CBD66D1}" presName="rootConnector" presStyleLbl="node3" presStyleIdx="0" presStyleCnt="7"/>
      <dgm:spPr/>
      <dgm:t>
        <a:bodyPr/>
        <a:lstStyle/>
        <a:p>
          <a:pPr rtl="1"/>
          <a:endParaRPr lang="he-IL"/>
        </a:p>
      </dgm:t>
    </dgm:pt>
    <dgm:pt modelId="{62AC1EF2-8E38-410E-95A9-3BBC63AD91B9}" type="pres">
      <dgm:prSet presAssocID="{AC25EA30-A224-411D-A972-9F244CBD66D1}" presName="hierChild4" presStyleCnt="0"/>
      <dgm:spPr/>
    </dgm:pt>
    <dgm:pt modelId="{C9C5C61D-C105-4303-B159-0DB60CEF3A1D}" type="pres">
      <dgm:prSet presAssocID="{AC25EA30-A224-411D-A972-9F244CBD66D1}" presName="hierChild5" presStyleCnt="0"/>
      <dgm:spPr/>
    </dgm:pt>
    <dgm:pt modelId="{06321335-34BA-4D0B-A47D-6C767564432B}" type="pres">
      <dgm:prSet presAssocID="{C3C56DFB-1A05-47C9-84B7-F2AF732F4B4D}" presName="Name37" presStyleLbl="parChTrans1D3" presStyleIdx="1" presStyleCnt="7"/>
      <dgm:spPr/>
      <dgm:t>
        <a:bodyPr/>
        <a:lstStyle/>
        <a:p>
          <a:pPr rtl="1"/>
          <a:endParaRPr lang="he-IL"/>
        </a:p>
      </dgm:t>
    </dgm:pt>
    <dgm:pt modelId="{745EB224-3B43-43FD-AED5-86C212438ED5}" type="pres">
      <dgm:prSet presAssocID="{BB6B4F29-467A-4670-8D6A-501BC961E4D8}" presName="hierRoot2" presStyleCnt="0">
        <dgm:presLayoutVars>
          <dgm:hierBranch val="init"/>
        </dgm:presLayoutVars>
      </dgm:prSet>
      <dgm:spPr/>
    </dgm:pt>
    <dgm:pt modelId="{3FDD9714-DB49-45C2-BE83-499277981D75}" type="pres">
      <dgm:prSet presAssocID="{BB6B4F29-467A-4670-8D6A-501BC961E4D8}" presName="rootComposite" presStyleCnt="0"/>
      <dgm:spPr/>
    </dgm:pt>
    <dgm:pt modelId="{4E505E44-A169-47FC-9C32-740563244E02}" type="pres">
      <dgm:prSet presAssocID="{BB6B4F29-467A-4670-8D6A-501BC961E4D8}" presName="rootText" presStyleLbl="node3" presStyleIdx="1" presStyleCnt="7" custLinFactNeighborX="-2366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CC854B-9380-489C-BA4B-F07D627E03F8}" type="pres">
      <dgm:prSet presAssocID="{BB6B4F29-467A-4670-8D6A-501BC961E4D8}" presName="rootConnector" presStyleLbl="node3" presStyleIdx="1" presStyleCnt="7"/>
      <dgm:spPr/>
      <dgm:t>
        <a:bodyPr/>
        <a:lstStyle/>
        <a:p>
          <a:pPr rtl="1"/>
          <a:endParaRPr lang="he-IL"/>
        </a:p>
      </dgm:t>
    </dgm:pt>
    <dgm:pt modelId="{DADB420E-36A4-45A5-AF91-83B762AED726}" type="pres">
      <dgm:prSet presAssocID="{BB6B4F29-467A-4670-8D6A-501BC961E4D8}" presName="hierChild4" presStyleCnt="0"/>
      <dgm:spPr/>
    </dgm:pt>
    <dgm:pt modelId="{AA446286-5072-433A-A224-B8C98467D141}" type="pres">
      <dgm:prSet presAssocID="{BB6B4F29-467A-4670-8D6A-501BC961E4D8}" presName="hierChild5" presStyleCnt="0"/>
      <dgm:spPr/>
    </dgm:pt>
    <dgm:pt modelId="{E6CBF1AF-76B8-4482-8364-58429769F90A}" type="pres">
      <dgm:prSet presAssocID="{1EEAE5AF-09AC-44D8-A681-7EB8DB123246}" presName="Name37" presStyleLbl="parChTrans1D3" presStyleIdx="2" presStyleCnt="7"/>
      <dgm:spPr/>
      <dgm:t>
        <a:bodyPr/>
        <a:lstStyle/>
        <a:p>
          <a:pPr rtl="1"/>
          <a:endParaRPr lang="he-IL"/>
        </a:p>
      </dgm:t>
    </dgm:pt>
    <dgm:pt modelId="{6346985E-6410-4FFA-9756-A0226BDCA466}" type="pres">
      <dgm:prSet presAssocID="{0529104C-15BA-437D-9961-B3CA7B573420}" presName="hierRoot2" presStyleCnt="0">
        <dgm:presLayoutVars>
          <dgm:hierBranch val="init"/>
        </dgm:presLayoutVars>
      </dgm:prSet>
      <dgm:spPr/>
    </dgm:pt>
    <dgm:pt modelId="{B7600D5C-117C-45C3-B2B0-0151BA3CFAC9}" type="pres">
      <dgm:prSet presAssocID="{0529104C-15BA-437D-9961-B3CA7B573420}" presName="rootComposite" presStyleCnt="0"/>
      <dgm:spPr/>
    </dgm:pt>
    <dgm:pt modelId="{79D28E7C-0377-4A0C-84A1-09D5AC16B1C1}" type="pres">
      <dgm:prSet presAssocID="{0529104C-15BA-437D-9961-B3CA7B573420}" presName="rootText" presStyleLbl="node3" presStyleIdx="2" presStyleCnt="7" custLinFactNeighborX="-2504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5D2B9B8-10C5-4B51-A3A0-470FAB1FCDCE}" type="pres">
      <dgm:prSet presAssocID="{0529104C-15BA-437D-9961-B3CA7B573420}" presName="rootConnector" presStyleLbl="node3" presStyleIdx="2" presStyleCnt="7"/>
      <dgm:spPr/>
      <dgm:t>
        <a:bodyPr/>
        <a:lstStyle/>
        <a:p>
          <a:pPr rtl="1"/>
          <a:endParaRPr lang="he-IL"/>
        </a:p>
      </dgm:t>
    </dgm:pt>
    <dgm:pt modelId="{BAB33941-5228-4B1C-BD23-781DF8A3C3E2}" type="pres">
      <dgm:prSet presAssocID="{0529104C-15BA-437D-9961-B3CA7B573420}" presName="hierChild4" presStyleCnt="0"/>
      <dgm:spPr/>
    </dgm:pt>
    <dgm:pt modelId="{E8243875-8125-456F-8C31-FC30A3922A0D}" type="pres">
      <dgm:prSet presAssocID="{0529104C-15BA-437D-9961-B3CA7B573420}" presName="hierChild5" presStyleCnt="0"/>
      <dgm:spPr/>
    </dgm:pt>
    <dgm:pt modelId="{C32EC627-A981-4951-BCF4-122CA19121D0}" type="pres">
      <dgm:prSet presAssocID="{9E4B97E3-C42C-428A-8157-42B82D1B7478}" presName="Name37" presStyleLbl="parChTrans1D3" presStyleIdx="3" presStyleCnt="7"/>
      <dgm:spPr/>
      <dgm:t>
        <a:bodyPr/>
        <a:lstStyle/>
        <a:p>
          <a:pPr rtl="1"/>
          <a:endParaRPr lang="he-IL"/>
        </a:p>
      </dgm:t>
    </dgm:pt>
    <dgm:pt modelId="{681E53E6-E617-4368-811B-0D9C671C7D53}" type="pres">
      <dgm:prSet presAssocID="{760BC386-E53D-4D2B-9679-75C846002E8D}" presName="hierRoot2" presStyleCnt="0">
        <dgm:presLayoutVars>
          <dgm:hierBranch val="init"/>
        </dgm:presLayoutVars>
      </dgm:prSet>
      <dgm:spPr/>
    </dgm:pt>
    <dgm:pt modelId="{6CF03A47-2E1A-4A8C-BAED-E7037941B1AF}" type="pres">
      <dgm:prSet presAssocID="{760BC386-E53D-4D2B-9679-75C846002E8D}" presName="rootComposite" presStyleCnt="0"/>
      <dgm:spPr/>
    </dgm:pt>
    <dgm:pt modelId="{BC25DF42-4620-4A73-81F8-7CA9D10707DD}" type="pres">
      <dgm:prSet presAssocID="{760BC386-E53D-4D2B-9679-75C846002E8D}" presName="rootText" presStyleLbl="node3" presStyleIdx="3" presStyleCnt="7" custLinFactNeighborX="398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86747B2-FFC2-4793-B8B0-3E16A5FAFD80}" type="pres">
      <dgm:prSet presAssocID="{760BC386-E53D-4D2B-9679-75C846002E8D}" presName="rootConnector" presStyleLbl="node3" presStyleIdx="3" presStyleCnt="7"/>
      <dgm:spPr/>
      <dgm:t>
        <a:bodyPr/>
        <a:lstStyle/>
        <a:p>
          <a:pPr rtl="1"/>
          <a:endParaRPr lang="he-IL"/>
        </a:p>
      </dgm:t>
    </dgm:pt>
    <dgm:pt modelId="{CD5A40E2-CFDF-4260-9800-93A10E849124}" type="pres">
      <dgm:prSet presAssocID="{760BC386-E53D-4D2B-9679-75C846002E8D}" presName="hierChild4" presStyleCnt="0"/>
      <dgm:spPr/>
    </dgm:pt>
    <dgm:pt modelId="{CCF1A798-456A-48D6-8EBE-DC9FC1B2E908}" type="pres">
      <dgm:prSet presAssocID="{760BC386-E53D-4D2B-9679-75C846002E8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ScaleX="167389" custLinFactNeighborX="3103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F8982D54-B627-4D80-A793-777A38B10600}" type="pres">
      <dgm:prSet presAssocID="{D475EAA8-2628-4ED7-8CE8-A507F4C1A9AE}" presName="Name37" presStyleLbl="parChTrans1D3" presStyleIdx="4" presStyleCnt="7"/>
      <dgm:spPr/>
      <dgm:t>
        <a:bodyPr/>
        <a:lstStyle/>
        <a:p>
          <a:pPr rtl="1"/>
          <a:endParaRPr lang="he-IL"/>
        </a:p>
      </dgm:t>
    </dgm:pt>
    <dgm:pt modelId="{A8B4506A-F273-4FD3-B704-5814507F7A16}" type="pres">
      <dgm:prSet presAssocID="{0CED1809-FB95-4AFA-B681-206B7E43E292}" presName="hierRoot2" presStyleCnt="0">
        <dgm:presLayoutVars>
          <dgm:hierBranch val="init"/>
        </dgm:presLayoutVars>
      </dgm:prSet>
      <dgm:spPr/>
    </dgm:pt>
    <dgm:pt modelId="{F2F2E9DF-2F7B-4535-852A-205B670D1E67}" type="pres">
      <dgm:prSet presAssocID="{0CED1809-FB95-4AFA-B681-206B7E43E292}" presName="rootComposite" presStyleCnt="0"/>
      <dgm:spPr/>
    </dgm:pt>
    <dgm:pt modelId="{C8FECD49-3B08-407B-BBD3-51EE9A2E2DF9}" type="pres">
      <dgm:prSet presAssocID="{0CED1809-FB95-4AFA-B681-206B7E43E292}" presName="rootText" presStyleLbl="node3" presStyleIdx="4" presStyleCnt="7" custLinFactNeighborX="32298" custLinFactNeighborY="-802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AEF18AB-DD7C-468B-B52A-B86BE12C04A7}" type="pres">
      <dgm:prSet presAssocID="{0CED1809-FB95-4AFA-B681-206B7E43E292}" presName="rootConnector" presStyleLbl="node3" presStyleIdx="4" presStyleCnt="7"/>
      <dgm:spPr/>
      <dgm:t>
        <a:bodyPr/>
        <a:lstStyle/>
        <a:p>
          <a:pPr rtl="1"/>
          <a:endParaRPr lang="he-IL"/>
        </a:p>
      </dgm:t>
    </dgm:pt>
    <dgm:pt modelId="{9F4EBDD5-660B-41F9-B98F-25EFB16F1606}" type="pres">
      <dgm:prSet presAssocID="{0CED1809-FB95-4AFA-B681-206B7E43E292}" presName="hierChild4" presStyleCnt="0"/>
      <dgm:spPr/>
    </dgm:pt>
    <dgm:pt modelId="{449D0842-DDDE-413F-9C8B-4044086CEDB1}" type="pres">
      <dgm:prSet presAssocID="{0CED1809-FB95-4AFA-B681-206B7E43E292}" presName="hierChild5" presStyleCnt="0"/>
      <dgm:spPr/>
    </dgm:pt>
    <dgm:pt modelId="{286CCDC9-C667-4E7E-8CB2-65EFC087DE88}" type="pres">
      <dgm:prSet presAssocID="{E974103D-B952-43F3-9F2B-7B4DC8A8405A}" presName="Name37" presStyleLbl="parChTrans1D3" presStyleIdx="5" presStyleCnt="7"/>
      <dgm:spPr/>
      <dgm:t>
        <a:bodyPr/>
        <a:lstStyle/>
        <a:p>
          <a:pPr rtl="1"/>
          <a:endParaRPr lang="he-IL"/>
        </a:p>
      </dgm:t>
    </dgm:pt>
    <dgm:pt modelId="{106D4394-B878-4351-ABAC-AD844B958D3E}" type="pres">
      <dgm:prSet presAssocID="{42FF786A-CFEB-4EF8-8B16-9191DE5098D9}" presName="hierRoot2" presStyleCnt="0">
        <dgm:presLayoutVars>
          <dgm:hierBranch val="init"/>
        </dgm:presLayoutVars>
      </dgm:prSet>
      <dgm:spPr/>
    </dgm:pt>
    <dgm:pt modelId="{E31D62FD-26CB-44BC-9F65-D059B0019441}" type="pres">
      <dgm:prSet presAssocID="{42FF786A-CFEB-4EF8-8B16-9191DE5098D9}" presName="rootComposite" presStyleCnt="0"/>
      <dgm:spPr/>
    </dgm:pt>
    <dgm:pt modelId="{54153A2A-DD78-4E2A-BD17-244BDE2C5CD2}" type="pres">
      <dgm:prSet presAssocID="{42FF786A-CFEB-4EF8-8B16-9191DE5098D9}" presName="rootText" presStyleLbl="node3" presStyleIdx="5" presStyleCnt="7" custLinFactNeighborX="31572" custLinFactNeighborY="1586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2B915BD-BEB4-4ED9-82AF-90C924FE49FD}" type="pres">
      <dgm:prSet presAssocID="{42FF786A-CFEB-4EF8-8B16-9191DE5098D9}" presName="rootConnector" presStyleLbl="node3" presStyleIdx="5" presStyleCnt="7"/>
      <dgm:spPr/>
      <dgm:t>
        <a:bodyPr/>
        <a:lstStyle/>
        <a:p>
          <a:pPr rtl="1"/>
          <a:endParaRPr lang="he-IL"/>
        </a:p>
      </dgm:t>
    </dgm:pt>
    <dgm:pt modelId="{DB9A7686-CF2B-4A16-8060-199E4DFB7F25}" type="pres">
      <dgm:prSet presAssocID="{42FF786A-CFEB-4EF8-8B16-9191DE5098D9}" presName="hierChild4" presStyleCnt="0"/>
      <dgm:spPr/>
    </dgm:pt>
    <dgm:pt modelId="{085D1094-D350-49B8-9678-54FDDA36DA5F}" type="pres">
      <dgm:prSet presAssocID="{42FF786A-CFEB-4EF8-8B16-9191DE5098D9}" presName="hierChild5" presStyleCnt="0"/>
      <dgm:spPr/>
    </dgm:pt>
    <dgm:pt modelId="{4DC57767-78B1-451A-B5EC-92F76CA82898}" type="pres">
      <dgm:prSet presAssocID="{44FA85B9-FEE6-4CAE-9753-20DCDDA22FB5}" presName="Name37" presStyleLbl="parChTrans1D3" presStyleIdx="6" presStyleCnt="7"/>
      <dgm:spPr/>
      <dgm:t>
        <a:bodyPr/>
        <a:lstStyle/>
        <a:p>
          <a:pPr rtl="1"/>
          <a:endParaRPr lang="he-IL"/>
        </a:p>
      </dgm:t>
    </dgm:pt>
    <dgm:pt modelId="{F68E58E8-49C6-419D-97AC-A12A99518EA5}" type="pres">
      <dgm:prSet presAssocID="{25525004-ABCC-451B-AAD2-1DC4DCD98B7C}" presName="hierRoot2" presStyleCnt="0">
        <dgm:presLayoutVars>
          <dgm:hierBranch val="init"/>
        </dgm:presLayoutVars>
      </dgm:prSet>
      <dgm:spPr/>
    </dgm:pt>
    <dgm:pt modelId="{A18C8D9A-AB9C-4DE4-9D8B-A44CC8272C1A}" type="pres">
      <dgm:prSet presAssocID="{25525004-ABCC-451B-AAD2-1DC4DCD98B7C}" presName="rootComposite" presStyleCnt="0"/>
      <dgm:spPr/>
    </dgm:pt>
    <dgm:pt modelId="{861D67C3-FF89-490A-AC08-3FAFF5A77C5F}" type="pres">
      <dgm:prSet presAssocID="{25525004-ABCC-451B-AAD2-1DC4DCD98B7C}" presName="rootText" presStyleLbl="node3" presStyleIdx="6" presStyleCnt="7" custLinFactNeighborX="69164" custLinFactNeighborY="3976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4F1047B-940E-4FDE-9D41-1B33CE361C06}" type="pres">
      <dgm:prSet presAssocID="{25525004-ABCC-451B-AAD2-1DC4DCD98B7C}" presName="rootConnector" presStyleLbl="node3" presStyleIdx="6" presStyleCnt="7"/>
      <dgm:spPr/>
      <dgm:t>
        <a:bodyPr/>
        <a:lstStyle/>
        <a:p>
          <a:pPr rtl="1"/>
          <a:endParaRPr lang="he-IL"/>
        </a:p>
      </dgm:t>
    </dgm:pt>
    <dgm:pt modelId="{B70062B6-F5D5-473C-9FB0-EC89A4CEDAAD}" type="pres">
      <dgm:prSet presAssocID="{25525004-ABCC-451B-AAD2-1DC4DCD98B7C}" presName="hierChild4" presStyleCnt="0"/>
      <dgm:spPr/>
    </dgm:pt>
    <dgm:pt modelId="{A65680FF-2E4F-4FD6-B46A-BE01830FA58A}" type="pres">
      <dgm:prSet presAssocID="{25525004-ABCC-451B-AAD2-1DC4DCD98B7C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1165DE66-4DAD-484B-B567-6FD4B8F65DDF}" type="presOf" srcId="{24BF5488-A859-4B0E-8E5C-BFCBEEB256A3}" destId="{E7BAD63E-11CE-4704-90C0-C4661D90C2C1}" srcOrd="0" destOrd="0" presId="urn:microsoft.com/office/officeart/2005/8/layout/orgChart1"/>
    <dgm:cxn modelId="{B44CA0D8-3DB7-4B65-A2C8-C9B9468C9057}" type="presOf" srcId="{41D27E45-ABE2-4D73-976D-9BF0CC60DA57}" destId="{6A24464E-1717-4518-8F11-C35926C90B6B}" srcOrd="0" destOrd="0" presId="urn:microsoft.com/office/officeart/2005/8/layout/orgChart1"/>
    <dgm:cxn modelId="{94818E76-ECCF-452E-81F5-8ECA82949ECF}" type="presOf" srcId="{433A5B41-EDEC-4779-B029-087872C6890C}" destId="{EB174355-53AF-4528-9635-2EB6CAB61AF8}" srcOrd="0" destOrd="0" presId="urn:microsoft.com/office/officeart/2005/8/layout/orgChart1"/>
    <dgm:cxn modelId="{882B87E0-961F-493C-94DA-C1FAC5F07FB9}" type="presOf" srcId="{19E666AB-32BB-40BC-96C1-CB75AE60C771}" destId="{ACAB94CF-FAE8-4B4B-9684-1DB855446F20}" srcOrd="0" destOrd="0" presId="urn:microsoft.com/office/officeart/2005/8/layout/orgChart1"/>
    <dgm:cxn modelId="{46FC0296-3A0A-4934-9A4A-11A98D617542}" type="presOf" srcId="{25525004-ABCC-451B-AAD2-1DC4DCD98B7C}" destId="{861D67C3-FF89-490A-AC08-3FAFF5A77C5F}" srcOrd="0" destOrd="0" presId="urn:microsoft.com/office/officeart/2005/8/layout/orgChart1"/>
    <dgm:cxn modelId="{C06E4854-57E5-4661-8E69-FEF4F2C63B23}" type="presOf" srcId="{760BC386-E53D-4D2B-9679-75C846002E8D}" destId="{BC25DF42-4620-4A73-81F8-7CA9D10707DD}" srcOrd="0" destOrd="0" presId="urn:microsoft.com/office/officeart/2005/8/layout/orgChart1"/>
    <dgm:cxn modelId="{1B0106D2-BF0D-464D-9922-2DB48BB3E7E2}" type="presOf" srcId="{0529104C-15BA-437D-9961-B3CA7B573420}" destId="{B5D2B9B8-10C5-4B51-A3A0-470FAB1FCDCE}" srcOrd="1" destOrd="0" presId="urn:microsoft.com/office/officeart/2005/8/layout/orgChart1"/>
    <dgm:cxn modelId="{9E70E4D0-B7DB-4286-A22C-8646207E7ED8}" type="presOf" srcId="{AC25EA30-A224-411D-A972-9F244CBD66D1}" destId="{C7D827DB-F3D4-434E-9D26-4A7A687CFAC6}" srcOrd="1" destOrd="0" presId="urn:microsoft.com/office/officeart/2005/8/layout/orgChart1"/>
    <dgm:cxn modelId="{DD867BE3-5732-4D8A-BE88-93611D9D8F85}" srcId="{3DDFBD1B-621C-40D8-8BFC-D2C367EF3C43}" destId="{AC25EA30-A224-411D-A972-9F244CBD66D1}" srcOrd="0" destOrd="0" parTransId="{24BF5488-A859-4B0E-8E5C-BFCBEEB256A3}" sibTransId="{1B0CF6D6-A56F-4D01-BDB4-D61904BA4CD3}"/>
    <dgm:cxn modelId="{6A3F8969-52CE-4DF3-A446-85FE4D1A33FF}" type="presOf" srcId="{C3C56DFB-1A05-47C9-84B7-F2AF732F4B4D}" destId="{06321335-34BA-4D0B-A47D-6C767564432B}" srcOrd="0" destOrd="0" presId="urn:microsoft.com/office/officeart/2005/8/layout/orgChart1"/>
    <dgm:cxn modelId="{EFEE6FE4-E10A-4125-8C71-6A7CB6BE5726}" srcId="{3DDFBD1B-621C-40D8-8BFC-D2C367EF3C43}" destId="{BB6B4F29-467A-4670-8D6A-501BC961E4D8}" srcOrd="1" destOrd="0" parTransId="{C3C56DFB-1A05-47C9-84B7-F2AF732F4B4D}" sibTransId="{CCF0127C-46FB-461E-80F1-5C74E0BD9154}"/>
    <dgm:cxn modelId="{B0BCFC74-CCE9-44DA-8AC2-906436274D1C}" type="presOf" srcId="{3DDFBD1B-621C-40D8-8BFC-D2C367EF3C43}" destId="{1E1DA542-9FEA-4191-94BD-1398E0FEECD5}" srcOrd="0" destOrd="0" presId="urn:microsoft.com/office/officeart/2005/8/layout/orgChart1"/>
    <dgm:cxn modelId="{17C4BA35-20A4-43E3-9273-CC427F7ECA73}" type="presOf" srcId="{0ED11228-06A8-4ACD-9F50-9519392C51EB}" destId="{86091639-A7E2-4F2E-A668-F8B9C7B037EF}" srcOrd="1" destOrd="0" presId="urn:microsoft.com/office/officeart/2005/8/layout/orgChart1"/>
    <dgm:cxn modelId="{4C43DD06-85A2-41BD-AFBC-420F8A1BFE41}" type="presOf" srcId="{42FF786A-CFEB-4EF8-8B16-9191DE5098D9}" destId="{54153A2A-DD78-4E2A-BD17-244BDE2C5CD2}" srcOrd="0" destOrd="0" presId="urn:microsoft.com/office/officeart/2005/8/layout/orgChart1"/>
    <dgm:cxn modelId="{5AADFA02-4730-470B-B554-257A4396129C}" type="presOf" srcId="{D475EAA8-2628-4ED7-8CE8-A507F4C1A9AE}" destId="{F8982D54-B627-4D80-A793-777A38B10600}" srcOrd="0" destOrd="0" presId="urn:microsoft.com/office/officeart/2005/8/layout/orgChart1"/>
    <dgm:cxn modelId="{454C9BEC-4115-4032-A7D9-2D74AF909234}" type="presOf" srcId="{BB6B4F29-467A-4670-8D6A-501BC961E4D8}" destId="{6DCC854B-9380-489C-BA4B-F07D627E03F8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1CF8C492-D92B-4F49-B2D4-9F48F7E5251F}" type="presOf" srcId="{760BC386-E53D-4D2B-9679-75C846002E8D}" destId="{486747B2-FFC2-4793-B8B0-3E16A5FAFD80}" srcOrd="1" destOrd="0" presId="urn:microsoft.com/office/officeart/2005/8/layout/orgChart1"/>
    <dgm:cxn modelId="{87CB0FFA-FB0B-4A5F-9DCC-33099D427B9F}" srcId="{0ED11228-06A8-4ACD-9F50-9519392C51EB}" destId="{25525004-ABCC-451B-AAD2-1DC4DCD98B7C}" srcOrd="2" destOrd="0" parTransId="{44FA85B9-FEE6-4CAE-9753-20DCDDA22FB5}" sibTransId="{3EFBD93A-E7D3-496B-AADA-801AA98E0650}"/>
    <dgm:cxn modelId="{11240D39-7851-415B-B910-C760826B4357}" type="presOf" srcId="{9E4B97E3-C42C-428A-8157-42B82D1B7478}" destId="{C32EC627-A981-4951-BCF4-122CA19121D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E6CF497-6D3D-46CC-A421-316BD322D480}" srcId="{0ED11228-06A8-4ACD-9F50-9519392C51EB}" destId="{0CED1809-FB95-4AFA-B681-206B7E43E292}" srcOrd="0" destOrd="0" parTransId="{D475EAA8-2628-4ED7-8CE8-A507F4C1A9AE}" sibTransId="{D9AF7178-D559-4A3B-8017-93CCB47815FE}"/>
    <dgm:cxn modelId="{C0284C1B-3F3F-4C9F-B305-1A253B0B3898}" srcId="{0ED11228-06A8-4ACD-9F50-9519392C51EB}" destId="{42FF786A-CFEB-4EF8-8B16-9191DE5098D9}" srcOrd="1" destOrd="0" parTransId="{E974103D-B952-43F3-9F2B-7B4DC8A8405A}" sibTransId="{B656ED16-4299-4F6C-8A59-EE64BF3CB215}"/>
    <dgm:cxn modelId="{C23EC0DD-B753-4919-8EE4-B57533DDC6FC}" type="presOf" srcId="{1EEAE5AF-09AC-44D8-A681-7EB8DB123246}" destId="{E6CBF1AF-76B8-4482-8364-58429769F90A}" srcOrd="0" destOrd="0" presId="urn:microsoft.com/office/officeart/2005/8/layout/orgChart1"/>
    <dgm:cxn modelId="{39CACDA7-C7C2-47A6-A0C8-852C3ADA1FBF}" type="presOf" srcId="{433A5B41-EDEC-4779-B029-087872C6890C}" destId="{04A7CDEA-F711-4A9A-BD0C-15BF08E3DE44}" srcOrd="1" destOrd="0" presId="urn:microsoft.com/office/officeart/2005/8/layout/orgChart1"/>
    <dgm:cxn modelId="{2C72D73F-31E8-454B-BBC1-BD6D42CA2538}" type="presOf" srcId="{60D929C7-C84A-46D2-AEBA-1236BC23E2F5}" destId="{4043CE0C-FBD2-4B80-B723-412C360FF28E}" srcOrd="0" destOrd="0" presId="urn:microsoft.com/office/officeart/2005/8/layout/orgChart1"/>
    <dgm:cxn modelId="{7CF0C20F-5FF3-4CA4-B420-EDBB8B1B713A}" type="presOf" srcId="{0CED1809-FB95-4AFA-B681-206B7E43E292}" destId="{AAEF18AB-DD7C-468B-B52A-B86BE12C04A7}" srcOrd="1" destOrd="0" presId="urn:microsoft.com/office/officeart/2005/8/layout/orgChart1"/>
    <dgm:cxn modelId="{752E1AC9-829D-4728-91C0-52B7E239A608}" type="presOf" srcId="{0529104C-15BA-437D-9961-B3CA7B573420}" destId="{79D28E7C-0377-4A0C-84A1-09D5AC16B1C1}" srcOrd="0" destOrd="0" presId="urn:microsoft.com/office/officeart/2005/8/layout/orgChart1"/>
    <dgm:cxn modelId="{62AA9C6D-0AF2-4DE2-AFDC-3C343A3EF9B8}" srcId="{3DDFBD1B-621C-40D8-8BFC-D2C367EF3C43}" destId="{760BC386-E53D-4D2B-9679-75C846002E8D}" srcOrd="3" destOrd="0" parTransId="{9E4B97E3-C42C-428A-8157-42B82D1B7478}" sibTransId="{760F666B-2CAB-436C-80B1-5A9C5B11E55A}"/>
    <dgm:cxn modelId="{1DA969B3-FC65-4E7F-AD31-0B26AB702D2B}" type="presOf" srcId="{42FF786A-CFEB-4EF8-8B16-9191DE5098D9}" destId="{22B915BD-BEB4-4ED9-82AF-90C924FE49FD}" srcOrd="1" destOrd="0" presId="urn:microsoft.com/office/officeart/2005/8/layout/orgChart1"/>
    <dgm:cxn modelId="{A826117D-1CEE-42FC-9613-2801ED06FA6B}" type="presOf" srcId="{E974103D-B952-43F3-9F2B-7B4DC8A8405A}" destId="{286CCDC9-C667-4E7E-8CB2-65EFC087DE88}" srcOrd="0" destOrd="0" presId="urn:microsoft.com/office/officeart/2005/8/layout/orgChart1"/>
    <dgm:cxn modelId="{3CD37DFC-978F-47D3-8214-9316EA1A476F}" type="presOf" srcId="{BB6B4F29-467A-4670-8D6A-501BC961E4D8}" destId="{4E505E44-A169-47FC-9C32-740563244E02}" srcOrd="0" destOrd="0" presId="urn:microsoft.com/office/officeart/2005/8/layout/orgChart1"/>
    <dgm:cxn modelId="{76458662-1F95-4C52-B6C0-B2AA32C1144E}" srcId="{3DDFBD1B-621C-40D8-8BFC-D2C367EF3C43}" destId="{0529104C-15BA-437D-9961-B3CA7B573420}" srcOrd="2" destOrd="0" parTransId="{1EEAE5AF-09AC-44D8-A681-7EB8DB123246}" sibTransId="{768283C6-67B5-4894-8545-B9282F0526C2}"/>
    <dgm:cxn modelId="{7BCA7444-A7F3-4140-BD25-48F03EDC2F4D}" type="presOf" srcId="{25525004-ABCC-451B-AAD2-1DC4DCD98B7C}" destId="{54F1047B-940E-4FDE-9D41-1B33CE361C06}" srcOrd="1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FB5A3D1A-7890-456E-9997-7EA7D7797E96}" type="presOf" srcId="{44FA85B9-FEE6-4CAE-9753-20DCDDA22FB5}" destId="{4DC57767-78B1-451A-B5EC-92F76CA82898}" srcOrd="0" destOrd="0" presId="urn:microsoft.com/office/officeart/2005/8/layout/orgChart1"/>
    <dgm:cxn modelId="{FF77D423-6179-4DA0-A2E5-E4AFE3922126}" type="presOf" srcId="{AC25EA30-A224-411D-A972-9F244CBD66D1}" destId="{A82DB0A9-B415-4687-8231-0B770E0C0518}" srcOrd="0" destOrd="0" presId="urn:microsoft.com/office/officeart/2005/8/layout/orgChart1"/>
    <dgm:cxn modelId="{882CC778-311F-4A36-B410-8467E8F44790}" type="presOf" srcId="{0CED1809-FB95-4AFA-B681-206B7E43E292}" destId="{C8FECD49-3B08-407B-BBD3-51EE9A2E2DF9}" srcOrd="0" destOrd="0" presId="urn:microsoft.com/office/officeart/2005/8/layout/orgChart1"/>
    <dgm:cxn modelId="{61521825-4E93-428A-8B28-AD6CBB96388E}" type="presOf" srcId="{0ED11228-06A8-4ACD-9F50-9519392C51EB}" destId="{404337A5-EAD6-4553-BD89-C1BE5AC02670}" srcOrd="0" destOrd="0" presId="urn:microsoft.com/office/officeart/2005/8/layout/orgChart1"/>
    <dgm:cxn modelId="{AC8C0377-04D1-4FE7-BD3B-05D02F889977}" type="presOf" srcId="{3DDFBD1B-621C-40D8-8BFC-D2C367EF3C43}" destId="{627D74C1-8835-4694-A952-46D875B7493B}" srcOrd="1" destOrd="0" presId="urn:microsoft.com/office/officeart/2005/8/layout/orgChart1"/>
    <dgm:cxn modelId="{F5F00EDE-7B6F-44AB-967A-61CE294598FE}" type="presParOf" srcId="{6A24464E-1717-4518-8F11-C35926C90B6B}" destId="{4B5C0379-15C7-43E5-A8F1-6056DDF506C0}" srcOrd="0" destOrd="0" presId="urn:microsoft.com/office/officeart/2005/8/layout/orgChart1"/>
    <dgm:cxn modelId="{C0F1DE75-1191-4EFB-B3B8-FC4E1ED3D04A}" type="presParOf" srcId="{4B5C0379-15C7-43E5-A8F1-6056DDF506C0}" destId="{45DF590B-6131-45C1-AA7D-CA4206256AEF}" srcOrd="0" destOrd="0" presId="urn:microsoft.com/office/officeart/2005/8/layout/orgChart1"/>
    <dgm:cxn modelId="{0701770C-58C0-443F-9470-8D3D0C63B4DC}" type="presParOf" srcId="{45DF590B-6131-45C1-AA7D-CA4206256AEF}" destId="{EB174355-53AF-4528-9635-2EB6CAB61AF8}" srcOrd="0" destOrd="0" presId="urn:microsoft.com/office/officeart/2005/8/layout/orgChart1"/>
    <dgm:cxn modelId="{34C26777-C4EA-49B0-8C71-4434F199362F}" type="presParOf" srcId="{45DF590B-6131-45C1-AA7D-CA4206256AEF}" destId="{04A7CDEA-F711-4A9A-BD0C-15BF08E3DE44}" srcOrd="1" destOrd="0" presId="urn:microsoft.com/office/officeart/2005/8/layout/orgChart1"/>
    <dgm:cxn modelId="{14F7DE47-CE45-41B4-BF24-0098A2B8CF2F}" type="presParOf" srcId="{4B5C0379-15C7-43E5-A8F1-6056DDF506C0}" destId="{1BD6620F-B1E0-44ED-828C-C9CBCB69A03E}" srcOrd="1" destOrd="0" presId="urn:microsoft.com/office/officeart/2005/8/layout/orgChart1"/>
    <dgm:cxn modelId="{6902025A-B059-4E35-AFB3-550CCEB224A7}" type="presParOf" srcId="{1BD6620F-B1E0-44ED-828C-C9CBCB69A03E}" destId="{4043CE0C-FBD2-4B80-B723-412C360FF28E}" srcOrd="0" destOrd="0" presId="urn:microsoft.com/office/officeart/2005/8/layout/orgChart1"/>
    <dgm:cxn modelId="{FA34BBD9-1265-458C-ACDB-1C9D96B66F4B}" type="presParOf" srcId="{1BD6620F-B1E0-44ED-828C-C9CBCB69A03E}" destId="{1DBFD1D9-EDFF-47B8-A996-2C81962953DF}" srcOrd="1" destOrd="0" presId="urn:microsoft.com/office/officeart/2005/8/layout/orgChart1"/>
    <dgm:cxn modelId="{85E872DD-0BFB-493F-BC6D-4577FB42BA15}" type="presParOf" srcId="{1DBFD1D9-EDFF-47B8-A996-2C81962953DF}" destId="{A7CD40BC-E483-45C2-B590-4FD4EF5AA43F}" srcOrd="0" destOrd="0" presId="urn:microsoft.com/office/officeart/2005/8/layout/orgChart1"/>
    <dgm:cxn modelId="{60FC30C7-89FC-4123-ADB7-D2AD2B9B4D98}" type="presParOf" srcId="{A7CD40BC-E483-45C2-B590-4FD4EF5AA43F}" destId="{1E1DA542-9FEA-4191-94BD-1398E0FEECD5}" srcOrd="0" destOrd="0" presId="urn:microsoft.com/office/officeart/2005/8/layout/orgChart1"/>
    <dgm:cxn modelId="{BFBB297B-8A61-43F5-A1A7-12D652398E89}" type="presParOf" srcId="{A7CD40BC-E483-45C2-B590-4FD4EF5AA43F}" destId="{627D74C1-8835-4694-A952-46D875B7493B}" srcOrd="1" destOrd="0" presId="urn:microsoft.com/office/officeart/2005/8/layout/orgChart1"/>
    <dgm:cxn modelId="{03D2B762-EA26-4AE5-9A2E-67B7E63AEA11}" type="presParOf" srcId="{1DBFD1D9-EDFF-47B8-A996-2C81962953DF}" destId="{D69E7C8E-C13F-4CFC-B062-DC9457DC6A36}" srcOrd="1" destOrd="0" presId="urn:microsoft.com/office/officeart/2005/8/layout/orgChart1"/>
    <dgm:cxn modelId="{1E437F33-AF83-487F-BF5F-E0C0677C5EFC}" type="presParOf" srcId="{D69E7C8E-C13F-4CFC-B062-DC9457DC6A36}" destId="{E7BAD63E-11CE-4704-90C0-C4661D90C2C1}" srcOrd="0" destOrd="0" presId="urn:microsoft.com/office/officeart/2005/8/layout/orgChart1"/>
    <dgm:cxn modelId="{97E728D2-1682-4A1A-9465-61861FD9C929}" type="presParOf" srcId="{D69E7C8E-C13F-4CFC-B062-DC9457DC6A36}" destId="{481C80E5-D638-4C44-B8E2-9F6B4E2FD844}" srcOrd="1" destOrd="0" presId="urn:microsoft.com/office/officeart/2005/8/layout/orgChart1"/>
    <dgm:cxn modelId="{54F9FA6F-24FF-4EBA-B4B6-0AAB613BF9F0}" type="presParOf" srcId="{481C80E5-D638-4C44-B8E2-9F6B4E2FD844}" destId="{B3F8B01D-8579-46EA-80DB-708DFD6BF409}" srcOrd="0" destOrd="0" presId="urn:microsoft.com/office/officeart/2005/8/layout/orgChart1"/>
    <dgm:cxn modelId="{970EFF83-9BDC-4EC8-B618-C3DE6F8FFED1}" type="presParOf" srcId="{B3F8B01D-8579-46EA-80DB-708DFD6BF409}" destId="{A82DB0A9-B415-4687-8231-0B770E0C0518}" srcOrd="0" destOrd="0" presId="urn:microsoft.com/office/officeart/2005/8/layout/orgChart1"/>
    <dgm:cxn modelId="{F1887C01-F373-495B-BBD3-01E2FCF1008D}" type="presParOf" srcId="{B3F8B01D-8579-46EA-80DB-708DFD6BF409}" destId="{C7D827DB-F3D4-434E-9D26-4A7A687CFAC6}" srcOrd="1" destOrd="0" presId="urn:microsoft.com/office/officeart/2005/8/layout/orgChart1"/>
    <dgm:cxn modelId="{0667400B-2A94-4D76-9BC2-A9F66F2E98A1}" type="presParOf" srcId="{481C80E5-D638-4C44-B8E2-9F6B4E2FD844}" destId="{62AC1EF2-8E38-410E-95A9-3BBC63AD91B9}" srcOrd="1" destOrd="0" presId="urn:microsoft.com/office/officeart/2005/8/layout/orgChart1"/>
    <dgm:cxn modelId="{65E928D3-F64E-460E-BF40-E98F4AF842E9}" type="presParOf" srcId="{481C80E5-D638-4C44-B8E2-9F6B4E2FD844}" destId="{C9C5C61D-C105-4303-B159-0DB60CEF3A1D}" srcOrd="2" destOrd="0" presId="urn:microsoft.com/office/officeart/2005/8/layout/orgChart1"/>
    <dgm:cxn modelId="{5FBE02E5-E96A-4C39-96C6-837B54FDBD06}" type="presParOf" srcId="{D69E7C8E-C13F-4CFC-B062-DC9457DC6A36}" destId="{06321335-34BA-4D0B-A47D-6C767564432B}" srcOrd="2" destOrd="0" presId="urn:microsoft.com/office/officeart/2005/8/layout/orgChart1"/>
    <dgm:cxn modelId="{70EFB20B-FE1B-4283-848D-505E32CB5CC9}" type="presParOf" srcId="{D69E7C8E-C13F-4CFC-B062-DC9457DC6A36}" destId="{745EB224-3B43-43FD-AED5-86C212438ED5}" srcOrd="3" destOrd="0" presId="urn:microsoft.com/office/officeart/2005/8/layout/orgChart1"/>
    <dgm:cxn modelId="{B0DC953D-1E44-4BA4-88A8-23119DEDF41B}" type="presParOf" srcId="{745EB224-3B43-43FD-AED5-86C212438ED5}" destId="{3FDD9714-DB49-45C2-BE83-499277981D75}" srcOrd="0" destOrd="0" presId="urn:microsoft.com/office/officeart/2005/8/layout/orgChart1"/>
    <dgm:cxn modelId="{70934654-E896-41DD-A71B-8B86C2D43D38}" type="presParOf" srcId="{3FDD9714-DB49-45C2-BE83-499277981D75}" destId="{4E505E44-A169-47FC-9C32-740563244E02}" srcOrd="0" destOrd="0" presId="urn:microsoft.com/office/officeart/2005/8/layout/orgChart1"/>
    <dgm:cxn modelId="{33576524-9931-4DA7-B259-28EA05880835}" type="presParOf" srcId="{3FDD9714-DB49-45C2-BE83-499277981D75}" destId="{6DCC854B-9380-489C-BA4B-F07D627E03F8}" srcOrd="1" destOrd="0" presId="urn:microsoft.com/office/officeart/2005/8/layout/orgChart1"/>
    <dgm:cxn modelId="{D3DF6573-CBB8-4334-879C-DD07C958821A}" type="presParOf" srcId="{745EB224-3B43-43FD-AED5-86C212438ED5}" destId="{DADB420E-36A4-45A5-AF91-83B762AED726}" srcOrd="1" destOrd="0" presId="urn:microsoft.com/office/officeart/2005/8/layout/orgChart1"/>
    <dgm:cxn modelId="{90BDD472-74FC-4596-9E04-A02E3E0A60EE}" type="presParOf" srcId="{745EB224-3B43-43FD-AED5-86C212438ED5}" destId="{AA446286-5072-433A-A224-B8C98467D141}" srcOrd="2" destOrd="0" presId="urn:microsoft.com/office/officeart/2005/8/layout/orgChart1"/>
    <dgm:cxn modelId="{988CC1A4-808A-4CBD-A00C-46DF07CAF82A}" type="presParOf" srcId="{D69E7C8E-C13F-4CFC-B062-DC9457DC6A36}" destId="{E6CBF1AF-76B8-4482-8364-58429769F90A}" srcOrd="4" destOrd="0" presId="urn:microsoft.com/office/officeart/2005/8/layout/orgChart1"/>
    <dgm:cxn modelId="{F5E96087-77DF-4856-8EB2-8B597F2E30B6}" type="presParOf" srcId="{D69E7C8E-C13F-4CFC-B062-DC9457DC6A36}" destId="{6346985E-6410-4FFA-9756-A0226BDCA466}" srcOrd="5" destOrd="0" presId="urn:microsoft.com/office/officeart/2005/8/layout/orgChart1"/>
    <dgm:cxn modelId="{A662EC9B-250D-4099-8A29-A26D0398D89C}" type="presParOf" srcId="{6346985E-6410-4FFA-9756-A0226BDCA466}" destId="{B7600D5C-117C-45C3-B2B0-0151BA3CFAC9}" srcOrd="0" destOrd="0" presId="urn:microsoft.com/office/officeart/2005/8/layout/orgChart1"/>
    <dgm:cxn modelId="{D7E019BB-FE2A-43D2-B014-3ADF7FFE60C0}" type="presParOf" srcId="{B7600D5C-117C-45C3-B2B0-0151BA3CFAC9}" destId="{79D28E7C-0377-4A0C-84A1-09D5AC16B1C1}" srcOrd="0" destOrd="0" presId="urn:microsoft.com/office/officeart/2005/8/layout/orgChart1"/>
    <dgm:cxn modelId="{1BD78726-FC69-49E6-9D38-C260E63C97C1}" type="presParOf" srcId="{B7600D5C-117C-45C3-B2B0-0151BA3CFAC9}" destId="{B5D2B9B8-10C5-4B51-A3A0-470FAB1FCDCE}" srcOrd="1" destOrd="0" presId="urn:microsoft.com/office/officeart/2005/8/layout/orgChart1"/>
    <dgm:cxn modelId="{ACA3651E-85DA-48B6-91EF-4499C79C8E3F}" type="presParOf" srcId="{6346985E-6410-4FFA-9756-A0226BDCA466}" destId="{BAB33941-5228-4B1C-BD23-781DF8A3C3E2}" srcOrd="1" destOrd="0" presId="urn:microsoft.com/office/officeart/2005/8/layout/orgChart1"/>
    <dgm:cxn modelId="{61CBA61A-108A-4215-8A0D-B7E4E44D25FB}" type="presParOf" srcId="{6346985E-6410-4FFA-9756-A0226BDCA466}" destId="{E8243875-8125-456F-8C31-FC30A3922A0D}" srcOrd="2" destOrd="0" presId="urn:microsoft.com/office/officeart/2005/8/layout/orgChart1"/>
    <dgm:cxn modelId="{AC08BC4B-31D5-4784-82F0-0BF2E51AD6BE}" type="presParOf" srcId="{D69E7C8E-C13F-4CFC-B062-DC9457DC6A36}" destId="{C32EC627-A981-4951-BCF4-122CA19121D0}" srcOrd="6" destOrd="0" presId="urn:microsoft.com/office/officeart/2005/8/layout/orgChart1"/>
    <dgm:cxn modelId="{E3403B33-4185-4CD5-A501-9C763A25823A}" type="presParOf" srcId="{D69E7C8E-C13F-4CFC-B062-DC9457DC6A36}" destId="{681E53E6-E617-4368-811B-0D9C671C7D53}" srcOrd="7" destOrd="0" presId="urn:microsoft.com/office/officeart/2005/8/layout/orgChart1"/>
    <dgm:cxn modelId="{85D46E20-6D3A-4E85-958B-839443BAC684}" type="presParOf" srcId="{681E53E6-E617-4368-811B-0D9C671C7D53}" destId="{6CF03A47-2E1A-4A8C-BAED-E7037941B1AF}" srcOrd="0" destOrd="0" presId="urn:microsoft.com/office/officeart/2005/8/layout/orgChart1"/>
    <dgm:cxn modelId="{3807DB02-3E6C-4D69-BFC4-1DBF42828215}" type="presParOf" srcId="{6CF03A47-2E1A-4A8C-BAED-E7037941B1AF}" destId="{BC25DF42-4620-4A73-81F8-7CA9D10707DD}" srcOrd="0" destOrd="0" presId="urn:microsoft.com/office/officeart/2005/8/layout/orgChart1"/>
    <dgm:cxn modelId="{4F7DF83C-3A7F-4FE8-950D-CE0833598A25}" type="presParOf" srcId="{6CF03A47-2E1A-4A8C-BAED-E7037941B1AF}" destId="{486747B2-FFC2-4793-B8B0-3E16A5FAFD80}" srcOrd="1" destOrd="0" presId="urn:microsoft.com/office/officeart/2005/8/layout/orgChart1"/>
    <dgm:cxn modelId="{BA92821A-AD97-4702-930B-D48B8F66D17D}" type="presParOf" srcId="{681E53E6-E617-4368-811B-0D9C671C7D53}" destId="{CD5A40E2-CFDF-4260-9800-93A10E849124}" srcOrd="1" destOrd="0" presId="urn:microsoft.com/office/officeart/2005/8/layout/orgChart1"/>
    <dgm:cxn modelId="{FAFB3F40-A619-4DB7-AF44-324A5B772116}" type="presParOf" srcId="{681E53E6-E617-4368-811B-0D9C671C7D53}" destId="{CCF1A798-456A-48D6-8EBE-DC9FC1B2E908}" srcOrd="2" destOrd="0" presId="urn:microsoft.com/office/officeart/2005/8/layout/orgChart1"/>
    <dgm:cxn modelId="{5085445A-96C2-4686-A9FC-3145F5C9D9B6}" type="presParOf" srcId="{1DBFD1D9-EDFF-47B8-A996-2C81962953DF}" destId="{CE0F6D47-F370-4796-9324-0D628C70B4D7}" srcOrd="2" destOrd="0" presId="urn:microsoft.com/office/officeart/2005/8/layout/orgChart1"/>
    <dgm:cxn modelId="{6A7C2EB8-28A7-4BA2-91B4-D18E42D8B083}" type="presParOf" srcId="{1BD6620F-B1E0-44ED-828C-C9CBCB69A03E}" destId="{ACAB94CF-FAE8-4B4B-9684-1DB855446F20}" srcOrd="2" destOrd="0" presId="urn:microsoft.com/office/officeart/2005/8/layout/orgChart1"/>
    <dgm:cxn modelId="{DEB7D43B-D5DC-417B-9AD2-4F2FE73B8301}" type="presParOf" srcId="{1BD6620F-B1E0-44ED-828C-C9CBCB69A03E}" destId="{70FB26DB-5FD2-4E7E-87A0-58B5889198A8}" srcOrd="3" destOrd="0" presId="urn:microsoft.com/office/officeart/2005/8/layout/orgChart1"/>
    <dgm:cxn modelId="{300D2760-9203-4367-AF74-BBCB87303626}" type="presParOf" srcId="{70FB26DB-5FD2-4E7E-87A0-58B5889198A8}" destId="{D14A623A-4500-4032-9815-40A0CA9D7257}" srcOrd="0" destOrd="0" presId="urn:microsoft.com/office/officeart/2005/8/layout/orgChart1"/>
    <dgm:cxn modelId="{10FFE2CB-2363-44F9-A135-E7C99CEB91FE}" type="presParOf" srcId="{D14A623A-4500-4032-9815-40A0CA9D7257}" destId="{404337A5-EAD6-4553-BD89-C1BE5AC02670}" srcOrd="0" destOrd="0" presId="urn:microsoft.com/office/officeart/2005/8/layout/orgChart1"/>
    <dgm:cxn modelId="{0DC3B7EC-962E-4147-BCCB-08107E315E73}" type="presParOf" srcId="{D14A623A-4500-4032-9815-40A0CA9D7257}" destId="{86091639-A7E2-4F2E-A668-F8B9C7B037EF}" srcOrd="1" destOrd="0" presId="urn:microsoft.com/office/officeart/2005/8/layout/orgChart1"/>
    <dgm:cxn modelId="{A7FE24E3-1C0D-4942-8D5F-0CCE21BA397A}" type="presParOf" srcId="{70FB26DB-5FD2-4E7E-87A0-58B5889198A8}" destId="{219B1BFE-4DCC-4DDC-B22D-8E1419BC19A0}" srcOrd="1" destOrd="0" presId="urn:microsoft.com/office/officeart/2005/8/layout/orgChart1"/>
    <dgm:cxn modelId="{F0D154EE-5C1F-4F5D-A692-017706E76837}" type="presParOf" srcId="{219B1BFE-4DCC-4DDC-B22D-8E1419BC19A0}" destId="{F8982D54-B627-4D80-A793-777A38B10600}" srcOrd="0" destOrd="0" presId="urn:microsoft.com/office/officeart/2005/8/layout/orgChart1"/>
    <dgm:cxn modelId="{8F9EFF6A-8E40-4921-89DC-D061EFA4A78A}" type="presParOf" srcId="{219B1BFE-4DCC-4DDC-B22D-8E1419BC19A0}" destId="{A8B4506A-F273-4FD3-B704-5814507F7A16}" srcOrd="1" destOrd="0" presId="urn:microsoft.com/office/officeart/2005/8/layout/orgChart1"/>
    <dgm:cxn modelId="{D2117199-4484-4F8B-BEC7-CD9F9F731CA5}" type="presParOf" srcId="{A8B4506A-F273-4FD3-B704-5814507F7A16}" destId="{F2F2E9DF-2F7B-4535-852A-205B670D1E67}" srcOrd="0" destOrd="0" presId="urn:microsoft.com/office/officeart/2005/8/layout/orgChart1"/>
    <dgm:cxn modelId="{96912090-1584-4A5A-BAD7-16934635DF6D}" type="presParOf" srcId="{F2F2E9DF-2F7B-4535-852A-205B670D1E67}" destId="{C8FECD49-3B08-407B-BBD3-51EE9A2E2DF9}" srcOrd="0" destOrd="0" presId="urn:microsoft.com/office/officeart/2005/8/layout/orgChart1"/>
    <dgm:cxn modelId="{A7EA5616-0015-4F87-A726-9E31C4FEB983}" type="presParOf" srcId="{F2F2E9DF-2F7B-4535-852A-205B670D1E67}" destId="{AAEF18AB-DD7C-468B-B52A-B86BE12C04A7}" srcOrd="1" destOrd="0" presId="urn:microsoft.com/office/officeart/2005/8/layout/orgChart1"/>
    <dgm:cxn modelId="{32E00554-6625-4E4A-A62A-BC0D2EDB791A}" type="presParOf" srcId="{A8B4506A-F273-4FD3-B704-5814507F7A16}" destId="{9F4EBDD5-660B-41F9-B98F-25EFB16F1606}" srcOrd="1" destOrd="0" presId="urn:microsoft.com/office/officeart/2005/8/layout/orgChart1"/>
    <dgm:cxn modelId="{C9A13B46-F33C-49AF-843C-40F974D6E117}" type="presParOf" srcId="{A8B4506A-F273-4FD3-B704-5814507F7A16}" destId="{449D0842-DDDE-413F-9C8B-4044086CEDB1}" srcOrd="2" destOrd="0" presId="urn:microsoft.com/office/officeart/2005/8/layout/orgChart1"/>
    <dgm:cxn modelId="{C3B29419-C4B0-437E-B5BB-FE2339BB5AC0}" type="presParOf" srcId="{219B1BFE-4DCC-4DDC-B22D-8E1419BC19A0}" destId="{286CCDC9-C667-4E7E-8CB2-65EFC087DE88}" srcOrd="2" destOrd="0" presId="urn:microsoft.com/office/officeart/2005/8/layout/orgChart1"/>
    <dgm:cxn modelId="{98B9E9DC-2583-4660-83FA-E009E0B61259}" type="presParOf" srcId="{219B1BFE-4DCC-4DDC-B22D-8E1419BC19A0}" destId="{106D4394-B878-4351-ABAC-AD844B958D3E}" srcOrd="3" destOrd="0" presId="urn:microsoft.com/office/officeart/2005/8/layout/orgChart1"/>
    <dgm:cxn modelId="{929DAAC6-FC73-4535-B5E5-32BAEA757745}" type="presParOf" srcId="{106D4394-B878-4351-ABAC-AD844B958D3E}" destId="{E31D62FD-26CB-44BC-9F65-D059B0019441}" srcOrd="0" destOrd="0" presId="urn:microsoft.com/office/officeart/2005/8/layout/orgChart1"/>
    <dgm:cxn modelId="{EE7F4610-7CCE-47D6-BCA3-A6172BDB4430}" type="presParOf" srcId="{E31D62FD-26CB-44BC-9F65-D059B0019441}" destId="{54153A2A-DD78-4E2A-BD17-244BDE2C5CD2}" srcOrd="0" destOrd="0" presId="urn:microsoft.com/office/officeart/2005/8/layout/orgChart1"/>
    <dgm:cxn modelId="{91EE4FBB-DADE-4F22-8DE9-8F8BF803C266}" type="presParOf" srcId="{E31D62FD-26CB-44BC-9F65-D059B0019441}" destId="{22B915BD-BEB4-4ED9-82AF-90C924FE49FD}" srcOrd="1" destOrd="0" presId="urn:microsoft.com/office/officeart/2005/8/layout/orgChart1"/>
    <dgm:cxn modelId="{3FC1A400-4553-42D7-909D-C430C15784EB}" type="presParOf" srcId="{106D4394-B878-4351-ABAC-AD844B958D3E}" destId="{DB9A7686-CF2B-4A16-8060-199E4DFB7F25}" srcOrd="1" destOrd="0" presId="urn:microsoft.com/office/officeart/2005/8/layout/orgChart1"/>
    <dgm:cxn modelId="{FA13008D-07F7-4B10-AD93-1A6C7212A76B}" type="presParOf" srcId="{106D4394-B878-4351-ABAC-AD844B958D3E}" destId="{085D1094-D350-49B8-9678-54FDDA36DA5F}" srcOrd="2" destOrd="0" presId="urn:microsoft.com/office/officeart/2005/8/layout/orgChart1"/>
    <dgm:cxn modelId="{C4C0898E-7868-40D1-88F8-A9D5FA047941}" type="presParOf" srcId="{219B1BFE-4DCC-4DDC-B22D-8E1419BC19A0}" destId="{4DC57767-78B1-451A-B5EC-92F76CA82898}" srcOrd="4" destOrd="0" presId="urn:microsoft.com/office/officeart/2005/8/layout/orgChart1"/>
    <dgm:cxn modelId="{38773118-DF51-40BD-AF05-5B3AAC5C336A}" type="presParOf" srcId="{219B1BFE-4DCC-4DDC-B22D-8E1419BC19A0}" destId="{F68E58E8-49C6-419D-97AC-A12A99518EA5}" srcOrd="5" destOrd="0" presId="urn:microsoft.com/office/officeart/2005/8/layout/orgChart1"/>
    <dgm:cxn modelId="{F02332ED-3E7D-4BBA-9732-554BD1930558}" type="presParOf" srcId="{F68E58E8-49C6-419D-97AC-A12A99518EA5}" destId="{A18C8D9A-AB9C-4DE4-9D8B-A44CC8272C1A}" srcOrd="0" destOrd="0" presId="urn:microsoft.com/office/officeart/2005/8/layout/orgChart1"/>
    <dgm:cxn modelId="{E3D81107-2659-4164-BAD1-384643617B8C}" type="presParOf" srcId="{A18C8D9A-AB9C-4DE4-9D8B-A44CC8272C1A}" destId="{861D67C3-FF89-490A-AC08-3FAFF5A77C5F}" srcOrd="0" destOrd="0" presId="urn:microsoft.com/office/officeart/2005/8/layout/orgChart1"/>
    <dgm:cxn modelId="{F34E6890-4777-4D85-A5C9-0715D25C2B15}" type="presParOf" srcId="{A18C8D9A-AB9C-4DE4-9D8B-A44CC8272C1A}" destId="{54F1047B-940E-4FDE-9D41-1B33CE361C06}" srcOrd="1" destOrd="0" presId="urn:microsoft.com/office/officeart/2005/8/layout/orgChart1"/>
    <dgm:cxn modelId="{F3A2E699-E7D2-45E6-956D-929CEEB34B5F}" type="presParOf" srcId="{F68E58E8-49C6-419D-97AC-A12A99518EA5}" destId="{B70062B6-F5D5-473C-9FB0-EC89A4CEDAAD}" srcOrd="1" destOrd="0" presId="urn:microsoft.com/office/officeart/2005/8/layout/orgChart1"/>
    <dgm:cxn modelId="{C81F5F02-5E56-4746-B51C-E611D0F1C92E}" type="presParOf" srcId="{F68E58E8-49C6-419D-97AC-A12A99518EA5}" destId="{A65680FF-2E4F-4FD6-B46A-BE01830FA58A}" srcOrd="2" destOrd="0" presId="urn:microsoft.com/office/officeart/2005/8/layout/orgChart1"/>
    <dgm:cxn modelId="{BD8933E7-03E5-42BA-A6BC-B8CD3A8D416B}" type="presParOf" srcId="{70FB26DB-5FD2-4E7E-87A0-58B5889198A8}" destId="{E2A22AC2-E5D0-4DD1-8A05-CBDC60AFA781}" srcOrd="2" destOrd="0" presId="urn:microsoft.com/office/officeart/2005/8/layout/orgChart1"/>
    <dgm:cxn modelId="{F6372959-F89B-4697-932D-7B4AE8EE65CB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000" dirty="0" smtClean="0"/>
            <a:t>Restore the Empire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/>
            <a:t>Asia</a:t>
          </a:r>
          <a:endParaRPr lang="he-IL" sz="1000" dirty="0"/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/>
            <a:t>Africa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000"/>
        </a:p>
      </dgm:t>
    </dgm:pt>
    <dgm:pt modelId="{836152C1-E143-4FE1-9C0A-C5500EE598F7}">
      <dgm:prSet custT="1"/>
      <dgm:spPr/>
      <dgm:t>
        <a:bodyPr/>
        <a:lstStyle/>
        <a:p>
          <a:pPr rtl="0"/>
          <a:r>
            <a:rPr lang="en-US" sz="1000" dirty="0" smtClean="0"/>
            <a:t>Restore Indochina</a:t>
          </a:r>
          <a:endParaRPr lang="he-IL" sz="1000" dirty="0"/>
        </a:p>
      </dgm:t>
    </dgm:pt>
    <dgm:pt modelId="{291E3AEC-2029-434D-BA68-FA1410B5C46A}" type="parTrans" cxnId="{1C9258E3-764C-433F-9C09-3C3DE4445448}">
      <dgm:prSet/>
      <dgm:spPr>
        <a:ln>
          <a:prstDash val="sysDot"/>
        </a:ln>
      </dgm:spPr>
      <dgm:t>
        <a:bodyPr/>
        <a:lstStyle/>
        <a:p>
          <a:pPr rtl="1"/>
          <a:endParaRPr lang="he-IL" sz="1000"/>
        </a:p>
      </dgm:t>
    </dgm:pt>
    <dgm:pt modelId="{3AE36FEA-6CD4-4412-A9A7-2B812785FD1B}" type="sibTrans" cxnId="{1C9258E3-764C-433F-9C09-3C3DE4445448}">
      <dgm:prSet/>
      <dgm:spPr/>
      <dgm:t>
        <a:bodyPr/>
        <a:lstStyle/>
        <a:p>
          <a:pPr rtl="1"/>
          <a:endParaRPr lang="he-IL" sz="1000"/>
        </a:p>
      </dgm:t>
    </dgm:pt>
    <dgm:pt modelId="{00DE50F4-8EDB-4092-A935-E93BE8232A32}">
      <dgm:prSet/>
      <dgm:spPr/>
      <dgm:t>
        <a:bodyPr/>
        <a:lstStyle/>
        <a:p>
          <a:pPr rtl="1"/>
          <a:r>
            <a:rPr lang="en-US" dirty="0" smtClean="0"/>
            <a:t>Claim Madagascar</a:t>
          </a:r>
          <a:endParaRPr lang="he-IL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/>
        </a:p>
      </dgm:t>
    </dgm:pt>
    <dgm:pt modelId="{D09070A9-9B7C-44D2-BB17-243987B0F0C8}">
      <dgm:prSet/>
      <dgm:spPr/>
      <dgm:t>
        <a:bodyPr/>
        <a:lstStyle/>
        <a:p>
          <a:pPr rtl="1"/>
          <a:r>
            <a:rPr lang="en-US" dirty="0" smtClean="0"/>
            <a:t>Ports in India</a:t>
          </a:r>
          <a:endParaRPr lang="he-IL" dirty="0"/>
        </a:p>
      </dgm:t>
    </dgm:pt>
    <dgm:pt modelId="{59E083A7-4AEB-4B2E-A1B1-8F2F4E0D123E}" type="parTrans" cxnId="{99A36C24-8A10-452B-BC4E-640299E6C0D5}">
      <dgm:prSet/>
      <dgm:spPr/>
      <dgm:t>
        <a:bodyPr/>
        <a:lstStyle/>
        <a:p>
          <a:pPr rtl="1"/>
          <a:endParaRPr lang="he-IL"/>
        </a:p>
      </dgm:t>
    </dgm:pt>
    <dgm:pt modelId="{9CCF9AAD-CC03-4523-973B-21B27568631C}" type="sibTrans" cxnId="{99A36C24-8A10-452B-BC4E-640299E6C0D5}">
      <dgm:prSet/>
      <dgm:spPr/>
      <dgm:t>
        <a:bodyPr/>
        <a:lstStyle/>
        <a:p>
          <a:pPr rtl="1"/>
          <a:endParaRPr lang="he-IL"/>
        </a:p>
      </dgm:t>
    </dgm:pt>
    <dgm:pt modelId="{2F317F79-9D72-4D85-91BE-E81E2482B368}">
      <dgm:prSet/>
      <dgm:spPr/>
      <dgm:t>
        <a:bodyPr/>
        <a:lstStyle/>
        <a:p>
          <a:pPr rtl="0"/>
          <a:r>
            <a:rPr lang="en-US" dirty="0" smtClean="0"/>
            <a:t>UN Recognition</a:t>
          </a:r>
          <a:endParaRPr lang="he-IL" dirty="0"/>
        </a:p>
      </dgm:t>
    </dgm:pt>
    <dgm:pt modelId="{6B6EFC97-661C-4638-9C6C-CBB5414C6098}" type="parTrans" cxnId="{348E8439-A004-48C0-AE1F-C1572C747730}">
      <dgm:prSet/>
      <dgm:spPr/>
      <dgm:t>
        <a:bodyPr/>
        <a:lstStyle/>
        <a:p>
          <a:pPr rtl="1"/>
          <a:endParaRPr lang="he-IL"/>
        </a:p>
      </dgm:t>
    </dgm:pt>
    <dgm:pt modelId="{F637157E-E070-4DE7-8829-5A247A94F9F6}" type="sibTrans" cxnId="{348E8439-A004-48C0-AE1F-C1572C747730}">
      <dgm:prSet/>
      <dgm:spPr/>
      <dgm:t>
        <a:bodyPr/>
        <a:lstStyle/>
        <a:p>
          <a:pPr rtl="1"/>
          <a:endParaRPr lang="he-IL"/>
        </a:p>
      </dgm:t>
    </dgm:pt>
    <dgm:pt modelId="{5F029D01-6D7B-44CB-98CA-CACEFB48E3F9}">
      <dgm:prSet/>
      <dgm:spPr/>
      <dgm:t>
        <a:bodyPr/>
        <a:lstStyle/>
        <a:p>
          <a:pPr rtl="0"/>
          <a:r>
            <a:rPr lang="en-US" dirty="0" smtClean="0"/>
            <a:t>Military Invasion</a:t>
          </a:r>
          <a:endParaRPr lang="he-IL" dirty="0"/>
        </a:p>
      </dgm:t>
    </dgm:pt>
    <dgm:pt modelId="{EB13C795-A923-4EC0-B769-982CB8F60785}" type="parTrans" cxnId="{F82D98A8-A39C-42B6-BDCD-63DF96623E4B}">
      <dgm:prSet/>
      <dgm:spPr/>
      <dgm:t>
        <a:bodyPr/>
        <a:lstStyle/>
        <a:p>
          <a:pPr rtl="1"/>
          <a:endParaRPr lang="he-IL"/>
        </a:p>
      </dgm:t>
    </dgm:pt>
    <dgm:pt modelId="{B3CA3F02-FCBA-4622-94BD-E327E44078A7}" type="sibTrans" cxnId="{F82D98A8-A39C-42B6-BDCD-63DF96623E4B}">
      <dgm:prSet/>
      <dgm:spPr/>
      <dgm:t>
        <a:bodyPr/>
        <a:lstStyle/>
        <a:p>
          <a:pPr rtl="1"/>
          <a:endParaRPr lang="he-IL"/>
        </a:p>
      </dgm:t>
    </dgm:pt>
    <dgm:pt modelId="{5E72936C-0ECA-4DE2-B757-65D3F289A243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9175C7C9-56B0-4789-AD39-DBD118806001}" type="parTrans" cxnId="{F3F27C55-2957-402C-A627-FAB94506763F}">
      <dgm:prSet/>
      <dgm:spPr/>
      <dgm:t>
        <a:bodyPr/>
        <a:lstStyle/>
        <a:p>
          <a:pPr rtl="1"/>
          <a:endParaRPr lang="he-IL"/>
        </a:p>
      </dgm:t>
    </dgm:pt>
    <dgm:pt modelId="{89CDF2A0-686E-448E-9100-959A717467A0}" type="sibTrans" cxnId="{F3F27C55-2957-402C-A627-FAB94506763F}">
      <dgm:prSet/>
      <dgm:spPr/>
      <dgm:t>
        <a:bodyPr/>
        <a:lstStyle/>
        <a:p>
          <a:pPr rtl="1"/>
          <a:endParaRPr lang="he-IL"/>
        </a:p>
      </dgm:t>
    </dgm:pt>
    <dgm:pt modelId="{230C2C5C-3CE5-480B-98DE-44F8C9FF335B}">
      <dgm:prSet/>
      <dgm:spPr/>
      <dgm:t>
        <a:bodyPr/>
        <a:lstStyle/>
        <a:p>
          <a:pPr rtl="1"/>
          <a:r>
            <a:rPr lang="en-US" dirty="0" smtClean="0"/>
            <a:t>Military Invasion</a:t>
          </a:r>
          <a:endParaRPr lang="he-IL" dirty="0"/>
        </a:p>
      </dgm:t>
    </dgm:pt>
    <dgm:pt modelId="{6138A500-7B02-4A2F-9A63-CCC51E6A4D56}" type="parTrans" cxnId="{384DF9AF-5CAB-4E1B-800A-C656D8E5E8D8}">
      <dgm:prSet/>
      <dgm:spPr/>
      <dgm:t>
        <a:bodyPr/>
        <a:lstStyle/>
        <a:p>
          <a:pPr rtl="1"/>
          <a:endParaRPr lang="he-IL"/>
        </a:p>
      </dgm:t>
    </dgm:pt>
    <dgm:pt modelId="{C2BE8712-19B3-442A-B7AF-E4CBA3D42437}" type="sibTrans" cxnId="{384DF9AF-5CAB-4E1B-800A-C656D8E5E8D8}">
      <dgm:prSet/>
      <dgm:spPr/>
      <dgm:t>
        <a:bodyPr/>
        <a:lstStyle/>
        <a:p>
          <a:pPr rtl="1"/>
          <a:endParaRPr lang="he-IL"/>
        </a:p>
      </dgm:t>
    </dgm:pt>
    <dgm:pt modelId="{011CFA5F-C37C-4DBA-B3E1-9276ABBC233F}">
      <dgm:prSet/>
      <dgm:spPr/>
      <dgm:t>
        <a:bodyPr/>
        <a:lstStyle/>
        <a:p>
          <a:pPr rtl="1"/>
          <a:r>
            <a:rPr lang="en-US" dirty="0" smtClean="0"/>
            <a:t>North America</a:t>
          </a:r>
          <a:endParaRPr lang="he-IL" dirty="0"/>
        </a:p>
      </dgm:t>
    </dgm:pt>
    <dgm:pt modelId="{234120A6-3D08-4DC4-97AE-F955C6E2A03B}" type="parTrans" cxnId="{0B9BE275-222B-4DA0-A770-FCA1C42248BB}">
      <dgm:prSet/>
      <dgm:spPr/>
      <dgm:t>
        <a:bodyPr/>
        <a:lstStyle/>
        <a:p>
          <a:pPr rtl="1"/>
          <a:endParaRPr lang="he-IL"/>
        </a:p>
      </dgm:t>
    </dgm:pt>
    <dgm:pt modelId="{B556FD6B-F076-4826-8B06-7651D0D8E314}" type="sibTrans" cxnId="{0B9BE275-222B-4DA0-A770-FCA1C42248BB}">
      <dgm:prSet/>
      <dgm:spPr/>
      <dgm:t>
        <a:bodyPr/>
        <a:lstStyle/>
        <a:p>
          <a:pPr rtl="1"/>
          <a:endParaRPr lang="he-IL"/>
        </a:p>
      </dgm:t>
    </dgm:pt>
    <dgm:pt modelId="{A9CFF5F1-1F8C-440B-AE7F-F624623522D6}">
      <dgm:prSet/>
      <dgm:spPr/>
      <dgm:t>
        <a:bodyPr/>
        <a:lstStyle/>
        <a:p>
          <a:pPr rtl="1"/>
          <a:r>
            <a:rPr lang="en-US" dirty="0" smtClean="0"/>
            <a:t>Claim Quebec</a:t>
          </a:r>
          <a:endParaRPr lang="he-IL" dirty="0"/>
        </a:p>
      </dgm:t>
    </dgm:pt>
    <dgm:pt modelId="{96964BEA-B6F4-47B1-82A2-395A55EF34E6}" type="parTrans" cxnId="{DC13F1D8-1052-4757-BFB7-AE74DCDCB6F6}">
      <dgm:prSet/>
      <dgm:spPr/>
      <dgm:t>
        <a:bodyPr/>
        <a:lstStyle/>
        <a:p>
          <a:pPr rtl="1"/>
          <a:endParaRPr lang="he-IL"/>
        </a:p>
      </dgm:t>
    </dgm:pt>
    <dgm:pt modelId="{633468C9-4137-4B14-A8FE-76B0463E4FFB}" type="sibTrans" cxnId="{DC13F1D8-1052-4757-BFB7-AE74DCDCB6F6}">
      <dgm:prSet/>
      <dgm:spPr/>
      <dgm:t>
        <a:bodyPr/>
        <a:lstStyle/>
        <a:p>
          <a:pPr rtl="1"/>
          <a:endParaRPr lang="he-IL"/>
        </a:p>
      </dgm:t>
    </dgm:pt>
    <dgm:pt modelId="{F990A0A4-9853-459C-A2BC-88A9AA18F033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CF257BE6-78AF-4722-B034-50B87276B2B0}" type="parTrans" cxnId="{B11D4B21-1352-42EF-BBCF-36DEB160DF5C}">
      <dgm:prSet/>
      <dgm:spPr/>
      <dgm:t>
        <a:bodyPr/>
        <a:lstStyle/>
        <a:p>
          <a:pPr rtl="1"/>
          <a:endParaRPr lang="he-IL"/>
        </a:p>
      </dgm:t>
    </dgm:pt>
    <dgm:pt modelId="{EA331214-9C62-44F9-97F1-393B1EB2262B}" type="sibTrans" cxnId="{B11D4B21-1352-42EF-BBCF-36DEB160DF5C}">
      <dgm:prSet/>
      <dgm:spPr/>
      <dgm:t>
        <a:bodyPr/>
        <a:lstStyle/>
        <a:p>
          <a:pPr rtl="1"/>
          <a:endParaRPr lang="he-IL"/>
        </a:p>
      </dgm:t>
    </dgm:pt>
    <dgm:pt modelId="{543A0D3A-205B-462F-AF21-481F0BDA028E}">
      <dgm:prSet/>
      <dgm:spPr/>
      <dgm:t>
        <a:bodyPr/>
        <a:lstStyle/>
        <a:p>
          <a:pPr rtl="1"/>
          <a:r>
            <a:rPr lang="en-US" dirty="0" smtClean="0"/>
            <a:t>Military invasion</a:t>
          </a:r>
          <a:endParaRPr lang="he-IL" dirty="0"/>
        </a:p>
      </dgm:t>
    </dgm:pt>
    <dgm:pt modelId="{4DB0BE24-1A23-4DB3-B673-640C9321CA2D}" type="parTrans" cxnId="{99D5813D-9985-4398-BFD5-A8CAAA81BED7}">
      <dgm:prSet/>
      <dgm:spPr/>
      <dgm:t>
        <a:bodyPr/>
        <a:lstStyle/>
        <a:p>
          <a:pPr rtl="1"/>
          <a:endParaRPr lang="he-IL"/>
        </a:p>
      </dgm:t>
    </dgm:pt>
    <dgm:pt modelId="{3E4C07D9-8420-49A9-A2DD-8BFEF62A3996}" type="sibTrans" cxnId="{99D5813D-9985-4398-BFD5-A8CAAA81BED7}">
      <dgm:prSet/>
      <dgm:spPr/>
      <dgm:t>
        <a:bodyPr/>
        <a:lstStyle/>
        <a:p>
          <a:pPr rtl="1"/>
          <a:endParaRPr lang="he-IL"/>
        </a:p>
      </dgm:t>
    </dgm:pt>
    <dgm:pt modelId="{348224A8-3EF4-4ACA-BCF6-FAC164E4F6FB}">
      <dgm:prSet/>
      <dgm:spPr/>
      <dgm:t>
        <a:bodyPr/>
        <a:lstStyle/>
        <a:p>
          <a:pPr rtl="1"/>
          <a:r>
            <a:rPr lang="en-US" dirty="0" smtClean="0"/>
            <a:t>Claim Algeria</a:t>
          </a:r>
          <a:endParaRPr lang="he-IL" dirty="0"/>
        </a:p>
      </dgm:t>
    </dgm:pt>
    <dgm:pt modelId="{60278A72-507C-41BB-B9AC-3BD79D256DB4}" type="parTrans" cxnId="{E6938196-5EE0-41F5-8869-2A5606518BB1}">
      <dgm:prSet/>
      <dgm:spPr/>
      <dgm:t>
        <a:bodyPr/>
        <a:lstStyle/>
        <a:p>
          <a:pPr rtl="1"/>
          <a:endParaRPr lang="he-IL"/>
        </a:p>
      </dgm:t>
    </dgm:pt>
    <dgm:pt modelId="{3F0A5BE6-8C2F-41F7-BA30-E16DCCC00654}" type="sibTrans" cxnId="{E6938196-5EE0-41F5-8869-2A5606518BB1}">
      <dgm:prSet/>
      <dgm:spPr/>
      <dgm:t>
        <a:bodyPr/>
        <a:lstStyle/>
        <a:p>
          <a:pPr rtl="1"/>
          <a:endParaRPr lang="he-IL"/>
        </a:p>
      </dgm:t>
    </dgm:pt>
    <dgm:pt modelId="{CE5F3F2E-C9E6-404A-BBA5-BE88BCCF6BFA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C0D1BB4B-D8E9-4AA7-B8FB-D7BA577D20C0}" type="parTrans" cxnId="{2AE2EDBE-E245-4B78-BA09-79A7977647B7}">
      <dgm:prSet/>
      <dgm:spPr/>
      <dgm:t>
        <a:bodyPr/>
        <a:lstStyle/>
        <a:p>
          <a:pPr rtl="1"/>
          <a:endParaRPr lang="he-IL"/>
        </a:p>
      </dgm:t>
    </dgm:pt>
    <dgm:pt modelId="{D61EA44B-32F1-4EE2-8C8B-4F79B512E8D0}" type="sibTrans" cxnId="{2AE2EDBE-E245-4B78-BA09-79A7977647B7}">
      <dgm:prSet/>
      <dgm:spPr/>
      <dgm:t>
        <a:bodyPr/>
        <a:lstStyle/>
        <a:p>
          <a:pPr rtl="1"/>
          <a:endParaRPr lang="he-IL"/>
        </a:p>
      </dgm:t>
    </dgm:pt>
    <dgm:pt modelId="{6443D97F-57A1-4930-AE7A-7A5039D92BCC}">
      <dgm:prSet/>
      <dgm:spPr/>
      <dgm:t>
        <a:bodyPr/>
        <a:lstStyle/>
        <a:p>
          <a:pPr rtl="1"/>
          <a:r>
            <a:rPr lang="en-US" dirty="0" smtClean="0"/>
            <a:t>Military Invasion</a:t>
          </a:r>
          <a:endParaRPr lang="he-IL" dirty="0"/>
        </a:p>
      </dgm:t>
    </dgm:pt>
    <dgm:pt modelId="{AD774C61-DB8D-4277-8E18-7BAE2E740AF9}" type="parTrans" cxnId="{8D583F89-1B30-4E3E-BF1B-4E716E09B2DD}">
      <dgm:prSet/>
      <dgm:spPr/>
      <dgm:t>
        <a:bodyPr/>
        <a:lstStyle/>
        <a:p>
          <a:pPr rtl="1"/>
          <a:endParaRPr lang="he-IL"/>
        </a:p>
      </dgm:t>
    </dgm:pt>
    <dgm:pt modelId="{8BDCED84-3069-4C64-A27E-655673641400}" type="sibTrans" cxnId="{8D583F89-1B30-4E3E-BF1B-4E716E09B2DD}">
      <dgm:prSet/>
      <dgm:spPr/>
      <dgm:t>
        <a:bodyPr/>
        <a:lstStyle/>
        <a:p>
          <a:pPr rtl="1"/>
          <a:endParaRPr lang="he-IL"/>
        </a:p>
      </dgm:t>
    </dgm:pt>
    <dgm:pt modelId="{43B2330E-C3B3-4AEA-BCB1-D79973658CBA}">
      <dgm:prSet/>
      <dgm:spPr/>
      <dgm:t>
        <a:bodyPr/>
        <a:lstStyle/>
        <a:p>
          <a:pPr rtl="1"/>
          <a:r>
            <a:rPr lang="en-US" dirty="0" smtClean="0"/>
            <a:t>Claim Tunisia</a:t>
          </a:r>
          <a:endParaRPr lang="he-IL" dirty="0"/>
        </a:p>
      </dgm:t>
    </dgm:pt>
    <dgm:pt modelId="{E4E649D2-77D8-4A5A-979E-640292C30573}" type="parTrans" cxnId="{6A7EF951-9B7F-4579-B32D-6AD31656421F}">
      <dgm:prSet/>
      <dgm:spPr/>
      <dgm:t>
        <a:bodyPr/>
        <a:lstStyle/>
        <a:p>
          <a:pPr rtl="1"/>
          <a:endParaRPr lang="he-IL"/>
        </a:p>
      </dgm:t>
    </dgm:pt>
    <dgm:pt modelId="{66C4F29D-2EEC-4737-B3A5-5B16438FC0ED}" type="sibTrans" cxnId="{6A7EF951-9B7F-4579-B32D-6AD31656421F}">
      <dgm:prSet/>
      <dgm:spPr/>
      <dgm:t>
        <a:bodyPr/>
        <a:lstStyle/>
        <a:p>
          <a:pPr rtl="1"/>
          <a:endParaRPr lang="he-IL"/>
        </a:p>
      </dgm:t>
    </dgm:pt>
    <dgm:pt modelId="{AB0011FE-6EFB-4C5A-986C-714B9766B05D}">
      <dgm:prSet/>
      <dgm:spPr/>
      <dgm:t>
        <a:bodyPr/>
        <a:lstStyle/>
        <a:p>
          <a:pPr rtl="1"/>
          <a:r>
            <a:rPr lang="en-US" dirty="0" smtClean="0"/>
            <a:t>UN Recognition</a:t>
          </a:r>
          <a:endParaRPr lang="he-IL" dirty="0"/>
        </a:p>
      </dgm:t>
    </dgm:pt>
    <dgm:pt modelId="{6D2E5975-C0D3-4E35-8F3A-22362B58723B}" type="parTrans" cxnId="{067A6C86-4D02-48AB-8C3F-D8106DA2B38C}">
      <dgm:prSet/>
      <dgm:spPr/>
      <dgm:t>
        <a:bodyPr/>
        <a:lstStyle/>
        <a:p>
          <a:pPr rtl="1"/>
          <a:endParaRPr lang="he-IL"/>
        </a:p>
      </dgm:t>
    </dgm:pt>
    <dgm:pt modelId="{3DB75729-82F4-41E5-928F-0DF73C73A1B3}" type="sibTrans" cxnId="{067A6C86-4D02-48AB-8C3F-D8106DA2B38C}">
      <dgm:prSet/>
      <dgm:spPr/>
      <dgm:t>
        <a:bodyPr/>
        <a:lstStyle/>
        <a:p>
          <a:pPr rtl="1"/>
          <a:endParaRPr lang="he-IL"/>
        </a:p>
      </dgm:t>
    </dgm:pt>
    <dgm:pt modelId="{5338E842-9D4E-4936-B3DA-9859C13E447C}">
      <dgm:prSet/>
      <dgm:spPr/>
      <dgm:t>
        <a:bodyPr/>
        <a:lstStyle/>
        <a:p>
          <a:pPr rtl="1"/>
          <a:r>
            <a:rPr lang="en-US" dirty="0" smtClean="0"/>
            <a:t>Military Invasion</a:t>
          </a:r>
          <a:endParaRPr lang="he-IL" dirty="0"/>
        </a:p>
      </dgm:t>
    </dgm:pt>
    <dgm:pt modelId="{1834EE82-FF3F-4D16-BB0E-51FDEA93FB7B}" type="parTrans" cxnId="{C18E029B-337B-47F6-B0C8-065813FCE1C7}">
      <dgm:prSet/>
      <dgm:spPr/>
      <dgm:t>
        <a:bodyPr/>
        <a:lstStyle/>
        <a:p>
          <a:pPr rtl="1"/>
          <a:endParaRPr lang="he-IL"/>
        </a:p>
      </dgm:t>
    </dgm:pt>
    <dgm:pt modelId="{C07BFCF2-18F8-4069-AEF4-103408D86624}" type="sibTrans" cxnId="{C18E029B-337B-47F6-B0C8-065813FCE1C7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3" custLinFactNeighborX="-862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726DD12E-7585-4327-9061-74705659E75A}" type="pres">
      <dgm:prSet presAssocID="{291E3AEC-2029-434D-BA68-FA1410B5C46A}" presName="Name37" presStyleLbl="parChTrans1D3" presStyleIdx="0" presStyleCnt="6"/>
      <dgm:spPr/>
      <dgm:t>
        <a:bodyPr/>
        <a:lstStyle/>
        <a:p>
          <a:pPr rtl="1"/>
          <a:endParaRPr lang="he-IL"/>
        </a:p>
      </dgm:t>
    </dgm:pt>
    <dgm:pt modelId="{EE59F68E-AC0C-4A0E-B635-B6720EABE26F}" type="pres">
      <dgm:prSet presAssocID="{836152C1-E143-4FE1-9C0A-C5500EE598F7}" presName="hierRoot2" presStyleCnt="0">
        <dgm:presLayoutVars>
          <dgm:hierBranch val="init"/>
        </dgm:presLayoutVars>
      </dgm:prSet>
      <dgm:spPr/>
    </dgm:pt>
    <dgm:pt modelId="{A11B2CF4-487C-4FED-8CD8-E568C9C067A1}" type="pres">
      <dgm:prSet presAssocID="{836152C1-E143-4FE1-9C0A-C5500EE598F7}" presName="rootComposite" presStyleCnt="0"/>
      <dgm:spPr/>
    </dgm:pt>
    <dgm:pt modelId="{5F8F9F8E-87A5-4BEB-85FB-9CC97732872B}" type="pres">
      <dgm:prSet presAssocID="{836152C1-E143-4FE1-9C0A-C5500EE598F7}" presName="rootText" presStyleLbl="node3" presStyleIdx="0" presStyleCnt="6" custLinFactNeighborX="488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2E8BD3-BFA5-4A3C-A97E-BEB3ADDE6115}" type="pres">
      <dgm:prSet presAssocID="{836152C1-E143-4FE1-9C0A-C5500EE598F7}" presName="rootConnector" presStyleLbl="node3" presStyleIdx="0" presStyleCnt="6"/>
      <dgm:spPr/>
      <dgm:t>
        <a:bodyPr/>
        <a:lstStyle/>
        <a:p>
          <a:pPr rtl="1"/>
          <a:endParaRPr lang="he-IL"/>
        </a:p>
      </dgm:t>
    </dgm:pt>
    <dgm:pt modelId="{25DB349F-328C-4D4C-ACD3-F6F8C4BA905E}" type="pres">
      <dgm:prSet presAssocID="{836152C1-E143-4FE1-9C0A-C5500EE598F7}" presName="hierChild4" presStyleCnt="0"/>
      <dgm:spPr/>
    </dgm:pt>
    <dgm:pt modelId="{259F279C-3013-431D-873B-12DA4FA90629}" type="pres">
      <dgm:prSet presAssocID="{9175C7C9-56B0-4789-AD39-DBD118806001}" presName="Name37" presStyleLbl="parChTrans1D4" presStyleIdx="0" presStyleCnt="10"/>
      <dgm:spPr/>
      <dgm:t>
        <a:bodyPr/>
        <a:lstStyle/>
        <a:p>
          <a:pPr rtl="1"/>
          <a:endParaRPr lang="he-IL"/>
        </a:p>
      </dgm:t>
    </dgm:pt>
    <dgm:pt modelId="{1AE03635-2A2C-46B2-A5A4-96AE8D73AE09}" type="pres">
      <dgm:prSet presAssocID="{5E72936C-0ECA-4DE2-B757-65D3F289A243}" presName="hierRoot2" presStyleCnt="0">
        <dgm:presLayoutVars>
          <dgm:hierBranch val="init"/>
        </dgm:presLayoutVars>
      </dgm:prSet>
      <dgm:spPr/>
    </dgm:pt>
    <dgm:pt modelId="{009AB1DC-8AD9-46A2-80D9-ED6B11D67918}" type="pres">
      <dgm:prSet presAssocID="{5E72936C-0ECA-4DE2-B757-65D3F289A243}" presName="rootComposite" presStyleCnt="0"/>
      <dgm:spPr/>
    </dgm:pt>
    <dgm:pt modelId="{F89F2825-F689-41A8-8C29-D979D3D7F1E6}" type="pres">
      <dgm:prSet presAssocID="{5E72936C-0ECA-4DE2-B757-65D3F289A243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4C32AFF-5573-4FCE-90AB-AA437F3016F0}" type="pres">
      <dgm:prSet presAssocID="{5E72936C-0ECA-4DE2-B757-65D3F289A243}" presName="rootConnector" presStyleLbl="node4" presStyleIdx="0" presStyleCnt="10"/>
      <dgm:spPr/>
      <dgm:t>
        <a:bodyPr/>
        <a:lstStyle/>
        <a:p>
          <a:pPr rtl="1"/>
          <a:endParaRPr lang="he-IL"/>
        </a:p>
      </dgm:t>
    </dgm:pt>
    <dgm:pt modelId="{AC8B2C78-C45B-4604-A4FE-DF71E094D5F8}" type="pres">
      <dgm:prSet presAssocID="{5E72936C-0ECA-4DE2-B757-65D3F289A243}" presName="hierChild4" presStyleCnt="0"/>
      <dgm:spPr/>
    </dgm:pt>
    <dgm:pt modelId="{5461E178-C87A-47C9-A9CD-DCF7696C5469}" type="pres">
      <dgm:prSet presAssocID="{5E72936C-0ECA-4DE2-B757-65D3F289A243}" presName="hierChild5" presStyleCnt="0"/>
      <dgm:spPr/>
    </dgm:pt>
    <dgm:pt modelId="{3ECFB50F-9FDF-452B-9D37-2AD8CE5A1FBB}" type="pres">
      <dgm:prSet presAssocID="{6138A500-7B02-4A2F-9A63-CCC51E6A4D56}" presName="Name37" presStyleLbl="parChTrans1D4" presStyleIdx="1" presStyleCnt="10"/>
      <dgm:spPr/>
      <dgm:t>
        <a:bodyPr/>
        <a:lstStyle/>
        <a:p>
          <a:pPr rtl="1"/>
          <a:endParaRPr lang="he-IL"/>
        </a:p>
      </dgm:t>
    </dgm:pt>
    <dgm:pt modelId="{22B789AD-F5D6-451C-AD3F-61D0B2B9C58A}" type="pres">
      <dgm:prSet presAssocID="{230C2C5C-3CE5-480B-98DE-44F8C9FF335B}" presName="hierRoot2" presStyleCnt="0">
        <dgm:presLayoutVars>
          <dgm:hierBranch val="init"/>
        </dgm:presLayoutVars>
      </dgm:prSet>
      <dgm:spPr/>
    </dgm:pt>
    <dgm:pt modelId="{671838E7-FDDB-4A65-A142-EE51703A2FFE}" type="pres">
      <dgm:prSet presAssocID="{230C2C5C-3CE5-480B-98DE-44F8C9FF335B}" presName="rootComposite" presStyleCnt="0"/>
      <dgm:spPr/>
    </dgm:pt>
    <dgm:pt modelId="{BCDF7BFE-37A1-44A8-8E23-3855CBF917C9}" type="pres">
      <dgm:prSet presAssocID="{230C2C5C-3CE5-480B-98DE-44F8C9FF335B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C3FE45-58D5-4D79-807E-0C6252137D1B}" type="pres">
      <dgm:prSet presAssocID="{230C2C5C-3CE5-480B-98DE-44F8C9FF335B}" presName="rootConnector" presStyleLbl="node4" presStyleIdx="1" presStyleCnt="10"/>
      <dgm:spPr/>
      <dgm:t>
        <a:bodyPr/>
        <a:lstStyle/>
        <a:p>
          <a:pPr rtl="1"/>
          <a:endParaRPr lang="he-IL"/>
        </a:p>
      </dgm:t>
    </dgm:pt>
    <dgm:pt modelId="{DC1A8172-E1C0-418C-9977-BE9CACDD4A73}" type="pres">
      <dgm:prSet presAssocID="{230C2C5C-3CE5-480B-98DE-44F8C9FF335B}" presName="hierChild4" presStyleCnt="0"/>
      <dgm:spPr/>
    </dgm:pt>
    <dgm:pt modelId="{7BB29036-EB5C-4144-980C-37F853EF3506}" type="pres">
      <dgm:prSet presAssocID="{230C2C5C-3CE5-480B-98DE-44F8C9FF335B}" presName="hierChild5" presStyleCnt="0"/>
      <dgm:spPr/>
    </dgm:pt>
    <dgm:pt modelId="{9E54D644-92EE-4B54-8096-F05AD614B0C9}" type="pres">
      <dgm:prSet presAssocID="{836152C1-E143-4FE1-9C0A-C5500EE598F7}" presName="hierChild5" presStyleCnt="0"/>
      <dgm:spPr/>
    </dgm:pt>
    <dgm:pt modelId="{E213D001-C7A1-4B2B-A361-044756249654}" type="pres">
      <dgm:prSet presAssocID="{59E083A7-4AEB-4B2E-A1B1-8F2F4E0D123E}" presName="Name37" presStyleLbl="parChTrans1D3" presStyleIdx="1" presStyleCnt="6"/>
      <dgm:spPr/>
      <dgm:t>
        <a:bodyPr/>
        <a:lstStyle/>
        <a:p>
          <a:pPr rtl="1"/>
          <a:endParaRPr lang="he-IL"/>
        </a:p>
      </dgm:t>
    </dgm:pt>
    <dgm:pt modelId="{B914482B-8BE9-450C-96D0-F581817DB9A5}" type="pres">
      <dgm:prSet presAssocID="{D09070A9-9B7C-44D2-BB17-243987B0F0C8}" presName="hierRoot2" presStyleCnt="0">
        <dgm:presLayoutVars>
          <dgm:hierBranch val="init"/>
        </dgm:presLayoutVars>
      </dgm:prSet>
      <dgm:spPr/>
    </dgm:pt>
    <dgm:pt modelId="{3965F104-C53D-4C82-BFBC-4D22ED6FCC69}" type="pres">
      <dgm:prSet presAssocID="{D09070A9-9B7C-44D2-BB17-243987B0F0C8}" presName="rootComposite" presStyleCnt="0"/>
      <dgm:spPr/>
    </dgm:pt>
    <dgm:pt modelId="{ACBC68D3-1700-4217-B2FD-20E6746C8926}" type="pres">
      <dgm:prSet presAssocID="{D09070A9-9B7C-44D2-BB17-243987B0F0C8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F39AF47-9339-4153-BE1A-87D30209C07E}" type="pres">
      <dgm:prSet presAssocID="{D09070A9-9B7C-44D2-BB17-243987B0F0C8}" presName="rootConnector" presStyleLbl="node3" presStyleIdx="1" presStyleCnt="6"/>
      <dgm:spPr/>
      <dgm:t>
        <a:bodyPr/>
        <a:lstStyle/>
        <a:p>
          <a:pPr rtl="1"/>
          <a:endParaRPr lang="he-IL"/>
        </a:p>
      </dgm:t>
    </dgm:pt>
    <dgm:pt modelId="{23E8B4FA-21A3-48AE-86C5-FB82751FBCCA}" type="pres">
      <dgm:prSet presAssocID="{D09070A9-9B7C-44D2-BB17-243987B0F0C8}" presName="hierChild4" presStyleCnt="0"/>
      <dgm:spPr/>
    </dgm:pt>
    <dgm:pt modelId="{F1BF9E1A-C3A7-432E-8D9A-EBBA16FF995E}" type="pres">
      <dgm:prSet presAssocID="{D09070A9-9B7C-44D2-BB17-243987B0F0C8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935C8B79-2B6E-42EC-97EC-47BEFBE26656}" type="pres">
      <dgm:prSet presAssocID="{F1E38902-23EB-4E2A-A524-972D11466FAF}" presName="Name37" presStyleLbl="parChTrans1D3" presStyleIdx="2" presStyleCnt="6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</dgm:pt>
    <dgm:pt modelId="{DD0A3619-874F-46D0-ACB4-19D1FE64BE60}" type="pres">
      <dgm:prSet presAssocID="{00DE50F4-8EDB-4092-A935-E93BE8232A32}" presName="rootComposite" presStyleCnt="0"/>
      <dgm:spPr/>
    </dgm:pt>
    <dgm:pt modelId="{4962AA53-85A0-44A5-9701-74266CB8BA3D}" type="pres">
      <dgm:prSet presAssocID="{00DE50F4-8EDB-4092-A935-E93BE8232A3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2" presStyleCnt="6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</dgm:pt>
    <dgm:pt modelId="{F6DB1D96-08C7-43EF-AA95-A728B354D7DD}" type="pres">
      <dgm:prSet presAssocID="{6B6EFC97-661C-4638-9C6C-CBB5414C6098}" presName="Name37" presStyleLbl="parChTrans1D4" presStyleIdx="2" presStyleCnt="10"/>
      <dgm:spPr/>
      <dgm:t>
        <a:bodyPr/>
        <a:lstStyle/>
        <a:p>
          <a:pPr rtl="1"/>
          <a:endParaRPr lang="he-IL"/>
        </a:p>
      </dgm:t>
    </dgm:pt>
    <dgm:pt modelId="{B12D7136-C6D0-4FBB-94B4-3372D8BE344F}" type="pres">
      <dgm:prSet presAssocID="{2F317F79-9D72-4D85-91BE-E81E2482B368}" presName="hierRoot2" presStyleCnt="0">
        <dgm:presLayoutVars>
          <dgm:hierBranch val="init"/>
        </dgm:presLayoutVars>
      </dgm:prSet>
      <dgm:spPr/>
    </dgm:pt>
    <dgm:pt modelId="{3337EA78-DFF0-49C6-8D4B-E1BE3B2FCDBD}" type="pres">
      <dgm:prSet presAssocID="{2F317F79-9D72-4D85-91BE-E81E2482B368}" presName="rootComposite" presStyleCnt="0"/>
      <dgm:spPr/>
    </dgm:pt>
    <dgm:pt modelId="{8E7FDC4E-8769-446F-BD3E-E92662881830}" type="pres">
      <dgm:prSet presAssocID="{2F317F79-9D72-4D85-91BE-E81E2482B368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0D2F53-7E37-4942-8DD7-76E2AAADD6CD}" type="pres">
      <dgm:prSet presAssocID="{2F317F79-9D72-4D85-91BE-E81E2482B368}" presName="rootConnector" presStyleLbl="node4" presStyleIdx="2" presStyleCnt="10"/>
      <dgm:spPr/>
      <dgm:t>
        <a:bodyPr/>
        <a:lstStyle/>
        <a:p>
          <a:pPr rtl="1"/>
          <a:endParaRPr lang="he-IL"/>
        </a:p>
      </dgm:t>
    </dgm:pt>
    <dgm:pt modelId="{BF1D28A6-1AD8-4CA5-87D6-A6B64F816747}" type="pres">
      <dgm:prSet presAssocID="{2F317F79-9D72-4D85-91BE-E81E2482B368}" presName="hierChild4" presStyleCnt="0"/>
      <dgm:spPr/>
    </dgm:pt>
    <dgm:pt modelId="{6D63D4D6-FD47-49CF-A3D4-7E187E81C73B}" type="pres">
      <dgm:prSet presAssocID="{2F317F79-9D72-4D85-91BE-E81E2482B368}" presName="hierChild5" presStyleCnt="0"/>
      <dgm:spPr/>
    </dgm:pt>
    <dgm:pt modelId="{AAAC948A-D78A-47F1-94EB-AFD2E842FB99}" type="pres">
      <dgm:prSet presAssocID="{EB13C795-A923-4EC0-B769-982CB8F60785}" presName="Name37" presStyleLbl="parChTrans1D4" presStyleIdx="3" presStyleCnt="10"/>
      <dgm:spPr/>
      <dgm:t>
        <a:bodyPr/>
        <a:lstStyle/>
        <a:p>
          <a:pPr rtl="1"/>
          <a:endParaRPr lang="he-IL"/>
        </a:p>
      </dgm:t>
    </dgm:pt>
    <dgm:pt modelId="{E56C1D71-58E7-4364-A6B4-AE32F8A124B8}" type="pres">
      <dgm:prSet presAssocID="{5F029D01-6D7B-44CB-98CA-CACEFB48E3F9}" presName="hierRoot2" presStyleCnt="0">
        <dgm:presLayoutVars>
          <dgm:hierBranch val="init"/>
        </dgm:presLayoutVars>
      </dgm:prSet>
      <dgm:spPr/>
    </dgm:pt>
    <dgm:pt modelId="{35F87180-79A8-4423-8BC3-0F20C514A3D3}" type="pres">
      <dgm:prSet presAssocID="{5F029D01-6D7B-44CB-98CA-CACEFB48E3F9}" presName="rootComposite" presStyleCnt="0"/>
      <dgm:spPr/>
    </dgm:pt>
    <dgm:pt modelId="{B96356B6-4204-4821-BA23-1B7C973121C6}" type="pres">
      <dgm:prSet presAssocID="{5F029D01-6D7B-44CB-98CA-CACEFB48E3F9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D7D29C7-387A-4A9B-B445-3F84C5389AA4}" type="pres">
      <dgm:prSet presAssocID="{5F029D01-6D7B-44CB-98CA-CACEFB48E3F9}" presName="rootConnector" presStyleLbl="node4" presStyleIdx="3" presStyleCnt="10"/>
      <dgm:spPr/>
      <dgm:t>
        <a:bodyPr/>
        <a:lstStyle/>
        <a:p>
          <a:pPr rtl="1"/>
          <a:endParaRPr lang="he-IL"/>
        </a:p>
      </dgm:t>
    </dgm:pt>
    <dgm:pt modelId="{CF26E960-395D-479D-98CA-C3D820E7AA28}" type="pres">
      <dgm:prSet presAssocID="{5F029D01-6D7B-44CB-98CA-CACEFB48E3F9}" presName="hierChild4" presStyleCnt="0"/>
      <dgm:spPr/>
    </dgm:pt>
    <dgm:pt modelId="{D9053C77-6D3B-4797-B35E-2374E31818BA}" type="pres">
      <dgm:prSet presAssocID="{5F029D01-6D7B-44CB-98CA-CACEFB48E3F9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</dgm:pt>
    <dgm:pt modelId="{AAAAD350-1B07-46C1-8AE9-9A84DE36C874}" type="pres">
      <dgm:prSet presAssocID="{60278A72-507C-41BB-B9AC-3BD79D256DB4}" presName="Name37" presStyleLbl="parChTrans1D3" presStyleIdx="3" presStyleCnt="6"/>
      <dgm:spPr/>
      <dgm:t>
        <a:bodyPr/>
        <a:lstStyle/>
        <a:p>
          <a:pPr rtl="1"/>
          <a:endParaRPr lang="he-IL"/>
        </a:p>
      </dgm:t>
    </dgm:pt>
    <dgm:pt modelId="{E0C3A14B-2EFF-4D73-80F3-B3F1ED7D1944}" type="pres">
      <dgm:prSet presAssocID="{348224A8-3EF4-4ACA-BCF6-FAC164E4F6FB}" presName="hierRoot2" presStyleCnt="0">
        <dgm:presLayoutVars>
          <dgm:hierBranch val="init"/>
        </dgm:presLayoutVars>
      </dgm:prSet>
      <dgm:spPr/>
    </dgm:pt>
    <dgm:pt modelId="{EB08A0A2-0528-45E6-BC96-16D151946DB6}" type="pres">
      <dgm:prSet presAssocID="{348224A8-3EF4-4ACA-BCF6-FAC164E4F6FB}" presName="rootComposite" presStyleCnt="0"/>
      <dgm:spPr/>
    </dgm:pt>
    <dgm:pt modelId="{94D330AC-E910-404E-BFE1-7252DDFDC07C}" type="pres">
      <dgm:prSet presAssocID="{348224A8-3EF4-4ACA-BCF6-FAC164E4F6F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906C2E1-BF31-4F36-A696-91DD18B9E67C}" type="pres">
      <dgm:prSet presAssocID="{348224A8-3EF4-4ACA-BCF6-FAC164E4F6FB}" presName="rootConnector" presStyleLbl="node3" presStyleIdx="3" presStyleCnt="6"/>
      <dgm:spPr/>
      <dgm:t>
        <a:bodyPr/>
        <a:lstStyle/>
        <a:p>
          <a:pPr rtl="1"/>
          <a:endParaRPr lang="he-IL"/>
        </a:p>
      </dgm:t>
    </dgm:pt>
    <dgm:pt modelId="{4093E92C-7D69-49D4-83CC-EFF25241BFAF}" type="pres">
      <dgm:prSet presAssocID="{348224A8-3EF4-4ACA-BCF6-FAC164E4F6FB}" presName="hierChild4" presStyleCnt="0"/>
      <dgm:spPr/>
    </dgm:pt>
    <dgm:pt modelId="{970CD650-A4D8-4B5D-B531-EEA34BDD7768}" type="pres">
      <dgm:prSet presAssocID="{C0D1BB4B-D8E9-4AA7-B8FB-D7BA577D20C0}" presName="Name37" presStyleLbl="parChTrans1D4" presStyleIdx="4" presStyleCnt="10"/>
      <dgm:spPr/>
      <dgm:t>
        <a:bodyPr/>
        <a:lstStyle/>
        <a:p>
          <a:pPr rtl="1"/>
          <a:endParaRPr lang="he-IL"/>
        </a:p>
      </dgm:t>
    </dgm:pt>
    <dgm:pt modelId="{19D954C9-5D04-4AEC-BDF6-6F175A18A95E}" type="pres">
      <dgm:prSet presAssocID="{CE5F3F2E-C9E6-404A-BBA5-BE88BCCF6BFA}" presName="hierRoot2" presStyleCnt="0">
        <dgm:presLayoutVars>
          <dgm:hierBranch val="init"/>
        </dgm:presLayoutVars>
      </dgm:prSet>
      <dgm:spPr/>
    </dgm:pt>
    <dgm:pt modelId="{C1111A68-EC2F-461A-8AAB-479E70806919}" type="pres">
      <dgm:prSet presAssocID="{CE5F3F2E-C9E6-404A-BBA5-BE88BCCF6BFA}" presName="rootComposite" presStyleCnt="0"/>
      <dgm:spPr/>
    </dgm:pt>
    <dgm:pt modelId="{793FF6E2-C522-4AD5-9325-20615079634C}" type="pres">
      <dgm:prSet presAssocID="{CE5F3F2E-C9E6-404A-BBA5-BE88BCCF6BFA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57CE22E-7BF5-42CF-A9DA-82CA9B6C5D77}" type="pres">
      <dgm:prSet presAssocID="{CE5F3F2E-C9E6-404A-BBA5-BE88BCCF6BFA}" presName="rootConnector" presStyleLbl="node4" presStyleIdx="4" presStyleCnt="10"/>
      <dgm:spPr/>
      <dgm:t>
        <a:bodyPr/>
        <a:lstStyle/>
        <a:p>
          <a:pPr rtl="1"/>
          <a:endParaRPr lang="he-IL"/>
        </a:p>
      </dgm:t>
    </dgm:pt>
    <dgm:pt modelId="{C4B8251B-1E1A-4353-9365-2232E7979C63}" type="pres">
      <dgm:prSet presAssocID="{CE5F3F2E-C9E6-404A-BBA5-BE88BCCF6BFA}" presName="hierChild4" presStyleCnt="0"/>
      <dgm:spPr/>
    </dgm:pt>
    <dgm:pt modelId="{BCC3845B-3093-49B0-8063-F0024830B2F0}" type="pres">
      <dgm:prSet presAssocID="{CE5F3F2E-C9E6-404A-BBA5-BE88BCCF6BFA}" presName="hierChild5" presStyleCnt="0"/>
      <dgm:spPr/>
    </dgm:pt>
    <dgm:pt modelId="{8582F80D-CD1C-495E-AAE3-165CCBE0C42A}" type="pres">
      <dgm:prSet presAssocID="{AD774C61-DB8D-4277-8E18-7BAE2E740AF9}" presName="Name37" presStyleLbl="parChTrans1D4" presStyleIdx="5" presStyleCnt="10"/>
      <dgm:spPr/>
      <dgm:t>
        <a:bodyPr/>
        <a:lstStyle/>
        <a:p>
          <a:pPr rtl="1"/>
          <a:endParaRPr lang="he-IL"/>
        </a:p>
      </dgm:t>
    </dgm:pt>
    <dgm:pt modelId="{3F046FE0-BBC9-443D-874D-A00F52764F56}" type="pres">
      <dgm:prSet presAssocID="{6443D97F-57A1-4930-AE7A-7A5039D92BCC}" presName="hierRoot2" presStyleCnt="0">
        <dgm:presLayoutVars>
          <dgm:hierBranch val="init"/>
        </dgm:presLayoutVars>
      </dgm:prSet>
      <dgm:spPr/>
    </dgm:pt>
    <dgm:pt modelId="{4CDCA6D6-8AAC-4FDE-BDCA-75E53A1CC5BC}" type="pres">
      <dgm:prSet presAssocID="{6443D97F-57A1-4930-AE7A-7A5039D92BCC}" presName="rootComposite" presStyleCnt="0"/>
      <dgm:spPr/>
    </dgm:pt>
    <dgm:pt modelId="{575D0C04-ADDD-4814-89A8-A3BA5DE832DF}" type="pres">
      <dgm:prSet presAssocID="{6443D97F-57A1-4930-AE7A-7A5039D92BCC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4230F69-9EDC-4EE8-8956-9A1CD90A5F35}" type="pres">
      <dgm:prSet presAssocID="{6443D97F-57A1-4930-AE7A-7A5039D92BCC}" presName="rootConnector" presStyleLbl="node4" presStyleIdx="5" presStyleCnt="10"/>
      <dgm:spPr/>
      <dgm:t>
        <a:bodyPr/>
        <a:lstStyle/>
        <a:p>
          <a:pPr rtl="1"/>
          <a:endParaRPr lang="he-IL"/>
        </a:p>
      </dgm:t>
    </dgm:pt>
    <dgm:pt modelId="{063A5B6E-D9CA-4759-B2BB-76541FA838D6}" type="pres">
      <dgm:prSet presAssocID="{6443D97F-57A1-4930-AE7A-7A5039D92BCC}" presName="hierChild4" presStyleCnt="0"/>
      <dgm:spPr/>
    </dgm:pt>
    <dgm:pt modelId="{F95786E4-3C49-444E-AF1C-D7655B17853C}" type="pres">
      <dgm:prSet presAssocID="{6443D97F-57A1-4930-AE7A-7A5039D92BCC}" presName="hierChild5" presStyleCnt="0"/>
      <dgm:spPr/>
    </dgm:pt>
    <dgm:pt modelId="{47BC9867-2A35-49AD-A085-D917A06AF489}" type="pres">
      <dgm:prSet presAssocID="{348224A8-3EF4-4ACA-BCF6-FAC164E4F6FB}" presName="hierChild5" presStyleCnt="0"/>
      <dgm:spPr/>
    </dgm:pt>
    <dgm:pt modelId="{2F7E4FAC-0519-486C-865C-4445C99A5B09}" type="pres">
      <dgm:prSet presAssocID="{E4E649D2-77D8-4A5A-979E-640292C30573}" presName="Name37" presStyleLbl="parChTrans1D3" presStyleIdx="4" presStyleCnt="6"/>
      <dgm:spPr/>
      <dgm:t>
        <a:bodyPr/>
        <a:lstStyle/>
        <a:p>
          <a:pPr rtl="1"/>
          <a:endParaRPr lang="he-IL"/>
        </a:p>
      </dgm:t>
    </dgm:pt>
    <dgm:pt modelId="{8493AC12-B07C-40F8-958B-F3488DE1A9E5}" type="pres">
      <dgm:prSet presAssocID="{43B2330E-C3B3-4AEA-BCB1-D79973658CBA}" presName="hierRoot2" presStyleCnt="0">
        <dgm:presLayoutVars>
          <dgm:hierBranch val="init"/>
        </dgm:presLayoutVars>
      </dgm:prSet>
      <dgm:spPr/>
    </dgm:pt>
    <dgm:pt modelId="{8CF22B89-97A9-4D1A-809F-72AE106D5FD8}" type="pres">
      <dgm:prSet presAssocID="{43B2330E-C3B3-4AEA-BCB1-D79973658CBA}" presName="rootComposite" presStyleCnt="0"/>
      <dgm:spPr/>
    </dgm:pt>
    <dgm:pt modelId="{6DAD065B-A2EE-4E0A-9F5D-D5D61CF041C8}" type="pres">
      <dgm:prSet presAssocID="{43B2330E-C3B3-4AEA-BCB1-D79973658CB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DD2B544-9E31-458C-980D-86C5793A19F9}" type="pres">
      <dgm:prSet presAssocID="{43B2330E-C3B3-4AEA-BCB1-D79973658CBA}" presName="rootConnector" presStyleLbl="node3" presStyleIdx="4" presStyleCnt="6"/>
      <dgm:spPr/>
      <dgm:t>
        <a:bodyPr/>
        <a:lstStyle/>
        <a:p>
          <a:pPr rtl="1"/>
          <a:endParaRPr lang="he-IL"/>
        </a:p>
      </dgm:t>
    </dgm:pt>
    <dgm:pt modelId="{F9EFFDAD-1C31-41FE-8110-63DD5351D484}" type="pres">
      <dgm:prSet presAssocID="{43B2330E-C3B3-4AEA-BCB1-D79973658CBA}" presName="hierChild4" presStyleCnt="0"/>
      <dgm:spPr/>
    </dgm:pt>
    <dgm:pt modelId="{B83FBB41-95B7-4809-9F6A-2BD44A80DCB1}" type="pres">
      <dgm:prSet presAssocID="{6D2E5975-C0D3-4E35-8F3A-22362B58723B}" presName="Name37" presStyleLbl="parChTrans1D4" presStyleIdx="6" presStyleCnt="10"/>
      <dgm:spPr/>
      <dgm:t>
        <a:bodyPr/>
        <a:lstStyle/>
        <a:p>
          <a:pPr rtl="1"/>
          <a:endParaRPr lang="he-IL"/>
        </a:p>
      </dgm:t>
    </dgm:pt>
    <dgm:pt modelId="{FA4E2E23-3626-4937-B1CC-644918277A60}" type="pres">
      <dgm:prSet presAssocID="{AB0011FE-6EFB-4C5A-986C-714B9766B05D}" presName="hierRoot2" presStyleCnt="0">
        <dgm:presLayoutVars>
          <dgm:hierBranch val="init"/>
        </dgm:presLayoutVars>
      </dgm:prSet>
      <dgm:spPr/>
    </dgm:pt>
    <dgm:pt modelId="{9EF69FDC-B783-48A6-B658-04475F6090D6}" type="pres">
      <dgm:prSet presAssocID="{AB0011FE-6EFB-4C5A-986C-714B9766B05D}" presName="rootComposite" presStyleCnt="0"/>
      <dgm:spPr/>
    </dgm:pt>
    <dgm:pt modelId="{C59E016C-1036-40AB-8FCA-DC4CA7B1E1BC}" type="pres">
      <dgm:prSet presAssocID="{AB0011FE-6EFB-4C5A-986C-714B9766B0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FA771EB-344E-4B26-9641-6A0F6F76AA99}" type="pres">
      <dgm:prSet presAssocID="{AB0011FE-6EFB-4C5A-986C-714B9766B05D}" presName="rootConnector" presStyleLbl="node4" presStyleIdx="6" presStyleCnt="10"/>
      <dgm:spPr/>
      <dgm:t>
        <a:bodyPr/>
        <a:lstStyle/>
        <a:p>
          <a:pPr rtl="1"/>
          <a:endParaRPr lang="he-IL"/>
        </a:p>
      </dgm:t>
    </dgm:pt>
    <dgm:pt modelId="{8761DB3F-812D-43ED-8E57-3297FC81A8E0}" type="pres">
      <dgm:prSet presAssocID="{AB0011FE-6EFB-4C5A-986C-714B9766B05D}" presName="hierChild4" presStyleCnt="0"/>
      <dgm:spPr/>
    </dgm:pt>
    <dgm:pt modelId="{F989074E-9C07-4D34-A471-70B1C2588BF0}" type="pres">
      <dgm:prSet presAssocID="{AB0011FE-6EFB-4C5A-986C-714B9766B05D}" presName="hierChild5" presStyleCnt="0"/>
      <dgm:spPr/>
    </dgm:pt>
    <dgm:pt modelId="{8C2A070A-6AC8-46F9-AA9D-E65C493B4EF9}" type="pres">
      <dgm:prSet presAssocID="{1834EE82-FF3F-4D16-BB0E-51FDEA93FB7B}" presName="Name37" presStyleLbl="parChTrans1D4" presStyleIdx="7" presStyleCnt="10"/>
      <dgm:spPr/>
      <dgm:t>
        <a:bodyPr/>
        <a:lstStyle/>
        <a:p>
          <a:pPr rtl="1"/>
          <a:endParaRPr lang="he-IL"/>
        </a:p>
      </dgm:t>
    </dgm:pt>
    <dgm:pt modelId="{5166C4EC-BEE9-406F-AC96-DC33C377A114}" type="pres">
      <dgm:prSet presAssocID="{5338E842-9D4E-4936-B3DA-9859C13E447C}" presName="hierRoot2" presStyleCnt="0">
        <dgm:presLayoutVars>
          <dgm:hierBranch val="init"/>
        </dgm:presLayoutVars>
      </dgm:prSet>
      <dgm:spPr/>
    </dgm:pt>
    <dgm:pt modelId="{B7415B73-A435-4D60-ABFB-1FC1D661B3FF}" type="pres">
      <dgm:prSet presAssocID="{5338E842-9D4E-4936-B3DA-9859C13E447C}" presName="rootComposite" presStyleCnt="0"/>
      <dgm:spPr/>
    </dgm:pt>
    <dgm:pt modelId="{94583ABE-309F-48E4-8DFB-2FDA22FAB082}" type="pres">
      <dgm:prSet presAssocID="{5338E842-9D4E-4936-B3DA-9859C13E447C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435685E-DFF2-437E-87BF-A9D4966F873A}" type="pres">
      <dgm:prSet presAssocID="{5338E842-9D4E-4936-B3DA-9859C13E447C}" presName="rootConnector" presStyleLbl="node4" presStyleIdx="7" presStyleCnt="10"/>
      <dgm:spPr/>
      <dgm:t>
        <a:bodyPr/>
        <a:lstStyle/>
        <a:p>
          <a:pPr rtl="1"/>
          <a:endParaRPr lang="he-IL"/>
        </a:p>
      </dgm:t>
    </dgm:pt>
    <dgm:pt modelId="{3402D2A1-734F-42D8-80F8-4092075F2107}" type="pres">
      <dgm:prSet presAssocID="{5338E842-9D4E-4936-B3DA-9859C13E447C}" presName="hierChild4" presStyleCnt="0"/>
      <dgm:spPr/>
    </dgm:pt>
    <dgm:pt modelId="{0AB8D6E5-F269-4655-A794-7D212E542DD7}" type="pres">
      <dgm:prSet presAssocID="{5338E842-9D4E-4936-B3DA-9859C13E447C}" presName="hierChild5" presStyleCnt="0"/>
      <dgm:spPr/>
    </dgm:pt>
    <dgm:pt modelId="{8D9ED0A1-B905-4C2B-A733-D498C8C263EF}" type="pres">
      <dgm:prSet presAssocID="{43B2330E-C3B3-4AEA-BCB1-D79973658CBA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A1669C83-40F8-4C8E-B262-A3E5436C43B9}" type="pres">
      <dgm:prSet presAssocID="{234120A6-3D08-4DC4-97AE-F955C6E2A03B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D2D67AD0-072F-4911-8E84-E151EEDD54BA}" type="pres">
      <dgm:prSet presAssocID="{011CFA5F-C37C-4DBA-B3E1-9276ABBC233F}" presName="hierRoot2" presStyleCnt="0">
        <dgm:presLayoutVars>
          <dgm:hierBranch val="init"/>
        </dgm:presLayoutVars>
      </dgm:prSet>
      <dgm:spPr/>
    </dgm:pt>
    <dgm:pt modelId="{1A949EB9-481B-42EE-ABE5-2AD2BDF4A3D1}" type="pres">
      <dgm:prSet presAssocID="{011CFA5F-C37C-4DBA-B3E1-9276ABBC233F}" presName="rootComposite" presStyleCnt="0"/>
      <dgm:spPr/>
    </dgm:pt>
    <dgm:pt modelId="{4C5D7011-6386-4CD0-998C-1696FA018583}" type="pres">
      <dgm:prSet presAssocID="{011CFA5F-C37C-4DBA-B3E1-9276ABBC233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266F190-DA88-4CDF-8CC0-D20CA0452E04}" type="pres">
      <dgm:prSet presAssocID="{011CFA5F-C37C-4DBA-B3E1-9276ABBC233F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196AF600-3521-4D65-9969-352647883BF0}" type="pres">
      <dgm:prSet presAssocID="{011CFA5F-C37C-4DBA-B3E1-9276ABBC233F}" presName="hierChild4" presStyleCnt="0"/>
      <dgm:spPr/>
    </dgm:pt>
    <dgm:pt modelId="{75DD4EED-A13A-420D-BCE4-2EF909E98739}" type="pres">
      <dgm:prSet presAssocID="{96964BEA-B6F4-47B1-82A2-395A55EF34E6}" presName="Name37" presStyleLbl="parChTrans1D3" presStyleIdx="5" presStyleCnt="6"/>
      <dgm:spPr/>
      <dgm:t>
        <a:bodyPr/>
        <a:lstStyle/>
        <a:p>
          <a:pPr rtl="1"/>
          <a:endParaRPr lang="he-IL"/>
        </a:p>
      </dgm:t>
    </dgm:pt>
    <dgm:pt modelId="{7DA23657-C388-45E5-A76E-85A250CE6C3D}" type="pres">
      <dgm:prSet presAssocID="{A9CFF5F1-1F8C-440B-AE7F-F624623522D6}" presName="hierRoot2" presStyleCnt="0">
        <dgm:presLayoutVars>
          <dgm:hierBranch val="init"/>
        </dgm:presLayoutVars>
      </dgm:prSet>
      <dgm:spPr/>
    </dgm:pt>
    <dgm:pt modelId="{99B12957-1064-4B50-9BDA-B7B5EE543F2F}" type="pres">
      <dgm:prSet presAssocID="{A9CFF5F1-1F8C-440B-AE7F-F624623522D6}" presName="rootComposite" presStyleCnt="0"/>
      <dgm:spPr/>
    </dgm:pt>
    <dgm:pt modelId="{F4E2E0EB-8B91-485A-9A98-663E8FD2441C}" type="pres">
      <dgm:prSet presAssocID="{A9CFF5F1-1F8C-440B-AE7F-F624623522D6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90C5336-1756-43E2-9479-DAFC56A173A2}" type="pres">
      <dgm:prSet presAssocID="{A9CFF5F1-1F8C-440B-AE7F-F624623522D6}" presName="rootConnector" presStyleLbl="node3" presStyleIdx="5" presStyleCnt="6"/>
      <dgm:spPr/>
      <dgm:t>
        <a:bodyPr/>
        <a:lstStyle/>
        <a:p>
          <a:pPr rtl="1"/>
          <a:endParaRPr lang="he-IL"/>
        </a:p>
      </dgm:t>
    </dgm:pt>
    <dgm:pt modelId="{D1AD588F-7165-4BCB-BB83-B2681E883584}" type="pres">
      <dgm:prSet presAssocID="{A9CFF5F1-1F8C-440B-AE7F-F624623522D6}" presName="hierChild4" presStyleCnt="0"/>
      <dgm:spPr/>
    </dgm:pt>
    <dgm:pt modelId="{AB7C0CD2-574B-4A13-93AF-E222B8645DEE}" type="pres">
      <dgm:prSet presAssocID="{CF257BE6-78AF-4722-B034-50B87276B2B0}" presName="Name37" presStyleLbl="parChTrans1D4" presStyleIdx="8" presStyleCnt="10"/>
      <dgm:spPr/>
      <dgm:t>
        <a:bodyPr/>
        <a:lstStyle/>
        <a:p>
          <a:pPr rtl="1"/>
          <a:endParaRPr lang="he-IL"/>
        </a:p>
      </dgm:t>
    </dgm:pt>
    <dgm:pt modelId="{E0C1116C-440B-44DD-AEF3-8742846A429F}" type="pres">
      <dgm:prSet presAssocID="{F990A0A4-9853-459C-A2BC-88A9AA18F033}" presName="hierRoot2" presStyleCnt="0">
        <dgm:presLayoutVars>
          <dgm:hierBranch val="init"/>
        </dgm:presLayoutVars>
      </dgm:prSet>
      <dgm:spPr/>
    </dgm:pt>
    <dgm:pt modelId="{DA1EF02A-198F-4C5F-A704-EAF126B04EEA}" type="pres">
      <dgm:prSet presAssocID="{F990A0A4-9853-459C-A2BC-88A9AA18F033}" presName="rootComposite" presStyleCnt="0"/>
      <dgm:spPr/>
    </dgm:pt>
    <dgm:pt modelId="{3D53FA85-705F-4F0A-BF77-9619711ADFE3}" type="pres">
      <dgm:prSet presAssocID="{F990A0A4-9853-459C-A2BC-88A9AA18F033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CD47725-BC31-4C20-AC32-72FA7FCB5A93}" type="pres">
      <dgm:prSet presAssocID="{F990A0A4-9853-459C-A2BC-88A9AA18F033}" presName="rootConnector" presStyleLbl="node4" presStyleIdx="8" presStyleCnt="10"/>
      <dgm:spPr/>
      <dgm:t>
        <a:bodyPr/>
        <a:lstStyle/>
        <a:p>
          <a:pPr rtl="1"/>
          <a:endParaRPr lang="he-IL"/>
        </a:p>
      </dgm:t>
    </dgm:pt>
    <dgm:pt modelId="{2B55C326-14E5-4DD2-B4D2-B95604A4D50D}" type="pres">
      <dgm:prSet presAssocID="{F990A0A4-9853-459C-A2BC-88A9AA18F033}" presName="hierChild4" presStyleCnt="0"/>
      <dgm:spPr/>
    </dgm:pt>
    <dgm:pt modelId="{6132CC6F-C378-4159-924E-2BDCA7F2F4B9}" type="pres">
      <dgm:prSet presAssocID="{F990A0A4-9853-459C-A2BC-88A9AA18F033}" presName="hierChild5" presStyleCnt="0"/>
      <dgm:spPr/>
    </dgm:pt>
    <dgm:pt modelId="{88981AF9-CDBA-4D2D-BC5F-2E3FBEFB4344}" type="pres">
      <dgm:prSet presAssocID="{4DB0BE24-1A23-4DB3-B673-640C9321CA2D}" presName="Name37" presStyleLbl="parChTrans1D4" presStyleIdx="9" presStyleCnt="10"/>
      <dgm:spPr/>
      <dgm:t>
        <a:bodyPr/>
        <a:lstStyle/>
        <a:p>
          <a:pPr rtl="1"/>
          <a:endParaRPr lang="he-IL"/>
        </a:p>
      </dgm:t>
    </dgm:pt>
    <dgm:pt modelId="{FF22BC5F-EFDC-4A8A-80E9-0DF17145892F}" type="pres">
      <dgm:prSet presAssocID="{543A0D3A-205B-462F-AF21-481F0BDA028E}" presName="hierRoot2" presStyleCnt="0">
        <dgm:presLayoutVars>
          <dgm:hierBranch val="init"/>
        </dgm:presLayoutVars>
      </dgm:prSet>
      <dgm:spPr/>
    </dgm:pt>
    <dgm:pt modelId="{EA1C4813-BEBF-4FB5-9A11-1D48446DEA1B}" type="pres">
      <dgm:prSet presAssocID="{543A0D3A-205B-462F-AF21-481F0BDA028E}" presName="rootComposite" presStyleCnt="0"/>
      <dgm:spPr/>
    </dgm:pt>
    <dgm:pt modelId="{5533014F-FC3C-4559-A9EC-3B4A9DBC38C0}" type="pres">
      <dgm:prSet presAssocID="{543A0D3A-205B-462F-AF21-481F0BDA028E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07DFD2A-C977-43DF-99B9-8BC22ADDA8C3}" type="pres">
      <dgm:prSet presAssocID="{543A0D3A-205B-462F-AF21-481F0BDA028E}" presName="rootConnector" presStyleLbl="node4" presStyleIdx="9" presStyleCnt="10"/>
      <dgm:spPr/>
      <dgm:t>
        <a:bodyPr/>
        <a:lstStyle/>
        <a:p>
          <a:pPr rtl="1"/>
          <a:endParaRPr lang="he-IL"/>
        </a:p>
      </dgm:t>
    </dgm:pt>
    <dgm:pt modelId="{4302F0AA-C433-45AA-BED2-3868A0825EBB}" type="pres">
      <dgm:prSet presAssocID="{543A0D3A-205B-462F-AF21-481F0BDA028E}" presName="hierChild4" presStyleCnt="0"/>
      <dgm:spPr/>
    </dgm:pt>
    <dgm:pt modelId="{C265B795-3F56-453B-BA67-D20EFA2429B5}" type="pres">
      <dgm:prSet presAssocID="{543A0D3A-205B-462F-AF21-481F0BDA028E}" presName="hierChild5" presStyleCnt="0"/>
      <dgm:spPr/>
    </dgm:pt>
    <dgm:pt modelId="{A6D6217F-89C1-4A99-8334-32D0BDF929A0}" type="pres">
      <dgm:prSet presAssocID="{A9CFF5F1-1F8C-440B-AE7F-F624623522D6}" presName="hierChild5" presStyleCnt="0"/>
      <dgm:spPr/>
    </dgm:pt>
    <dgm:pt modelId="{6127277B-8FB9-4318-9F3B-E5B4E5547657}" type="pres">
      <dgm:prSet presAssocID="{011CFA5F-C37C-4DBA-B3E1-9276ABBC233F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8E570DAC-453F-4592-B797-C45FD32EB7DF}" type="presOf" srcId="{96964BEA-B6F4-47B1-82A2-395A55EF34E6}" destId="{75DD4EED-A13A-420D-BCE4-2EF909E98739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28A912E6-02B3-42FC-A8B0-B0A1B7C58B28}" type="presOf" srcId="{5F029D01-6D7B-44CB-98CA-CACEFB48E3F9}" destId="{0D7D29C7-387A-4A9B-B445-3F84C5389AA4}" srcOrd="1" destOrd="0" presId="urn:microsoft.com/office/officeart/2005/8/layout/orgChart1"/>
    <dgm:cxn modelId="{0422E6B0-A4E6-4CDD-8B28-58BE1050F73E}" type="presOf" srcId="{60278A72-507C-41BB-B9AC-3BD79D256DB4}" destId="{AAAAD350-1B07-46C1-8AE9-9A84DE36C874}" srcOrd="0" destOrd="0" presId="urn:microsoft.com/office/officeart/2005/8/layout/orgChart1"/>
    <dgm:cxn modelId="{14AA8829-BA2F-4455-AEBD-12388123AE95}" type="presOf" srcId="{AB0011FE-6EFB-4C5A-986C-714B9766B05D}" destId="{DFA771EB-344E-4B26-9641-6A0F6F76AA99}" srcOrd="1" destOrd="0" presId="urn:microsoft.com/office/officeart/2005/8/layout/orgChart1"/>
    <dgm:cxn modelId="{0B9BE275-222B-4DA0-A770-FCA1C42248BB}" srcId="{433A5B41-EDEC-4779-B029-087872C6890C}" destId="{011CFA5F-C37C-4DBA-B3E1-9276ABBC233F}" srcOrd="2" destOrd="0" parTransId="{234120A6-3D08-4DC4-97AE-F955C6E2A03B}" sibTransId="{B556FD6B-F076-4826-8B06-7651D0D8E314}"/>
    <dgm:cxn modelId="{6A7EF951-9B7F-4579-B32D-6AD31656421F}" srcId="{0ED11228-06A8-4ACD-9F50-9519392C51EB}" destId="{43B2330E-C3B3-4AEA-BCB1-D79973658CBA}" srcOrd="2" destOrd="0" parTransId="{E4E649D2-77D8-4A5A-979E-640292C30573}" sibTransId="{66C4F29D-2EEC-4737-B3A5-5B16438FC0ED}"/>
    <dgm:cxn modelId="{7344AA68-A77C-430D-9140-964F79F3A7E5}" type="presOf" srcId="{3DDFBD1B-621C-40D8-8BFC-D2C367EF3C43}" destId="{1E1DA542-9FEA-4191-94BD-1398E0FEECD5}" srcOrd="0" destOrd="0" presId="urn:microsoft.com/office/officeart/2005/8/layout/orgChart1"/>
    <dgm:cxn modelId="{AE8E4266-8155-41AC-8690-12DED3BA5051}" type="presOf" srcId="{9175C7C9-56B0-4789-AD39-DBD118806001}" destId="{259F279C-3013-431D-873B-12DA4FA90629}" srcOrd="0" destOrd="0" presId="urn:microsoft.com/office/officeart/2005/8/layout/orgChart1"/>
    <dgm:cxn modelId="{8D583F89-1B30-4E3E-BF1B-4E716E09B2DD}" srcId="{348224A8-3EF4-4ACA-BCF6-FAC164E4F6FB}" destId="{6443D97F-57A1-4930-AE7A-7A5039D92BCC}" srcOrd="1" destOrd="0" parTransId="{AD774C61-DB8D-4277-8E18-7BAE2E740AF9}" sibTransId="{8BDCED84-3069-4C64-A27E-655673641400}"/>
    <dgm:cxn modelId="{C2A09DE4-C505-4D5B-AFE0-5BC6E3E252DF}" type="presOf" srcId="{433A5B41-EDEC-4779-B029-087872C6890C}" destId="{EB174355-53AF-4528-9635-2EB6CAB61AF8}" srcOrd="0" destOrd="0" presId="urn:microsoft.com/office/officeart/2005/8/layout/orgChart1"/>
    <dgm:cxn modelId="{DB09E07A-A68A-4A95-B6AF-B5F4FC06CFBC}" type="presOf" srcId="{00DE50F4-8EDB-4092-A935-E93BE8232A32}" destId="{4962AA53-85A0-44A5-9701-74266CB8BA3D}" srcOrd="0" destOrd="0" presId="urn:microsoft.com/office/officeart/2005/8/layout/orgChart1"/>
    <dgm:cxn modelId="{49CDC338-FE8F-41CC-9F9F-514CB2D351F0}" type="presOf" srcId="{19E666AB-32BB-40BC-96C1-CB75AE60C771}" destId="{ACAB94CF-FAE8-4B4B-9684-1DB855446F20}" srcOrd="0" destOrd="0" presId="urn:microsoft.com/office/officeart/2005/8/layout/orgChart1"/>
    <dgm:cxn modelId="{66F9DD5D-7B91-42C6-9A4D-345464F94FE6}" type="presOf" srcId="{CE5F3F2E-C9E6-404A-BBA5-BE88BCCF6BFA}" destId="{957CE22E-7BF5-42CF-A9DA-82CA9B6C5D77}" srcOrd="1" destOrd="0" presId="urn:microsoft.com/office/officeart/2005/8/layout/orgChart1"/>
    <dgm:cxn modelId="{332A2510-40B0-4430-85C3-D44AA9246442}" type="presOf" srcId="{00DE50F4-8EDB-4092-A935-E93BE8232A32}" destId="{3BECCC57-5B17-492A-BFDF-62F722CBB9CE}" srcOrd="1" destOrd="0" presId="urn:microsoft.com/office/officeart/2005/8/layout/orgChart1"/>
    <dgm:cxn modelId="{E6938196-5EE0-41F5-8869-2A5606518BB1}" srcId="{0ED11228-06A8-4ACD-9F50-9519392C51EB}" destId="{348224A8-3EF4-4ACA-BCF6-FAC164E4F6FB}" srcOrd="1" destOrd="0" parTransId="{60278A72-507C-41BB-B9AC-3BD79D256DB4}" sibTransId="{3F0A5BE6-8C2F-41F7-BA30-E16DCCC00654}"/>
    <dgm:cxn modelId="{C18E029B-337B-47F6-B0C8-065813FCE1C7}" srcId="{43B2330E-C3B3-4AEA-BCB1-D79973658CBA}" destId="{5338E842-9D4E-4936-B3DA-9859C13E447C}" srcOrd="1" destOrd="0" parTransId="{1834EE82-FF3F-4D16-BB0E-51FDEA93FB7B}" sibTransId="{C07BFCF2-18F8-4069-AEF4-103408D86624}"/>
    <dgm:cxn modelId="{3C1BF7FF-A637-44C6-BECC-C6EC729DCE65}" type="presOf" srcId="{F1E38902-23EB-4E2A-A524-972D11466FAF}" destId="{935C8B79-2B6E-42EC-97EC-47BEFBE26656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E4199423-59C8-49CB-ACDA-8EDEC573F18E}" type="presOf" srcId="{6443D97F-57A1-4930-AE7A-7A5039D92BCC}" destId="{575D0C04-ADDD-4814-89A8-A3BA5DE832DF}" srcOrd="0" destOrd="0" presId="urn:microsoft.com/office/officeart/2005/8/layout/orgChart1"/>
    <dgm:cxn modelId="{DC13F1D8-1052-4757-BFB7-AE74DCDCB6F6}" srcId="{011CFA5F-C37C-4DBA-B3E1-9276ABBC233F}" destId="{A9CFF5F1-1F8C-440B-AE7F-F624623522D6}" srcOrd="0" destOrd="0" parTransId="{96964BEA-B6F4-47B1-82A2-395A55EF34E6}" sibTransId="{633468C9-4137-4B14-A8FE-76B0463E4FFB}"/>
    <dgm:cxn modelId="{2AE2EDBE-E245-4B78-BA09-79A7977647B7}" srcId="{348224A8-3EF4-4ACA-BCF6-FAC164E4F6FB}" destId="{CE5F3F2E-C9E6-404A-BBA5-BE88BCCF6BFA}" srcOrd="0" destOrd="0" parTransId="{C0D1BB4B-D8E9-4AA7-B8FB-D7BA577D20C0}" sibTransId="{D61EA44B-32F1-4EE2-8C8B-4F79B512E8D0}"/>
    <dgm:cxn modelId="{318946AE-B504-4B11-809A-A8121CADD6BC}" type="presOf" srcId="{543A0D3A-205B-462F-AF21-481F0BDA028E}" destId="{307DFD2A-C977-43DF-99B9-8BC22ADDA8C3}" srcOrd="1" destOrd="0" presId="urn:microsoft.com/office/officeart/2005/8/layout/orgChart1"/>
    <dgm:cxn modelId="{B8B135EA-B8FE-49B6-BEB1-78510BC4D034}" type="presOf" srcId="{43B2330E-C3B3-4AEA-BCB1-D79973658CBA}" destId="{9DD2B544-9E31-458C-980D-86C5793A19F9}" srcOrd="1" destOrd="0" presId="urn:microsoft.com/office/officeart/2005/8/layout/orgChart1"/>
    <dgm:cxn modelId="{93C3243A-2088-4CFB-9E76-8F1DDD2FB1BF}" type="presOf" srcId="{0ED11228-06A8-4ACD-9F50-9519392C51EB}" destId="{404337A5-EAD6-4553-BD89-C1BE5AC02670}" srcOrd="0" destOrd="0" presId="urn:microsoft.com/office/officeart/2005/8/layout/orgChart1"/>
    <dgm:cxn modelId="{B5DF0AC6-4B6F-4525-A85F-C630CDA2E2CE}" type="presOf" srcId="{230C2C5C-3CE5-480B-98DE-44F8C9FF335B}" destId="{B8C3FE45-58D5-4D79-807E-0C6252137D1B}" srcOrd="1" destOrd="0" presId="urn:microsoft.com/office/officeart/2005/8/layout/orgChart1"/>
    <dgm:cxn modelId="{5B3A3ACF-285F-4D9E-A4C8-5191FF8E3A82}" type="presOf" srcId="{6443D97F-57A1-4930-AE7A-7A5039D92BCC}" destId="{D4230F69-9EDC-4EE8-8956-9A1CD90A5F35}" srcOrd="1" destOrd="0" presId="urn:microsoft.com/office/officeart/2005/8/layout/orgChart1"/>
    <dgm:cxn modelId="{2CDE68DF-09E9-4E8D-BE31-EB1BFED7F59C}" type="presOf" srcId="{5E72936C-0ECA-4DE2-B757-65D3F289A243}" destId="{F89F2825-F689-41A8-8C29-D979D3D7F1E6}" srcOrd="0" destOrd="0" presId="urn:microsoft.com/office/officeart/2005/8/layout/orgChart1"/>
    <dgm:cxn modelId="{45BA43F0-B33A-4266-A9D9-85F14044B634}" type="presOf" srcId="{6B6EFC97-661C-4638-9C6C-CBB5414C6098}" destId="{F6DB1D96-08C7-43EF-AA95-A728B354D7DD}" srcOrd="0" destOrd="0" presId="urn:microsoft.com/office/officeart/2005/8/layout/orgChart1"/>
    <dgm:cxn modelId="{BA428375-1D36-4936-910F-89185B5732F3}" type="presOf" srcId="{59E083A7-4AEB-4B2E-A1B1-8F2F4E0D123E}" destId="{E213D001-C7A1-4B2B-A361-044756249654}" srcOrd="0" destOrd="0" presId="urn:microsoft.com/office/officeart/2005/8/layout/orgChart1"/>
    <dgm:cxn modelId="{5AEBE57D-2AF0-4EA2-AE0D-87F1482DF65C}" type="presOf" srcId="{5F029D01-6D7B-44CB-98CA-CACEFB48E3F9}" destId="{B96356B6-4204-4821-BA23-1B7C973121C6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4FE75DEF-5EE4-4F73-B85E-4DA2FAF4E707}" type="presOf" srcId="{AD774C61-DB8D-4277-8E18-7BAE2E740AF9}" destId="{8582F80D-CD1C-495E-AAE3-165CCBE0C42A}" srcOrd="0" destOrd="0" presId="urn:microsoft.com/office/officeart/2005/8/layout/orgChart1"/>
    <dgm:cxn modelId="{C5902763-5982-4ED3-BA80-7A07961F0726}" type="presOf" srcId="{230C2C5C-3CE5-480B-98DE-44F8C9FF335B}" destId="{BCDF7BFE-37A1-44A8-8E23-3855CBF917C9}" srcOrd="0" destOrd="0" presId="urn:microsoft.com/office/officeart/2005/8/layout/orgChart1"/>
    <dgm:cxn modelId="{DC1093E5-2590-4429-AF6F-F76E211963EF}" type="presOf" srcId="{AB0011FE-6EFB-4C5A-986C-714B9766B05D}" destId="{C59E016C-1036-40AB-8FCA-DC4CA7B1E1BC}" srcOrd="0" destOrd="0" presId="urn:microsoft.com/office/officeart/2005/8/layout/orgChart1"/>
    <dgm:cxn modelId="{411A16C7-48F3-476A-8399-8C5F724BF43C}" type="presOf" srcId="{D09070A9-9B7C-44D2-BB17-243987B0F0C8}" destId="{3F39AF47-9339-4153-BE1A-87D30209C07E}" srcOrd="1" destOrd="0" presId="urn:microsoft.com/office/officeart/2005/8/layout/orgChart1"/>
    <dgm:cxn modelId="{E126F3ED-C006-42A4-B6C9-01C9FDAB50FB}" type="presOf" srcId="{2F317F79-9D72-4D85-91BE-E81E2482B368}" destId="{8E7FDC4E-8769-446F-BD3E-E92662881830}" srcOrd="0" destOrd="0" presId="urn:microsoft.com/office/officeart/2005/8/layout/orgChart1"/>
    <dgm:cxn modelId="{067A6C86-4D02-48AB-8C3F-D8106DA2B38C}" srcId="{43B2330E-C3B3-4AEA-BCB1-D79973658CBA}" destId="{AB0011FE-6EFB-4C5A-986C-714B9766B05D}" srcOrd="0" destOrd="0" parTransId="{6D2E5975-C0D3-4E35-8F3A-22362B58723B}" sibTransId="{3DB75729-82F4-41E5-928F-0DF73C73A1B3}"/>
    <dgm:cxn modelId="{21BBA94F-6E87-4B2A-A169-4265F5924315}" type="presOf" srcId="{5338E842-9D4E-4936-B3DA-9859C13E447C}" destId="{6435685E-DFF2-437E-87BF-A9D4966F873A}" srcOrd="1" destOrd="0" presId="urn:microsoft.com/office/officeart/2005/8/layout/orgChart1"/>
    <dgm:cxn modelId="{F3F27C55-2957-402C-A627-FAB94506763F}" srcId="{836152C1-E143-4FE1-9C0A-C5500EE598F7}" destId="{5E72936C-0ECA-4DE2-B757-65D3F289A243}" srcOrd="0" destOrd="0" parTransId="{9175C7C9-56B0-4789-AD39-DBD118806001}" sibTransId="{89CDF2A0-686E-448E-9100-959A717467A0}"/>
    <dgm:cxn modelId="{EB4D41D9-2E24-4392-84C3-62B73D109395}" type="presOf" srcId="{836152C1-E143-4FE1-9C0A-C5500EE598F7}" destId="{492E8BD3-BFA5-4A3C-A97E-BEB3ADDE6115}" srcOrd="1" destOrd="0" presId="urn:microsoft.com/office/officeart/2005/8/layout/orgChart1"/>
    <dgm:cxn modelId="{1C9258E3-764C-433F-9C09-3C3DE4445448}" srcId="{3DDFBD1B-621C-40D8-8BFC-D2C367EF3C43}" destId="{836152C1-E143-4FE1-9C0A-C5500EE598F7}" srcOrd="0" destOrd="0" parTransId="{291E3AEC-2029-434D-BA68-FA1410B5C46A}" sibTransId="{3AE36FEA-6CD4-4412-A9A7-2B812785FD1B}"/>
    <dgm:cxn modelId="{A8CAFD06-737D-4A59-8314-A422FED69140}" type="presOf" srcId="{43B2330E-C3B3-4AEA-BCB1-D79973658CBA}" destId="{6DAD065B-A2EE-4E0A-9F5D-D5D61CF041C8}" srcOrd="0" destOrd="0" presId="urn:microsoft.com/office/officeart/2005/8/layout/orgChart1"/>
    <dgm:cxn modelId="{C6E46B26-DA96-4844-8216-222DC185732F}" type="presOf" srcId="{1834EE82-FF3F-4D16-BB0E-51FDEA93FB7B}" destId="{8C2A070A-6AC8-46F9-AA9D-E65C493B4EF9}" srcOrd="0" destOrd="0" presId="urn:microsoft.com/office/officeart/2005/8/layout/orgChart1"/>
    <dgm:cxn modelId="{384DF9AF-5CAB-4E1B-800A-C656D8E5E8D8}" srcId="{836152C1-E143-4FE1-9C0A-C5500EE598F7}" destId="{230C2C5C-3CE5-480B-98DE-44F8C9FF335B}" srcOrd="1" destOrd="0" parTransId="{6138A500-7B02-4A2F-9A63-CCC51E6A4D56}" sibTransId="{C2BE8712-19B3-442A-B7AF-E4CBA3D42437}"/>
    <dgm:cxn modelId="{911C9AEE-BFB3-4A87-8E2C-343C1F84B296}" type="presOf" srcId="{41D27E45-ABE2-4D73-976D-9BF0CC60DA57}" destId="{6A24464E-1717-4518-8F11-C35926C90B6B}" srcOrd="0" destOrd="0" presId="urn:microsoft.com/office/officeart/2005/8/layout/orgChart1"/>
    <dgm:cxn modelId="{71E580E1-E60D-41A7-8BA7-0FF19006C0A1}" type="presOf" srcId="{348224A8-3EF4-4ACA-BCF6-FAC164E4F6FB}" destId="{0906C2E1-BF31-4F36-A696-91DD18B9E67C}" srcOrd="1" destOrd="0" presId="urn:microsoft.com/office/officeart/2005/8/layout/orgChart1"/>
    <dgm:cxn modelId="{CD8117C1-BCDC-42B4-A1C0-71EC7997F6FE}" type="presOf" srcId="{6138A500-7B02-4A2F-9A63-CCC51E6A4D56}" destId="{3ECFB50F-9FDF-452B-9D37-2AD8CE5A1FBB}" srcOrd="0" destOrd="0" presId="urn:microsoft.com/office/officeart/2005/8/layout/orgChart1"/>
    <dgm:cxn modelId="{99A36C24-8A10-452B-BC4E-640299E6C0D5}" srcId="{3DDFBD1B-621C-40D8-8BFC-D2C367EF3C43}" destId="{D09070A9-9B7C-44D2-BB17-243987B0F0C8}" srcOrd="1" destOrd="0" parTransId="{59E083A7-4AEB-4B2E-A1B1-8F2F4E0D123E}" sibTransId="{9CCF9AAD-CC03-4523-973B-21B27568631C}"/>
    <dgm:cxn modelId="{50AB52C1-CA35-483B-B6D3-7EFD11EFCD78}" type="presOf" srcId="{348224A8-3EF4-4ACA-BCF6-FAC164E4F6FB}" destId="{94D330AC-E910-404E-BFE1-7252DDFDC07C}" srcOrd="0" destOrd="0" presId="urn:microsoft.com/office/officeart/2005/8/layout/orgChart1"/>
    <dgm:cxn modelId="{F82D98A8-A39C-42B6-BDCD-63DF96623E4B}" srcId="{00DE50F4-8EDB-4092-A935-E93BE8232A32}" destId="{5F029D01-6D7B-44CB-98CA-CACEFB48E3F9}" srcOrd="1" destOrd="0" parTransId="{EB13C795-A923-4EC0-B769-982CB8F60785}" sibTransId="{B3CA3F02-FCBA-4622-94BD-E327E44078A7}"/>
    <dgm:cxn modelId="{06FC44A7-9485-4E2F-AF40-6F7419EFAA04}" type="presOf" srcId="{5338E842-9D4E-4936-B3DA-9859C13E447C}" destId="{94583ABE-309F-48E4-8DFB-2FDA22FAB082}" srcOrd="0" destOrd="0" presId="urn:microsoft.com/office/officeart/2005/8/layout/orgChart1"/>
    <dgm:cxn modelId="{B3926A2B-4B30-425A-B45A-2DA6FA0C69CE}" type="presOf" srcId="{011CFA5F-C37C-4DBA-B3E1-9276ABBC233F}" destId="{4C5D7011-6386-4CD0-998C-1696FA018583}" srcOrd="0" destOrd="0" presId="urn:microsoft.com/office/officeart/2005/8/layout/orgChart1"/>
    <dgm:cxn modelId="{6A159616-5A6D-424E-8A54-4E9EFF7D3E8A}" type="presOf" srcId="{543A0D3A-205B-462F-AF21-481F0BDA028E}" destId="{5533014F-FC3C-4559-A9EC-3B4A9DBC38C0}" srcOrd="0" destOrd="0" presId="urn:microsoft.com/office/officeart/2005/8/layout/orgChart1"/>
    <dgm:cxn modelId="{348E8439-A004-48C0-AE1F-C1572C747730}" srcId="{00DE50F4-8EDB-4092-A935-E93BE8232A32}" destId="{2F317F79-9D72-4D85-91BE-E81E2482B368}" srcOrd="0" destOrd="0" parTransId="{6B6EFC97-661C-4638-9C6C-CBB5414C6098}" sibTransId="{F637157E-E070-4DE7-8829-5A247A94F9F6}"/>
    <dgm:cxn modelId="{8653AE4D-2CCC-4892-B590-75D60C2A199C}" type="presOf" srcId="{C0D1BB4B-D8E9-4AA7-B8FB-D7BA577D20C0}" destId="{970CD650-A4D8-4B5D-B531-EEA34BDD7768}" srcOrd="0" destOrd="0" presId="urn:microsoft.com/office/officeart/2005/8/layout/orgChart1"/>
    <dgm:cxn modelId="{19883BA3-8C98-481A-8EB2-E35A264709E5}" type="presOf" srcId="{D09070A9-9B7C-44D2-BB17-243987B0F0C8}" destId="{ACBC68D3-1700-4217-B2FD-20E6746C8926}" srcOrd="0" destOrd="0" presId="urn:microsoft.com/office/officeart/2005/8/layout/orgChart1"/>
    <dgm:cxn modelId="{B11D4B21-1352-42EF-BBCF-36DEB160DF5C}" srcId="{A9CFF5F1-1F8C-440B-AE7F-F624623522D6}" destId="{F990A0A4-9853-459C-A2BC-88A9AA18F033}" srcOrd="0" destOrd="0" parTransId="{CF257BE6-78AF-4722-B034-50B87276B2B0}" sibTransId="{EA331214-9C62-44F9-97F1-393B1EB2262B}"/>
    <dgm:cxn modelId="{5C484431-1522-48C5-A6A2-F07A61524920}" type="presOf" srcId="{0ED11228-06A8-4ACD-9F50-9519392C51EB}" destId="{86091639-A7E2-4F2E-A668-F8B9C7B037EF}" srcOrd="1" destOrd="0" presId="urn:microsoft.com/office/officeart/2005/8/layout/orgChart1"/>
    <dgm:cxn modelId="{AD8C649A-E380-496E-9774-637A391EF5B5}" type="presOf" srcId="{F990A0A4-9853-459C-A2BC-88A9AA18F033}" destId="{3D53FA85-705F-4F0A-BF77-9619711ADFE3}" srcOrd="0" destOrd="0" presId="urn:microsoft.com/office/officeart/2005/8/layout/orgChart1"/>
    <dgm:cxn modelId="{33F59431-7856-45C6-B3CE-267B9AF3E9C9}" type="presOf" srcId="{CF257BE6-78AF-4722-B034-50B87276B2B0}" destId="{AB7C0CD2-574B-4A13-93AF-E222B8645DEE}" srcOrd="0" destOrd="0" presId="urn:microsoft.com/office/officeart/2005/8/layout/orgChart1"/>
    <dgm:cxn modelId="{4960CBBA-A75E-429A-AEE7-21B36F39AF6B}" type="presOf" srcId="{A9CFF5F1-1F8C-440B-AE7F-F624623522D6}" destId="{490C5336-1756-43E2-9479-DAFC56A173A2}" srcOrd="1" destOrd="0" presId="urn:microsoft.com/office/officeart/2005/8/layout/orgChart1"/>
    <dgm:cxn modelId="{A7F0BEDA-7510-4656-B8B5-4AF3F59E25CE}" type="presOf" srcId="{CE5F3F2E-C9E6-404A-BBA5-BE88BCCF6BFA}" destId="{793FF6E2-C522-4AD5-9325-20615079634C}" srcOrd="0" destOrd="0" presId="urn:microsoft.com/office/officeart/2005/8/layout/orgChart1"/>
    <dgm:cxn modelId="{7514D640-8B7B-45E0-9DD5-3181EB598C7E}" type="presOf" srcId="{E4E649D2-77D8-4A5A-979E-640292C30573}" destId="{2F7E4FAC-0519-486C-865C-4445C99A5B09}" srcOrd="0" destOrd="0" presId="urn:microsoft.com/office/officeart/2005/8/layout/orgChart1"/>
    <dgm:cxn modelId="{498F825B-0408-4DF7-998F-4BFF02A50F97}" type="presOf" srcId="{A9CFF5F1-1F8C-440B-AE7F-F624623522D6}" destId="{F4E2E0EB-8B91-485A-9A98-663E8FD2441C}" srcOrd="0" destOrd="0" presId="urn:microsoft.com/office/officeart/2005/8/layout/orgChart1"/>
    <dgm:cxn modelId="{18534545-1E72-4930-A3E3-94F7D625A360}" type="presOf" srcId="{234120A6-3D08-4DC4-97AE-F955C6E2A03B}" destId="{A1669C83-40F8-4C8E-B262-A3E5436C43B9}" srcOrd="0" destOrd="0" presId="urn:microsoft.com/office/officeart/2005/8/layout/orgChart1"/>
    <dgm:cxn modelId="{5227CA3F-EFE1-4FEB-97AB-C39D0CFEE656}" type="presOf" srcId="{5E72936C-0ECA-4DE2-B757-65D3F289A243}" destId="{B4C32AFF-5573-4FCE-90AB-AA437F3016F0}" srcOrd="1" destOrd="0" presId="urn:microsoft.com/office/officeart/2005/8/layout/orgChart1"/>
    <dgm:cxn modelId="{11D5BD32-890E-4916-82D3-78D131AD4705}" type="presOf" srcId="{836152C1-E143-4FE1-9C0A-C5500EE598F7}" destId="{5F8F9F8E-87A5-4BEB-85FB-9CC97732872B}" srcOrd="0" destOrd="0" presId="urn:microsoft.com/office/officeart/2005/8/layout/orgChart1"/>
    <dgm:cxn modelId="{B250D3F7-299D-4232-9F40-F0F728E11416}" type="presOf" srcId="{3DDFBD1B-621C-40D8-8BFC-D2C367EF3C43}" destId="{627D74C1-8835-4694-A952-46D875B7493B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C238EE0C-46AC-4256-BDCA-01FFE18E2836}" type="presOf" srcId="{433A5B41-EDEC-4779-B029-087872C6890C}" destId="{04A7CDEA-F711-4A9A-BD0C-15BF08E3DE44}" srcOrd="1" destOrd="0" presId="urn:microsoft.com/office/officeart/2005/8/layout/orgChart1"/>
    <dgm:cxn modelId="{81A4BC08-8D79-4D78-9FEB-339D89F151EF}" type="presOf" srcId="{F990A0A4-9853-459C-A2BC-88A9AA18F033}" destId="{2CD47725-BC31-4C20-AC32-72FA7FCB5A93}" srcOrd="1" destOrd="0" presId="urn:microsoft.com/office/officeart/2005/8/layout/orgChart1"/>
    <dgm:cxn modelId="{99D5813D-9985-4398-BFD5-A8CAAA81BED7}" srcId="{A9CFF5F1-1F8C-440B-AE7F-F624623522D6}" destId="{543A0D3A-205B-462F-AF21-481F0BDA028E}" srcOrd="1" destOrd="0" parTransId="{4DB0BE24-1A23-4DB3-B673-640C9321CA2D}" sibTransId="{3E4C07D9-8420-49A9-A2DD-8BFEF62A3996}"/>
    <dgm:cxn modelId="{53AB25B8-8243-4EA1-A4DC-9DC3297741AF}" type="presOf" srcId="{2F317F79-9D72-4D85-91BE-E81E2482B368}" destId="{8E0D2F53-7E37-4942-8DD7-76E2AAADD6CD}" srcOrd="1" destOrd="0" presId="urn:microsoft.com/office/officeart/2005/8/layout/orgChart1"/>
    <dgm:cxn modelId="{B6623B87-DA24-4310-8060-524F4B1D5C21}" type="presOf" srcId="{291E3AEC-2029-434D-BA68-FA1410B5C46A}" destId="{726DD12E-7585-4327-9061-74705659E75A}" srcOrd="0" destOrd="0" presId="urn:microsoft.com/office/officeart/2005/8/layout/orgChart1"/>
    <dgm:cxn modelId="{E795A2F0-F944-4D2D-97EF-5221BBCC42E6}" type="presOf" srcId="{4DB0BE24-1A23-4DB3-B673-640C9321CA2D}" destId="{88981AF9-CDBA-4D2D-BC5F-2E3FBEFB4344}" srcOrd="0" destOrd="0" presId="urn:microsoft.com/office/officeart/2005/8/layout/orgChart1"/>
    <dgm:cxn modelId="{C2B50435-287B-44C8-A51E-C6E9F1CE8863}" type="presOf" srcId="{EB13C795-A923-4EC0-B769-982CB8F60785}" destId="{AAAC948A-D78A-47F1-94EB-AFD2E842FB99}" srcOrd="0" destOrd="0" presId="urn:microsoft.com/office/officeart/2005/8/layout/orgChart1"/>
    <dgm:cxn modelId="{68467925-9074-48DE-A743-A73815430F42}" type="presOf" srcId="{60D929C7-C84A-46D2-AEBA-1236BC23E2F5}" destId="{4043CE0C-FBD2-4B80-B723-412C360FF28E}" srcOrd="0" destOrd="0" presId="urn:microsoft.com/office/officeart/2005/8/layout/orgChart1"/>
    <dgm:cxn modelId="{F17983F2-EC5F-4559-82C5-EC3C55A96EB2}" type="presOf" srcId="{011CFA5F-C37C-4DBA-B3E1-9276ABBC233F}" destId="{D266F190-DA88-4CDF-8CC0-D20CA0452E04}" srcOrd="1" destOrd="0" presId="urn:microsoft.com/office/officeart/2005/8/layout/orgChart1"/>
    <dgm:cxn modelId="{23F2886F-24D5-4EEB-BAF9-C4C6BE26BD69}" type="presOf" srcId="{6D2E5975-C0D3-4E35-8F3A-22362B58723B}" destId="{B83FBB41-95B7-4809-9F6A-2BD44A80DCB1}" srcOrd="0" destOrd="0" presId="urn:microsoft.com/office/officeart/2005/8/layout/orgChart1"/>
    <dgm:cxn modelId="{7B08D4AE-52F3-47C1-8E7C-B85DC0BEC1C7}" type="presParOf" srcId="{6A24464E-1717-4518-8F11-C35926C90B6B}" destId="{4B5C0379-15C7-43E5-A8F1-6056DDF506C0}" srcOrd="0" destOrd="0" presId="urn:microsoft.com/office/officeart/2005/8/layout/orgChart1"/>
    <dgm:cxn modelId="{8299854B-F1BC-4A00-83A4-70F41EBAB606}" type="presParOf" srcId="{4B5C0379-15C7-43E5-A8F1-6056DDF506C0}" destId="{45DF590B-6131-45C1-AA7D-CA4206256AEF}" srcOrd="0" destOrd="0" presId="urn:microsoft.com/office/officeart/2005/8/layout/orgChart1"/>
    <dgm:cxn modelId="{C81779D8-829A-44AE-83AA-332E3A34FDE4}" type="presParOf" srcId="{45DF590B-6131-45C1-AA7D-CA4206256AEF}" destId="{EB174355-53AF-4528-9635-2EB6CAB61AF8}" srcOrd="0" destOrd="0" presId="urn:microsoft.com/office/officeart/2005/8/layout/orgChart1"/>
    <dgm:cxn modelId="{79A434DB-12E9-486B-8957-806A2D6D6B9F}" type="presParOf" srcId="{45DF590B-6131-45C1-AA7D-CA4206256AEF}" destId="{04A7CDEA-F711-4A9A-BD0C-15BF08E3DE44}" srcOrd="1" destOrd="0" presId="urn:microsoft.com/office/officeart/2005/8/layout/orgChart1"/>
    <dgm:cxn modelId="{45243371-6118-4AAA-8EBC-85B22A18612B}" type="presParOf" srcId="{4B5C0379-15C7-43E5-A8F1-6056DDF506C0}" destId="{1BD6620F-B1E0-44ED-828C-C9CBCB69A03E}" srcOrd="1" destOrd="0" presId="urn:microsoft.com/office/officeart/2005/8/layout/orgChart1"/>
    <dgm:cxn modelId="{E9B8AC87-C53B-4E90-872D-0592E8A4140E}" type="presParOf" srcId="{1BD6620F-B1E0-44ED-828C-C9CBCB69A03E}" destId="{4043CE0C-FBD2-4B80-B723-412C360FF28E}" srcOrd="0" destOrd="0" presId="urn:microsoft.com/office/officeart/2005/8/layout/orgChart1"/>
    <dgm:cxn modelId="{EA5A7436-DC8F-4EF0-8B1F-831BD23B7CF5}" type="presParOf" srcId="{1BD6620F-B1E0-44ED-828C-C9CBCB69A03E}" destId="{1DBFD1D9-EDFF-47B8-A996-2C81962953DF}" srcOrd="1" destOrd="0" presId="urn:microsoft.com/office/officeart/2005/8/layout/orgChart1"/>
    <dgm:cxn modelId="{F267C2E3-BA28-4A4F-A81D-6E865150F4CF}" type="presParOf" srcId="{1DBFD1D9-EDFF-47B8-A996-2C81962953DF}" destId="{A7CD40BC-E483-45C2-B590-4FD4EF5AA43F}" srcOrd="0" destOrd="0" presId="urn:microsoft.com/office/officeart/2005/8/layout/orgChart1"/>
    <dgm:cxn modelId="{3AA03851-800A-4300-8F76-9C0EC7062F3D}" type="presParOf" srcId="{A7CD40BC-E483-45C2-B590-4FD4EF5AA43F}" destId="{1E1DA542-9FEA-4191-94BD-1398E0FEECD5}" srcOrd="0" destOrd="0" presId="urn:microsoft.com/office/officeart/2005/8/layout/orgChart1"/>
    <dgm:cxn modelId="{C9671912-9314-4AE1-B1B3-995776218A57}" type="presParOf" srcId="{A7CD40BC-E483-45C2-B590-4FD4EF5AA43F}" destId="{627D74C1-8835-4694-A952-46D875B7493B}" srcOrd="1" destOrd="0" presId="urn:microsoft.com/office/officeart/2005/8/layout/orgChart1"/>
    <dgm:cxn modelId="{54565619-5A83-4857-AC87-C8F11ECC9FD1}" type="presParOf" srcId="{1DBFD1D9-EDFF-47B8-A996-2C81962953DF}" destId="{D69E7C8E-C13F-4CFC-B062-DC9457DC6A36}" srcOrd="1" destOrd="0" presId="urn:microsoft.com/office/officeart/2005/8/layout/orgChart1"/>
    <dgm:cxn modelId="{505B4779-FAFE-4312-A0EA-651FCD8B2C68}" type="presParOf" srcId="{D69E7C8E-C13F-4CFC-B062-DC9457DC6A36}" destId="{726DD12E-7585-4327-9061-74705659E75A}" srcOrd="0" destOrd="0" presId="urn:microsoft.com/office/officeart/2005/8/layout/orgChart1"/>
    <dgm:cxn modelId="{F1F8777E-C268-49A6-9475-1F758172F5F1}" type="presParOf" srcId="{D69E7C8E-C13F-4CFC-B062-DC9457DC6A36}" destId="{EE59F68E-AC0C-4A0E-B635-B6720EABE26F}" srcOrd="1" destOrd="0" presId="urn:microsoft.com/office/officeart/2005/8/layout/orgChart1"/>
    <dgm:cxn modelId="{AFD677B9-9F68-4EF2-97DA-81DA5EEFB5D5}" type="presParOf" srcId="{EE59F68E-AC0C-4A0E-B635-B6720EABE26F}" destId="{A11B2CF4-487C-4FED-8CD8-E568C9C067A1}" srcOrd="0" destOrd="0" presId="urn:microsoft.com/office/officeart/2005/8/layout/orgChart1"/>
    <dgm:cxn modelId="{72C0D450-CC69-4D9A-869A-31DB54E7EBC5}" type="presParOf" srcId="{A11B2CF4-487C-4FED-8CD8-E568C9C067A1}" destId="{5F8F9F8E-87A5-4BEB-85FB-9CC97732872B}" srcOrd="0" destOrd="0" presId="urn:microsoft.com/office/officeart/2005/8/layout/orgChart1"/>
    <dgm:cxn modelId="{65D97BD5-F8C2-4046-81D7-B86B0DE24670}" type="presParOf" srcId="{A11B2CF4-487C-4FED-8CD8-E568C9C067A1}" destId="{492E8BD3-BFA5-4A3C-A97E-BEB3ADDE6115}" srcOrd="1" destOrd="0" presId="urn:microsoft.com/office/officeart/2005/8/layout/orgChart1"/>
    <dgm:cxn modelId="{DF5BE0DF-3CEE-456F-B323-52E1114BAE0E}" type="presParOf" srcId="{EE59F68E-AC0C-4A0E-B635-B6720EABE26F}" destId="{25DB349F-328C-4D4C-ACD3-F6F8C4BA905E}" srcOrd="1" destOrd="0" presId="urn:microsoft.com/office/officeart/2005/8/layout/orgChart1"/>
    <dgm:cxn modelId="{AAE21713-9682-49F1-AB74-F968E8717F66}" type="presParOf" srcId="{25DB349F-328C-4D4C-ACD3-F6F8C4BA905E}" destId="{259F279C-3013-431D-873B-12DA4FA90629}" srcOrd="0" destOrd="0" presId="urn:microsoft.com/office/officeart/2005/8/layout/orgChart1"/>
    <dgm:cxn modelId="{34F00167-5FFF-4AE0-9DC5-21E17DF8684A}" type="presParOf" srcId="{25DB349F-328C-4D4C-ACD3-F6F8C4BA905E}" destId="{1AE03635-2A2C-46B2-A5A4-96AE8D73AE09}" srcOrd="1" destOrd="0" presId="urn:microsoft.com/office/officeart/2005/8/layout/orgChart1"/>
    <dgm:cxn modelId="{7DC63BDA-6224-4D57-AB55-1B853A4F4B63}" type="presParOf" srcId="{1AE03635-2A2C-46B2-A5A4-96AE8D73AE09}" destId="{009AB1DC-8AD9-46A2-80D9-ED6B11D67918}" srcOrd="0" destOrd="0" presId="urn:microsoft.com/office/officeart/2005/8/layout/orgChart1"/>
    <dgm:cxn modelId="{FD7F0147-0BA2-47BA-9B68-0DFD443F631D}" type="presParOf" srcId="{009AB1DC-8AD9-46A2-80D9-ED6B11D67918}" destId="{F89F2825-F689-41A8-8C29-D979D3D7F1E6}" srcOrd="0" destOrd="0" presId="urn:microsoft.com/office/officeart/2005/8/layout/orgChart1"/>
    <dgm:cxn modelId="{6B191A12-AEC5-4D51-8FAA-FCA4D625DA2B}" type="presParOf" srcId="{009AB1DC-8AD9-46A2-80D9-ED6B11D67918}" destId="{B4C32AFF-5573-4FCE-90AB-AA437F3016F0}" srcOrd="1" destOrd="0" presId="urn:microsoft.com/office/officeart/2005/8/layout/orgChart1"/>
    <dgm:cxn modelId="{82DC69F2-D7F5-45D3-835B-C1B2EF149DB4}" type="presParOf" srcId="{1AE03635-2A2C-46B2-A5A4-96AE8D73AE09}" destId="{AC8B2C78-C45B-4604-A4FE-DF71E094D5F8}" srcOrd="1" destOrd="0" presId="urn:microsoft.com/office/officeart/2005/8/layout/orgChart1"/>
    <dgm:cxn modelId="{955D71F5-6726-4F4C-BE37-2F5EB1559F11}" type="presParOf" srcId="{1AE03635-2A2C-46B2-A5A4-96AE8D73AE09}" destId="{5461E178-C87A-47C9-A9CD-DCF7696C5469}" srcOrd="2" destOrd="0" presId="urn:microsoft.com/office/officeart/2005/8/layout/orgChart1"/>
    <dgm:cxn modelId="{93692661-4557-4271-88F5-0095AA8BFAD1}" type="presParOf" srcId="{25DB349F-328C-4D4C-ACD3-F6F8C4BA905E}" destId="{3ECFB50F-9FDF-452B-9D37-2AD8CE5A1FBB}" srcOrd="2" destOrd="0" presId="urn:microsoft.com/office/officeart/2005/8/layout/orgChart1"/>
    <dgm:cxn modelId="{E5BB2C0A-AC62-41F0-A6D4-0807F1E5B930}" type="presParOf" srcId="{25DB349F-328C-4D4C-ACD3-F6F8C4BA905E}" destId="{22B789AD-F5D6-451C-AD3F-61D0B2B9C58A}" srcOrd="3" destOrd="0" presId="urn:microsoft.com/office/officeart/2005/8/layout/orgChart1"/>
    <dgm:cxn modelId="{F4C5F6AA-62CB-4098-80D2-B37425DC68B6}" type="presParOf" srcId="{22B789AD-F5D6-451C-AD3F-61D0B2B9C58A}" destId="{671838E7-FDDB-4A65-A142-EE51703A2FFE}" srcOrd="0" destOrd="0" presId="urn:microsoft.com/office/officeart/2005/8/layout/orgChart1"/>
    <dgm:cxn modelId="{95488957-62C6-49C5-8C69-A1C32C129921}" type="presParOf" srcId="{671838E7-FDDB-4A65-A142-EE51703A2FFE}" destId="{BCDF7BFE-37A1-44A8-8E23-3855CBF917C9}" srcOrd="0" destOrd="0" presId="urn:microsoft.com/office/officeart/2005/8/layout/orgChart1"/>
    <dgm:cxn modelId="{1B7DA128-873E-4DAA-B352-F479C03D783A}" type="presParOf" srcId="{671838E7-FDDB-4A65-A142-EE51703A2FFE}" destId="{B8C3FE45-58D5-4D79-807E-0C6252137D1B}" srcOrd="1" destOrd="0" presId="urn:microsoft.com/office/officeart/2005/8/layout/orgChart1"/>
    <dgm:cxn modelId="{72EAAB0A-4844-44E4-AF72-3EBBC7DF4EF5}" type="presParOf" srcId="{22B789AD-F5D6-451C-AD3F-61D0B2B9C58A}" destId="{DC1A8172-E1C0-418C-9977-BE9CACDD4A73}" srcOrd="1" destOrd="0" presId="urn:microsoft.com/office/officeart/2005/8/layout/orgChart1"/>
    <dgm:cxn modelId="{E08AC7CB-287B-487C-94A0-86D50357C725}" type="presParOf" srcId="{22B789AD-F5D6-451C-AD3F-61D0B2B9C58A}" destId="{7BB29036-EB5C-4144-980C-37F853EF3506}" srcOrd="2" destOrd="0" presId="urn:microsoft.com/office/officeart/2005/8/layout/orgChart1"/>
    <dgm:cxn modelId="{8260D953-1361-478B-88DB-D653D48407D0}" type="presParOf" srcId="{EE59F68E-AC0C-4A0E-B635-B6720EABE26F}" destId="{9E54D644-92EE-4B54-8096-F05AD614B0C9}" srcOrd="2" destOrd="0" presId="urn:microsoft.com/office/officeart/2005/8/layout/orgChart1"/>
    <dgm:cxn modelId="{22456417-5DCD-4A64-BEF7-3F54F79E7365}" type="presParOf" srcId="{D69E7C8E-C13F-4CFC-B062-DC9457DC6A36}" destId="{E213D001-C7A1-4B2B-A361-044756249654}" srcOrd="2" destOrd="0" presId="urn:microsoft.com/office/officeart/2005/8/layout/orgChart1"/>
    <dgm:cxn modelId="{74ED3B6D-7E12-4D67-A4E1-47B562A12EF7}" type="presParOf" srcId="{D69E7C8E-C13F-4CFC-B062-DC9457DC6A36}" destId="{B914482B-8BE9-450C-96D0-F581817DB9A5}" srcOrd="3" destOrd="0" presId="urn:microsoft.com/office/officeart/2005/8/layout/orgChart1"/>
    <dgm:cxn modelId="{1EBDE78F-A54C-4D10-8B6C-E210C4FE1555}" type="presParOf" srcId="{B914482B-8BE9-450C-96D0-F581817DB9A5}" destId="{3965F104-C53D-4C82-BFBC-4D22ED6FCC69}" srcOrd="0" destOrd="0" presId="urn:microsoft.com/office/officeart/2005/8/layout/orgChart1"/>
    <dgm:cxn modelId="{D3010FA7-ABC2-49C2-AC85-AB6196D45B14}" type="presParOf" srcId="{3965F104-C53D-4C82-BFBC-4D22ED6FCC69}" destId="{ACBC68D3-1700-4217-B2FD-20E6746C8926}" srcOrd="0" destOrd="0" presId="urn:microsoft.com/office/officeart/2005/8/layout/orgChart1"/>
    <dgm:cxn modelId="{4C09F24E-50D2-4115-ABA2-04869DB48722}" type="presParOf" srcId="{3965F104-C53D-4C82-BFBC-4D22ED6FCC69}" destId="{3F39AF47-9339-4153-BE1A-87D30209C07E}" srcOrd="1" destOrd="0" presId="urn:microsoft.com/office/officeart/2005/8/layout/orgChart1"/>
    <dgm:cxn modelId="{CC896D9E-324F-40D6-85CB-A34A8AA1318A}" type="presParOf" srcId="{B914482B-8BE9-450C-96D0-F581817DB9A5}" destId="{23E8B4FA-21A3-48AE-86C5-FB82751FBCCA}" srcOrd="1" destOrd="0" presId="urn:microsoft.com/office/officeart/2005/8/layout/orgChart1"/>
    <dgm:cxn modelId="{776F26D4-CC59-4D36-97CB-7172A3382A59}" type="presParOf" srcId="{B914482B-8BE9-450C-96D0-F581817DB9A5}" destId="{F1BF9E1A-C3A7-432E-8D9A-EBBA16FF995E}" srcOrd="2" destOrd="0" presId="urn:microsoft.com/office/officeart/2005/8/layout/orgChart1"/>
    <dgm:cxn modelId="{8C6EF765-A106-4D34-BA5D-FAE07092ACB4}" type="presParOf" srcId="{1DBFD1D9-EDFF-47B8-A996-2C81962953DF}" destId="{CE0F6D47-F370-4796-9324-0D628C70B4D7}" srcOrd="2" destOrd="0" presId="urn:microsoft.com/office/officeart/2005/8/layout/orgChart1"/>
    <dgm:cxn modelId="{91780A1C-E698-4B43-9D74-F079D085688D}" type="presParOf" srcId="{1BD6620F-B1E0-44ED-828C-C9CBCB69A03E}" destId="{ACAB94CF-FAE8-4B4B-9684-1DB855446F20}" srcOrd="2" destOrd="0" presId="urn:microsoft.com/office/officeart/2005/8/layout/orgChart1"/>
    <dgm:cxn modelId="{95C392BF-7A62-4465-930D-3D4B0367A885}" type="presParOf" srcId="{1BD6620F-B1E0-44ED-828C-C9CBCB69A03E}" destId="{70FB26DB-5FD2-4E7E-87A0-58B5889198A8}" srcOrd="3" destOrd="0" presId="urn:microsoft.com/office/officeart/2005/8/layout/orgChart1"/>
    <dgm:cxn modelId="{F789D50B-A518-444E-804A-E97CBC4BAAAE}" type="presParOf" srcId="{70FB26DB-5FD2-4E7E-87A0-58B5889198A8}" destId="{D14A623A-4500-4032-9815-40A0CA9D7257}" srcOrd="0" destOrd="0" presId="urn:microsoft.com/office/officeart/2005/8/layout/orgChart1"/>
    <dgm:cxn modelId="{906E2A95-5CC7-4E22-9E32-7FBDF533D756}" type="presParOf" srcId="{D14A623A-4500-4032-9815-40A0CA9D7257}" destId="{404337A5-EAD6-4553-BD89-C1BE5AC02670}" srcOrd="0" destOrd="0" presId="urn:microsoft.com/office/officeart/2005/8/layout/orgChart1"/>
    <dgm:cxn modelId="{7A8CC5D6-7878-4C63-B4B9-637A0792A9CE}" type="presParOf" srcId="{D14A623A-4500-4032-9815-40A0CA9D7257}" destId="{86091639-A7E2-4F2E-A668-F8B9C7B037EF}" srcOrd="1" destOrd="0" presId="urn:microsoft.com/office/officeart/2005/8/layout/orgChart1"/>
    <dgm:cxn modelId="{E664B912-88B5-4B27-95EE-585702AE1271}" type="presParOf" srcId="{70FB26DB-5FD2-4E7E-87A0-58B5889198A8}" destId="{219B1BFE-4DCC-4DDC-B22D-8E1419BC19A0}" srcOrd="1" destOrd="0" presId="urn:microsoft.com/office/officeart/2005/8/layout/orgChart1"/>
    <dgm:cxn modelId="{B0400795-D37A-4092-8E00-6D244BC7F2C7}" type="presParOf" srcId="{219B1BFE-4DCC-4DDC-B22D-8E1419BC19A0}" destId="{935C8B79-2B6E-42EC-97EC-47BEFBE26656}" srcOrd="0" destOrd="0" presId="urn:microsoft.com/office/officeart/2005/8/layout/orgChart1"/>
    <dgm:cxn modelId="{57386C92-1794-4EC1-95DF-B7BB9B43B14D}" type="presParOf" srcId="{219B1BFE-4DCC-4DDC-B22D-8E1419BC19A0}" destId="{0651A118-D546-4658-8CF4-4D527CEB841F}" srcOrd="1" destOrd="0" presId="urn:microsoft.com/office/officeart/2005/8/layout/orgChart1"/>
    <dgm:cxn modelId="{140581F4-58FE-4356-884E-069D39BB49A5}" type="presParOf" srcId="{0651A118-D546-4658-8CF4-4D527CEB841F}" destId="{DD0A3619-874F-46D0-ACB4-19D1FE64BE60}" srcOrd="0" destOrd="0" presId="urn:microsoft.com/office/officeart/2005/8/layout/orgChart1"/>
    <dgm:cxn modelId="{53D2253D-E713-47ED-9386-198180BF81EE}" type="presParOf" srcId="{DD0A3619-874F-46D0-ACB4-19D1FE64BE60}" destId="{4962AA53-85A0-44A5-9701-74266CB8BA3D}" srcOrd="0" destOrd="0" presId="urn:microsoft.com/office/officeart/2005/8/layout/orgChart1"/>
    <dgm:cxn modelId="{68EF23AA-A142-488D-8DD0-E86A8DFBBBB1}" type="presParOf" srcId="{DD0A3619-874F-46D0-ACB4-19D1FE64BE60}" destId="{3BECCC57-5B17-492A-BFDF-62F722CBB9CE}" srcOrd="1" destOrd="0" presId="urn:microsoft.com/office/officeart/2005/8/layout/orgChart1"/>
    <dgm:cxn modelId="{88CB152E-BAB2-4878-B05A-5BBCE559205F}" type="presParOf" srcId="{0651A118-D546-4658-8CF4-4D527CEB841F}" destId="{6F83AA05-6792-49EB-BB92-28EEA74B20DE}" srcOrd="1" destOrd="0" presId="urn:microsoft.com/office/officeart/2005/8/layout/orgChart1"/>
    <dgm:cxn modelId="{1FC1C38F-C90A-491F-9CC4-FEEB1204F73F}" type="presParOf" srcId="{6F83AA05-6792-49EB-BB92-28EEA74B20DE}" destId="{F6DB1D96-08C7-43EF-AA95-A728B354D7DD}" srcOrd="0" destOrd="0" presId="urn:microsoft.com/office/officeart/2005/8/layout/orgChart1"/>
    <dgm:cxn modelId="{58E098C7-DFC8-425A-9A6B-E42397B22D68}" type="presParOf" srcId="{6F83AA05-6792-49EB-BB92-28EEA74B20DE}" destId="{B12D7136-C6D0-4FBB-94B4-3372D8BE344F}" srcOrd="1" destOrd="0" presId="urn:microsoft.com/office/officeart/2005/8/layout/orgChart1"/>
    <dgm:cxn modelId="{DA8A40D2-046E-401D-80C9-E9D564DB2BA5}" type="presParOf" srcId="{B12D7136-C6D0-4FBB-94B4-3372D8BE344F}" destId="{3337EA78-DFF0-49C6-8D4B-E1BE3B2FCDBD}" srcOrd="0" destOrd="0" presId="urn:microsoft.com/office/officeart/2005/8/layout/orgChart1"/>
    <dgm:cxn modelId="{E220AC7D-E565-45B4-885A-F9E4286F7336}" type="presParOf" srcId="{3337EA78-DFF0-49C6-8D4B-E1BE3B2FCDBD}" destId="{8E7FDC4E-8769-446F-BD3E-E92662881830}" srcOrd="0" destOrd="0" presId="urn:microsoft.com/office/officeart/2005/8/layout/orgChart1"/>
    <dgm:cxn modelId="{3EA77159-02D5-426D-B05B-F7BA6888704F}" type="presParOf" srcId="{3337EA78-DFF0-49C6-8D4B-E1BE3B2FCDBD}" destId="{8E0D2F53-7E37-4942-8DD7-76E2AAADD6CD}" srcOrd="1" destOrd="0" presId="urn:microsoft.com/office/officeart/2005/8/layout/orgChart1"/>
    <dgm:cxn modelId="{2CBA746C-6BE1-411B-B3AB-C3449B9AAA7E}" type="presParOf" srcId="{B12D7136-C6D0-4FBB-94B4-3372D8BE344F}" destId="{BF1D28A6-1AD8-4CA5-87D6-A6B64F816747}" srcOrd="1" destOrd="0" presId="urn:microsoft.com/office/officeart/2005/8/layout/orgChart1"/>
    <dgm:cxn modelId="{EA9A73B9-84AD-4BEE-BBA4-216D49066D85}" type="presParOf" srcId="{B12D7136-C6D0-4FBB-94B4-3372D8BE344F}" destId="{6D63D4D6-FD47-49CF-A3D4-7E187E81C73B}" srcOrd="2" destOrd="0" presId="urn:microsoft.com/office/officeart/2005/8/layout/orgChart1"/>
    <dgm:cxn modelId="{45FC51F1-A679-4A79-96C8-58DF4014C404}" type="presParOf" srcId="{6F83AA05-6792-49EB-BB92-28EEA74B20DE}" destId="{AAAC948A-D78A-47F1-94EB-AFD2E842FB99}" srcOrd="2" destOrd="0" presId="urn:microsoft.com/office/officeart/2005/8/layout/orgChart1"/>
    <dgm:cxn modelId="{BC3EB123-A17D-4C7A-8DC5-6B40F5CAA139}" type="presParOf" srcId="{6F83AA05-6792-49EB-BB92-28EEA74B20DE}" destId="{E56C1D71-58E7-4364-A6B4-AE32F8A124B8}" srcOrd="3" destOrd="0" presId="urn:microsoft.com/office/officeart/2005/8/layout/orgChart1"/>
    <dgm:cxn modelId="{872BF332-B3F6-469F-A793-702D5178529C}" type="presParOf" srcId="{E56C1D71-58E7-4364-A6B4-AE32F8A124B8}" destId="{35F87180-79A8-4423-8BC3-0F20C514A3D3}" srcOrd="0" destOrd="0" presId="urn:microsoft.com/office/officeart/2005/8/layout/orgChart1"/>
    <dgm:cxn modelId="{958E656D-CA0D-4D14-92E1-7A56B3FF9893}" type="presParOf" srcId="{35F87180-79A8-4423-8BC3-0F20C514A3D3}" destId="{B96356B6-4204-4821-BA23-1B7C973121C6}" srcOrd="0" destOrd="0" presId="urn:microsoft.com/office/officeart/2005/8/layout/orgChart1"/>
    <dgm:cxn modelId="{DF7A5A57-94B1-46B8-902A-D3CAD4462D16}" type="presParOf" srcId="{35F87180-79A8-4423-8BC3-0F20C514A3D3}" destId="{0D7D29C7-387A-4A9B-B445-3F84C5389AA4}" srcOrd="1" destOrd="0" presId="urn:microsoft.com/office/officeart/2005/8/layout/orgChart1"/>
    <dgm:cxn modelId="{8B541B7D-D5C1-46C4-B735-E95ECD8CE695}" type="presParOf" srcId="{E56C1D71-58E7-4364-A6B4-AE32F8A124B8}" destId="{CF26E960-395D-479D-98CA-C3D820E7AA28}" srcOrd="1" destOrd="0" presId="urn:microsoft.com/office/officeart/2005/8/layout/orgChart1"/>
    <dgm:cxn modelId="{6FB818B9-2979-4CEE-BD38-DBC5D2D586A8}" type="presParOf" srcId="{E56C1D71-58E7-4364-A6B4-AE32F8A124B8}" destId="{D9053C77-6D3B-4797-B35E-2374E31818BA}" srcOrd="2" destOrd="0" presId="urn:microsoft.com/office/officeart/2005/8/layout/orgChart1"/>
    <dgm:cxn modelId="{9AD0DD08-BB01-48D3-9A0F-71FD83FB929E}" type="presParOf" srcId="{0651A118-D546-4658-8CF4-4D527CEB841F}" destId="{6BA1A666-B9BC-4315-A20C-815A8490B3F8}" srcOrd="2" destOrd="0" presId="urn:microsoft.com/office/officeart/2005/8/layout/orgChart1"/>
    <dgm:cxn modelId="{C8EA4CC1-3060-4063-89EB-878A72E0EEBE}" type="presParOf" srcId="{219B1BFE-4DCC-4DDC-B22D-8E1419BC19A0}" destId="{AAAAD350-1B07-46C1-8AE9-9A84DE36C874}" srcOrd="2" destOrd="0" presId="urn:microsoft.com/office/officeart/2005/8/layout/orgChart1"/>
    <dgm:cxn modelId="{A6A46BAF-BF43-4CC4-BA11-A5F20ED28A49}" type="presParOf" srcId="{219B1BFE-4DCC-4DDC-B22D-8E1419BC19A0}" destId="{E0C3A14B-2EFF-4D73-80F3-B3F1ED7D1944}" srcOrd="3" destOrd="0" presId="urn:microsoft.com/office/officeart/2005/8/layout/orgChart1"/>
    <dgm:cxn modelId="{A706DD09-14EF-4095-8000-AD5327DE4E84}" type="presParOf" srcId="{E0C3A14B-2EFF-4D73-80F3-B3F1ED7D1944}" destId="{EB08A0A2-0528-45E6-BC96-16D151946DB6}" srcOrd="0" destOrd="0" presId="urn:microsoft.com/office/officeart/2005/8/layout/orgChart1"/>
    <dgm:cxn modelId="{48142042-8FE9-48E0-95D6-60A82AD2D66F}" type="presParOf" srcId="{EB08A0A2-0528-45E6-BC96-16D151946DB6}" destId="{94D330AC-E910-404E-BFE1-7252DDFDC07C}" srcOrd="0" destOrd="0" presId="urn:microsoft.com/office/officeart/2005/8/layout/orgChart1"/>
    <dgm:cxn modelId="{E8767945-B462-407C-ADC7-D9515945404C}" type="presParOf" srcId="{EB08A0A2-0528-45E6-BC96-16D151946DB6}" destId="{0906C2E1-BF31-4F36-A696-91DD18B9E67C}" srcOrd="1" destOrd="0" presId="urn:microsoft.com/office/officeart/2005/8/layout/orgChart1"/>
    <dgm:cxn modelId="{B905E79C-CD28-4296-B491-8062236D321F}" type="presParOf" srcId="{E0C3A14B-2EFF-4D73-80F3-B3F1ED7D1944}" destId="{4093E92C-7D69-49D4-83CC-EFF25241BFAF}" srcOrd="1" destOrd="0" presId="urn:microsoft.com/office/officeart/2005/8/layout/orgChart1"/>
    <dgm:cxn modelId="{DD1F2683-A189-4784-98F7-7025BDA2115C}" type="presParOf" srcId="{4093E92C-7D69-49D4-83CC-EFF25241BFAF}" destId="{970CD650-A4D8-4B5D-B531-EEA34BDD7768}" srcOrd="0" destOrd="0" presId="urn:microsoft.com/office/officeart/2005/8/layout/orgChart1"/>
    <dgm:cxn modelId="{A58E2E5C-AD3D-43B8-A679-09B51DBA0033}" type="presParOf" srcId="{4093E92C-7D69-49D4-83CC-EFF25241BFAF}" destId="{19D954C9-5D04-4AEC-BDF6-6F175A18A95E}" srcOrd="1" destOrd="0" presId="urn:microsoft.com/office/officeart/2005/8/layout/orgChart1"/>
    <dgm:cxn modelId="{55C7DB20-30CB-4CA7-A7E7-98A497732B7A}" type="presParOf" srcId="{19D954C9-5D04-4AEC-BDF6-6F175A18A95E}" destId="{C1111A68-EC2F-461A-8AAB-479E70806919}" srcOrd="0" destOrd="0" presId="urn:microsoft.com/office/officeart/2005/8/layout/orgChart1"/>
    <dgm:cxn modelId="{3E0ED2CA-09F6-4C0C-853E-E0B802EE288C}" type="presParOf" srcId="{C1111A68-EC2F-461A-8AAB-479E70806919}" destId="{793FF6E2-C522-4AD5-9325-20615079634C}" srcOrd="0" destOrd="0" presId="urn:microsoft.com/office/officeart/2005/8/layout/orgChart1"/>
    <dgm:cxn modelId="{EC859A21-5EEE-44D9-BF3E-D7C949E4333D}" type="presParOf" srcId="{C1111A68-EC2F-461A-8AAB-479E70806919}" destId="{957CE22E-7BF5-42CF-A9DA-82CA9B6C5D77}" srcOrd="1" destOrd="0" presId="urn:microsoft.com/office/officeart/2005/8/layout/orgChart1"/>
    <dgm:cxn modelId="{D43CDF12-22DC-415C-B27D-42ABD32AF6E6}" type="presParOf" srcId="{19D954C9-5D04-4AEC-BDF6-6F175A18A95E}" destId="{C4B8251B-1E1A-4353-9365-2232E7979C63}" srcOrd="1" destOrd="0" presId="urn:microsoft.com/office/officeart/2005/8/layout/orgChart1"/>
    <dgm:cxn modelId="{A9CE971F-3B79-4F6C-80F7-6EBDDB660368}" type="presParOf" srcId="{19D954C9-5D04-4AEC-BDF6-6F175A18A95E}" destId="{BCC3845B-3093-49B0-8063-F0024830B2F0}" srcOrd="2" destOrd="0" presId="urn:microsoft.com/office/officeart/2005/8/layout/orgChart1"/>
    <dgm:cxn modelId="{1E833508-67C4-4290-8895-020E33B215FB}" type="presParOf" srcId="{4093E92C-7D69-49D4-83CC-EFF25241BFAF}" destId="{8582F80D-CD1C-495E-AAE3-165CCBE0C42A}" srcOrd="2" destOrd="0" presId="urn:microsoft.com/office/officeart/2005/8/layout/orgChart1"/>
    <dgm:cxn modelId="{967BF6F3-5CA5-43D0-8DC4-DA25D5049524}" type="presParOf" srcId="{4093E92C-7D69-49D4-83CC-EFF25241BFAF}" destId="{3F046FE0-BBC9-443D-874D-A00F52764F56}" srcOrd="3" destOrd="0" presId="urn:microsoft.com/office/officeart/2005/8/layout/orgChart1"/>
    <dgm:cxn modelId="{6E6F4ABE-CDEB-4FA7-BC33-595350F7DA01}" type="presParOf" srcId="{3F046FE0-BBC9-443D-874D-A00F52764F56}" destId="{4CDCA6D6-8AAC-4FDE-BDCA-75E53A1CC5BC}" srcOrd="0" destOrd="0" presId="urn:microsoft.com/office/officeart/2005/8/layout/orgChart1"/>
    <dgm:cxn modelId="{845DF137-91D7-4B78-BE79-69EBF92A63D8}" type="presParOf" srcId="{4CDCA6D6-8AAC-4FDE-BDCA-75E53A1CC5BC}" destId="{575D0C04-ADDD-4814-89A8-A3BA5DE832DF}" srcOrd="0" destOrd="0" presId="urn:microsoft.com/office/officeart/2005/8/layout/orgChart1"/>
    <dgm:cxn modelId="{99BDDF16-06B7-45CD-A3E4-58AECB3E0707}" type="presParOf" srcId="{4CDCA6D6-8AAC-4FDE-BDCA-75E53A1CC5BC}" destId="{D4230F69-9EDC-4EE8-8956-9A1CD90A5F35}" srcOrd="1" destOrd="0" presId="urn:microsoft.com/office/officeart/2005/8/layout/orgChart1"/>
    <dgm:cxn modelId="{EB06F2CF-2726-433A-9C52-1F6D1398CDAF}" type="presParOf" srcId="{3F046FE0-BBC9-443D-874D-A00F52764F56}" destId="{063A5B6E-D9CA-4759-B2BB-76541FA838D6}" srcOrd="1" destOrd="0" presId="urn:microsoft.com/office/officeart/2005/8/layout/orgChart1"/>
    <dgm:cxn modelId="{AEC68F4A-C8B4-4008-AD4C-8B84D490CE35}" type="presParOf" srcId="{3F046FE0-BBC9-443D-874D-A00F52764F56}" destId="{F95786E4-3C49-444E-AF1C-D7655B17853C}" srcOrd="2" destOrd="0" presId="urn:microsoft.com/office/officeart/2005/8/layout/orgChart1"/>
    <dgm:cxn modelId="{1C7253E4-D203-4D0A-AC04-3515AA0E3915}" type="presParOf" srcId="{E0C3A14B-2EFF-4D73-80F3-B3F1ED7D1944}" destId="{47BC9867-2A35-49AD-A085-D917A06AF489}" srcOrd="2" destOrd="0" presId="urn:microsoft.com/office/officeart/2005/8/layout/orgChart1"/>
    <dgm:cxn modelId="{60952E43-D341-4B0E-A400-E362740C3118}" type="presParOf" srcId="{219B1BFE-4DCC-4DDC-B22D-8E1419BC19A0}" destId="{2F7E4FAC-0519-486C-865C-4445C99A5B09}" srcOrd="4" destOrd="0" presId="urn:microsoft.com/office/officeart/2005/8/layout/orgChart1"/>
    <dgm:cxn modelId="{F894BF56-FBBB-4F56-B61A-380981948782}" type="presParOf" srcId="{219B1BFE-4DCC-4DDC-B22D-8E1419BC19A0}" destId="{8493AC12-B07C-40F8-958B-F3488DE1A9E5}" srcOrd="5" destOrd="0" presId="urn:microsoft.com/office/officeart/2005/8/layout/orgChart1"/>
    <dgm:cxn modelId="{6495C46B-EF5E-4801-A91C-D2E705BBB510}" type="presParOf" srcId="{8493AC12-B07C-40F8-958B-F3488DE1A9E5}" destId="{8CF22B89-97A9-4D1A-809F-72AE106D5FD8}" srcOrd="0" destOrd="0" presId="urn:microsoft.com/office/officeart/2005/8/layout/orgChart1"/>
    <dgm:cxn modelId="{A04D94FA-DC5F-4238-AC2E-63D1B4C645D3}" type="presParOf" srcId="{8CF22B89-97A9-4D1A-809F-72AE106D5FD8}" destId="{6DAD065B-A2EE-4E0A-9F5D-D5D61CF041C8}" srcOrd="0" destOrd="0" presId="urn:microsoft.com/office/officeart/2005/8/layout/orgChart1"/>
    <dgm:cxn modelId="{81EF99F3-7916-4D87-8242-A312E47CF2B6}" type="presParOf" srcId="{8CF22B89-97A9-4D1A-809F-72AE106D5FD8}" destId="{9DD2B544-9E31-458C-980D-86C5793A19F9}" srcOrd="1" destOrd="0" presId="urn:microsoft.com/office/officeart/2005/8/layout/orgChart1"/>
    <dgm:cxn modelId="{A90591AB-8B7C-436E-B029-3DB568F6A7B0}" type="presParOf" srcId="{8493AC12-B07C-40F8-958B-F3488DE1A9E5}" destId="{F9EFFDAD-1C31-41FE-8110-63DD5351D484}" srcOrd="1" destOrd="0" presId="urn:microsoft.com/office/officeart/2005/8/layout/orgChart1"/>
    <dgm:cxn modelId="{FDBF4DD2-BD0B-4525-9399-C9A14DED942A}" type="presParOf" srcId="{F9EFFDAD-1C31-41FE-8110-63DD5351D484}" destId="{B83FBB41-95B7-4809-9F6A-2BD44A80DCB1}" srcOrd="0" destOrd="0" presId="urn:microsoft.com/office/officeart/2005/8/layout/orgChart1"/>
    <dgm:cxn modelId="{67FA67AB-E189-4F67-ACA0-82C655E2CA5F}" type="presParOf" srcId="{F9EFFDAD-1C31-41FE-8110-63DD5351D484}" destId="{FA4E2E23-3626-4937-B1CC-644918277A60}" srcOrd="1" destOrd="0" presId="urn:microsoft.com/office/officeart/2005/8/layout/orgChart1"/>
    <dgm:cxn modelId="{49CD1BE7-FC79-49A3-AE9B-512A38E9791D}" type="presParOf" srcId="{FA4E2E23-3626-4937-B1CC-644918277A60}" destId="{9EF69FDC-B783-48A6-B658-04475F6090D6}" srcOrd="0" destOrd="0" presId="urn:microsoft.com/office/officeart/2005/8/layout/orgChart1"/>
    <dgm:cxn modelId="{A976B4A4-B53E-4029-93C3-279E0BE37238}" type="presParOf" srcId="{9EF69FDC-B783-48A6-B658-04475F6090D6}" destId="{C59E016C-1036-40AB-8FCA-DC4CA7B1E1BC}" srcOrd="0" destOrd="0" presId="urn:microsoft.com/office/officeart/2005/8/layout/orgChart1"/>
    <dgm:cxn modelId="{6FBCBF0F-B351-47B7-877F-4768EC36A5BD}" type="presParOf" srcId="{9EF69FDC-B783-48A6-B658-04475F6090D6}" destId="{DFA771EB-344E-4B26-9641-6A0F6F76AA99}" srcOrd="1" destOrd="0" presId="urn:microsoft.com/office/officeart/2005/8/layout/orgChart1"/>
    <dgm:cxn modelId="{13F3D5E5-5F53-4080-8C54-BDFD76B572B8}" type="presParOf" srcId="{FA4E2E23-3626-4937-B1CC-644918277A60}" destId="{8761DB3F-812D-43ED-8E57-3297FC81A8E0}" srcOrd="1" destOrd="0" presId="urn:microsoft.com/office/officeart/2005/8/layout/orgChart1"/>
    <dgm:cxn modelId="{C202519A-8437-4BA6-A352-35D3186F5C53}" type="presParOf" srcId="{FA4E2E23-3626-4937-B1CC-644918277A60}" destId="{F989074E-9C07-4D34-A471-70B1C2588BF0}" srcOrd="2" destOrd="0" presId="urn:microsoft.com/office/officeart/2005/8/layout/orgChart1"/>
    <dgm:cxn modelId="{343AEDEA-9832-41BA-923B-65D7D5F4641B}" type="presParOf" srcId="{F9EFFDAD-1C31-41FE-8110-63DD5351D484}" destId="{8C2A070A-6AC8-46F9-AA9D-E65C493B4EF9}" srcOrd="2" destOrd="0" presId="urn:microsoft.com/office/officeart/2005/8/layout/orgChart1"/>
    <dgm:cxn modelId="{E1BD936D-5B67-4BE6-8E0D-65D5A4B49260}" type="presParOf" srcId="{F9EFFDAD-1C31-41FE-8110-63DD5351D484}" destId="{5166C4EC-BEE9-406F-AC96-DC33C377A114}" srcOrd="3" destOrd="0" presId="urn:microsoft.com/office/officeart/2005/8/layout/orgChart1"/>
    <dgm:cxn modelId="{7B47900E-EA4D-40C5-ADE9-1F0D9F73988F}" type="presParOf" srcId="{5166C4EC-BEE9-406F-AC96-DC33C377A114}" destId="{B7415B73-A435-4D60-ABFB-1FC1D661B3FF}" srcOrd="0" destOrd="0" presId="urn:microsoft.com/office/officeart/2005/8/layout/orgChart1"/>
    <dgm:cxn modelId="{E78E5B20-9DF8-4F25-A6A0-8CC8712DB448}" type="presParOf" srcId="{B7415B73-A435-4D60-ABFB-1FC1D661B3FF}" destId="{94583ABE-309F-48E4-8DFB-2FDA22FAB082}" srcOrd="0" destOrd="0" presId="urn:microsoft.com/office/officeart/2005/8/layout/orgChart1"/>
    <dgm:cxn modelId="{DE91E2BF-5B06-4985-8914-0249F76CB522}" type="presParOf" srcId="{B7415B73-A435-4D60-ABFB-1FC1D661B3FF}" destId="{6435685E-DFF2-437E-87BF-A9D4966F873A}" srcOrd="1" destOrd="0" presId="urn:microsoft.com/office/officeart/2005/8/layout/orgChart1"/>
    <dgm:cxn modelId="{3645CEAB-0B37-453A-AB17-0D0919982EEE}" type="presParOf" srcId="{5166C4EC-BEE9-406F-AC96-DC33C377A114}" destId="{3402D2A1-734F-42D8-80F8-4092075F2107}" srcOrd="1" destOrd="0" presId="urn:microsoft.com/office/officeart/2005/8/layout/orgChart1"/>
    <dgm:cxn modelId="{3DE8BECD-55C4-43C2-BDD7-08CFDFF1CC89}" type="presParOf" srcId="{5166C4EC-BEE9-406F-AC96-DC33C377A114}" destId="{0AB8D6E5-F269-4655-A794-7D212E542DD7}" srcOrd="2" destOrd="0" presId="urn:microsoft.com/office/officeart/2005/8/layout/orgChart1"/>
    <dgm:cxn modelId="{82047C29-C78E-40FD-B48E-48C6A0D8D47C}" type="presParOf" srcId="{8493AC12-B07C-40F8-958B-F3488DE1A9E5}" destId="{8D9ED0A1-B905-4C2B-A733-D498C8C263EF}" srcOrd="2" destOrd="0" presId="urn:microsoft.com/office/officeart/2005/8/layout/orgChart1"/>
    <dgm:cxn modelId="{7041347A-B257-41F1-AEE9-443A169A30CE}" type="presParOf" srcId="{70FB26DB-5FD2-4E7E-87A0-58B5889198A8}" destId="{E2A22AC2-E5D0-4DD1-8A05-CBDC60AFA781}" srcOrd="2" destOrd="0" presId="urn:microsoft.com/office/officeart/2005/8/layout/orgChart1"/>
    <dgm:cxn modelId="{64064EC1-3F05-498C-9233-8BC8C58DA709}" type="presParOf" srcId="{1BD6620F-B1E0-44ED-828C-C9CBCB69A03E}" destId="{A1669C83-40F8-4C8E-B262-A3E5436C43B9}" srcOrd="4" destOrd="0" presId="urn:microsoft.com/office/officeart/2005/8/layout/orgChart1"/>
    <dgm:cxn modelId="{6FDC893B-70B8-41F5-8A76-E66D88F861B1}" type="presParOf" srcId="{1BD6620F-B1E0-44ED-828C-C9CBCB69A03E}" destId="{D2D67AD0-072F-4911-8E84-E151EEDD54BA}" srcOrd="5" destOrd="0" presId="urn:microsoft.com/office/officeart/2005/8/layout/orgChart1"/>
    <dgm:cxn modelId="{88F997B2-6734-44FB-8C15-4ECCE13CFFA0}" type="presParOf" srcId="{D2D67AD0-072F-4911-8E84-E151EEDD54BA}" destId="{1A949EB9-481B-42EE-ABE5-2AD2BDF4A3D1}" srcOrd="0" destOrd="0" presId="urn:microsoft.com/office/officeart/2005/8/layout/orgChart1"/>
    <dgm:cxn modelId="{3BF8227E-9000-4672-8754-081A730BF918}" type="presParOf" srcId="{1A949EB9-481B-42EE-ABE5-2AD2BDF4A3D1}" destId="{4C5D7011-6386-4CD0-998C-1696FA018583}" srcOrd="0" destOrd="0" presId="urn:microsoft.com/office/officeart/2005/8/layout/orgChart1"/>
    <dgm:cxn modelId="{22567A83-E3B2-4D1E-97B1-410C359F53AF}" type="presParOf" srcId="{1A949EB9-481B-42EE-ABE5-2AD2BDF4A3D1}" destId="{D266F190-DA88-4CDF-8CC0-D20CA0452E04}" srcOrd="1" destOrd="0" presId="urn:microsoft.com/office/officeart/2005/8/layout/orgChart1"/>
    <dgm:cxn modelId="{B2FC29B3-7395-4965-BDD3-9DFCCA6F9575}" type="presParOf" srcId="{D2D67AD0-072F-4911-8E84-E151EEDD54BA}" destId="{196AF600-3521-4D65-9969-352647883BF0}" srcOrd="1" destOrd="0" presId="urn:microsoft.com/office/officeart/2005/8/layout/orgChart1"/>
    <dgm:cxn modelId="{818A3C88-F300-4DC5-9A5E-AC7C8D823CAB}" type="presParOf" srcId="{196AF600-3521-4D65-9969-352647883BF0}" destId="{75DD4EED-A13A-420D-BCE4-2EF909E98739}" srcOrd="0" destOrd="0" presId="urn:microsoft.com/office/officeart/2005/8/layout/orgChart1"/>
    <dgm:cxn modelId="{43D2F768-A11C-4C4C-B25E-AF2253AB521B}" type="presParOf" srcId="{196AF600-3521-4D65-9969-352647883BF0}" destId="{7DA23657-C388-45E5-A76E-85A250CE6C3D}" srcOrd="1" destOrd="0" presId="urn:microsoft.com/office/officeart/2005/8/layout/orgChart1"/>
    <dgm:cxn modelId="{9E171828-BA9C-4749-A8D5-A79B9C86273D}" type="presParOf" srcId="{7DA23657-C388-45E5-A76E-85A250CE6C3D}" destId="{99B12957-1064-4B50-9BDA-B7B5EE543F2F}" srcOrd="0" destOrd="0" presId="urn:microsoft.com/office/officeart/2005/8/layout/orgChart1"/>
    <dgm:cxn modelId="{DB5197CB-14D2-42BD-9067-758041B06311}" type="presParOf" srcId="{99B12957-1064-4B50-9BDA-B7B5EE543F2F}" destId="{F4E2E0EB-8B91-485A-9A98-663E8FD2441C}" srcOrd="0" destOrd="0" presId="urn:microsoft.com/office/officeart/2005/8/layout/orgChart1"/>
    <dgm:cxn modelId="{EBB53D15-F21D-4B19-8CB3-4C69AD85C83C}" type="presParOf" srcId="{99B12957-1064-4B50-9BDA-B7B5EE543F2F}" destId="{490C5336-1756-43E2-9479-DAFC56A173A2}" srcOrd="1" destOrd="0" presId="urn:microsoft.com/office/officeart/2005/8/layout/orgChart1"/>
    <dgm:cxn modelId="{02E8C885-A69F-4922-9198-FB775D8EE05F}" type="presParOf" srcId="{7DA23657-C388-45E5-A76E-85A250CE6C3D}" destId="{D1AD588F-7165-4BCB-BB83-B2681E883584}" srcOrd="1" destOrd="0" presId="urn:microsoft.com/office/officeart/2005/8/layout/orgChart1"/>
    <dgm:cxn modelId="{F2CF9A78-DF75-48BF-A293-464B7700A35E}" type="presParOf" srcId="{D1AD588F-7165-4BCB-BB83-B2681E883584}" destId="{AB7C0CD2-574B-4A13-93AF-E222B8645DEE}" srcOrd="0" destOrd="0" presId="urn:microsoft.com/office/officeart/2005/8/layout/orgChart1"/>
    <dgm:cxn modelId="{FCE945CF-7CF1-48E0-AE1A-E46CBAD5CAAF}" type="presParOf" srcId="{D1AD588F-7165-4BCB-BB83-B2681E883584}" destId="{E0C1116C-440B-44DD-AEF3-8742846A429F}" srcOrd="1" destOrd="0" presId="urn:microsoft.com/office/officeart/2005/8/layout/orgChart1"/>
    <dgm:cxn modelId="{5623FA4B-AEE2-41A5-BA8B-D83412906616}" type="presParOf" srcId="{E0C1116C-440B-44DD-AEF3-8742846A429F}" destId="{DA1EF02A-198F-4C5F-A704-EAF126B04EEA}" srcOrd="0" destOrd="0" presId="urn:microsoft.com/office/officeart/2005/8/layout/orgChart1"/>
    <dgm:cxn modelId="{BC3ACABF-1A48-46E9-A513-6BC02D0EA84B}" type="presParOf" srcId="{DA1EF02A-198F-4C5F-A704-EAF126B04EEA}" destId="{3D53FA85-705F-4F0A-BF77-9619711ADFE3}" srcOrd="0" destOrd="0" presId="urn:microsoft.com/office/officeart/2005/8/layout/orgChart1"/>
    <dgm:cxn modelId="{FB332173-4765-4465-82AB-BACCC12E74F4}" type="presParOf" srcId="{DA1EF02A-198F-4C5F-A704-EAF126B04EEA}" destId="{2CD47725-BC31-4C20-AC32-72FA7FCB5A93}" srcOrd="1" destOrd="0" presId="urn:microsoft.com/office/officeart/2005/8/layout/orgChart1"/>
    <dgm:cxn modelId="{AE82EBE8-60BB-433A-BFBD-E79D2547D11E}" type="presParOf" srcId="{E0C1116C-440B-44DD-AEF3-8742846A429F}" destId="{2B55C326-14E5-4DD2-B4D2-B95604A4D50D}" srcOrd="1" destOrd="0" presId="urn:microsoft.com/office/officeart/2005/8/layout/orgChart1"/>
    <dgm:cxn modelId="{A6CBF784-08C7-429B-BF48-9C79C0BA609F}" type="presParOf" srcId="{E0C1116C-440B-44DD-AEF3-8742846A429F}" destId="{6132CC6F-C378-4159-924E-2BDCA7F2F4B9}" srcOrd="2" destOrd="0" presId="urn:microsoft.com/office/officeart/2005/8/layout/orgChart1"/>
    <dgm:cxn modelId="{E0A384A6-5FB0-4F4B-96D4-548D94499E65}" type="presParOf" srcId="{D1AD588F-7165-4BCB-BB83-B2681E883584}" destId="{88981AF9-CDBA-4D2D-BC5F-2E3FBEFB4344}" srcOrd="2" destOrd="0" presId="urn:microsoft.com/office/officeart/2005/8/layout/orgChart1"/>
    <dgm:cxn modelId="{5675F516-39AB-4C52-9244-CDEA0096600E}" type="presParOf" srcId="{D1AD588F-7165-4BCB-BB83-B2681E883584}" destId="{FF22BC5F-EFDC-4A8A-80E9-0DF17145892F}" srcOrd="3" destOrd="0" presId="urn:microsoft.com/office/officeart/2005/8/layout/orgChart1"/>
    <dgm:cxn modelId="{57230EC7-9F17-47DC-AC32-85F9A24A4B30}" type="presParOf" srcId="{FF22BC5F-EFDC-4A8A-80E9-0DF17145892F}" destId="{EA1C4813-BEBF-4FB5-9A11-1D48446DEA1B}" srcOrd="0" destOrd="0" presId="urn:microsoft.com/office/officeart/2005/8/layout/orgChart1"/>
    <dgm:cxn modelId="{0A6A4EA3-F493-41A7-8359-A97CD57E3C00}" type="presParOf" srcId="{EA1C4813-BEBF-4FB5-9A11-1D48446DEA1B}" destId="{5533014F-FC3C-4559-A9EC-3B4A9DBC38C0}" srcOrd="0" destOrd="0" presId="urn:microsoft.com/office/officeart/2005/8/layout/orgChart1"/>
    <dgm:cxn modelId="{3BFAF2DB-17AC-476E-A22F-A9327AC60771}" type="presParOf" srcId="{EA1C4813-BEBF-4FB5-9A11-1D48446DEA1B}" destId="{307DFD2A-C977-43DF-99B9-8BC22ADDA8C3}" srcOrd="1" destOrd="0" presId="urn:microsoft.com/office/officeart/2005/8/layout/orgChart1"/>
    <dgm:cxn modelId="{BAA4A5D4-DDB7-49C5-AE89-FCACEF12A2F5}" type="presParOf" srcId="{FF22BC5F-EFDC-4A8A-80E9-0DF17145892F}" destId="{4302F0AA-C433-45AA-BED2-3868A0825EBB}" srcOrd="1" destOrd="0" presId="urn:microsoft.com/office/officeart/2005/8/layout/orgChart1"/>
    <dgm:cxn modelId="{AD7DF60E-000C-4F56-A0D4-6E99BB2D9252}" type="presParOf" srcId="{FF22BC5F-EFDC-4A8A-80E9-0DF17145892F}" destId="{C265B795-3F56-453B-BA67-D20EFA2429B5}" srcOrd="2" destOrd="0" presId="urn:microsoft.com/office/officeart/2005/8/layout/orgChart1"/>
    <dgm:cxn modelId="{4BA65B12-2096-4892-B389-970A920796CB}" type="presParOf" srcId="{7DA23657-C388-45E5-A76E-85A250CE6C3D}" destId="{A6D6217F-89C1-4A99-8334-32D0BDF929A0}" srcOrd="2" destOrd="0" presId="urn:microsoft.com/office/officeart/2005/8/layout/orgChart1"/>
    <dgm:cxn modelId="{A52DADDD-0D84-4645-879E-2B00988F81CC}" type="presParOf" srcId="{D2D67AD0-072F-4911-8E84-E151EEDD54BA}" destId="{6127277B-8FB9-4318-9F3B-E5B4E5547657}" srcOrd="2" destOrd="0" presId="urn:microsoft.com/office/officeart/2005/8/layout/orgChart1"/>
    <dgm:cxn modelId="{FFCF2A40-21DB-4238-902A-7442238E2B41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noFill/>
      </dgm:spPr>
      <dgm:t>
        <a:bodyPr/>
        <a:lstStyle/>
        <a:p>
          <a:pPr rtl="0"/>
          <a:r>
            <a:rPr lang="en-US" sz="1000" dirty="0" smtClean="0"/>
            <a:t>Libya Civil War</a:t>
          </a:r>
          <a:endParaRPr lang="he-IL" sz="10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/>
        </a:p>
      </dgm:t>
    </dgm:pt>
    <dgm:pt modelId="{4BA17119-8762-4418-921D-15738C93A6D6}">
      <dgm:prSet/>
      <dgm:spPr/>
      <dgm:t>
        <a:bodyPr/>
        <a:lstStyle/>
        <a:p>
          <a:pPr rtl="1"/>
          <a:r>
            <a:rPr lang="en-US" dirty="0" smtClean="0"/>
            <a:t>UN Resolution</a:t>
          </a:r>
          <a:endParaRPr lang="he-IL" dirty="0"/>
        </a:p>
      </dgm:t>
    </dgm:pt>
    <dgm:pt modelId="{C61E9F87-50C3-43EF-888D-26E90154B3D8}" type="par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D311F5B5-BACC-48EB-BB05-2B27BEA1BF22}" type="sibTrans" cxnId="{A7CC0D40-36DC-442F-84CB-C66C5B9A4B0B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DA88EE00-98FB-4610-ACEB-DCF094F53DD5}" type="pres">
      <dgm:prSet presAssocID="{C61E9F87-50C3-43EF-888D-26E90154B3D8}" presName="Name37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CF8D704D-FCB7-4FBF-A840-EFC2B82004B8}" type="pres">
      <dgm:prSet presAssocID="{4BA17119-8762-4418-921D-15738C93A6D6}" presName="hierRoot2" presStyleCnt="0">
        <dgm:presLayoutVars>
          <dgm:hierBranch val="init"/>
        </dgm:presLayoutVars>
      </dgm:prSet>
      <dgm:spPr/>
    </dgm:pt>
    <dgm:pt modelId="{6F949610-E07A-4802-A68F-18FE3FD977B2}" type="pres">
      <dgm:prSet presAssocID="{4BA17119-8762-4418-921D-15738C93A6D6}" presName="rootComposite" presStyleCnt="0"/>
      <dgm:spPr/>
    </dgm:pt>
    <dgm:pt modelId="{FF6A922E-B144-484C-A408-4E95F969A21C}" type="pres">
      <dgm:prSet presAssocID="{4BA17119-8762-4418-921D-15738C93A6D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F2404A7-A5E9-4034-941F-11FE3B2A5439}" type="pres">
      <dgm:prSet presAssocID="{4BA17119-8762-4418-921D-15738C93A6D6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74F5A520-5353-4F71-A327-7C7AA74162B1}" type="pres">
      <dgm:prSet presAssocID="{4BA17119-8762-4418-921D-15738C93A6D6}" presName="hierChild4" presStyleCnt="0"/>
      <dgm:spPr/>
    </dgm:pt>
    <dgm:pt modelId="{5151D563-145F-4C19-BE0D-1605E0CAE081}" type="pres">
      <dgm:prSet presAssocID="{4BA17119-8762-4418-921D-15738C93A6D6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7C27CB37-F70B-4AE4-B5B9-D1A7B2A5531C}" type="presOf" srcId="{433A5B41-EDEC-4779-B029-087872C6890C}" destId="{EB174355-53AF-4528-9635-2EB6CAB61AF8}" srcOrd="0" destOrd="0" presId="urn:microsoft.com/office/officeart/2005/8/layout/orgChart1"/>
    <dgm:cxn modelId="{9D99690C-6803-4AFA-B1EC-DA983C1DE2A6}" type="presOf" srcId="{4BA17119-8762-4418-921D-15738C93A6D6}" destId="{5F2404A7-A5E9-4034-941F-11FE3B2A5439}" srcOrd="1" destOrd="0" presId="urn:microsoft.com/office/officeart/2005/8/layout/orgChart1"/>
    <dgm:cxn modelId="{37CF20FE-B2BE-4A29-A197-784CA0BCFE4D}" type="presOf" srcId="{C61E9F87-50C3-43EF-888D-26E90154B3D8}" destId="{DA88EE00-98FB-4610-ACEB-DCF094F53DD5}" srcOrd="0" destOrd="0" presId="urn:microsoft.com/office/officeart/2005/8/layout/orgChart1"/>
    <dgm:cxn modelId="{C9AE57F7-74EC-414C-8C56-52ABCF61B1E7}" type="presOf" srcId="{4BA17119-8762-4418-921D-15738C93A6D6}" destId="{FF6A922E-B144-484C-A408-4E95F969A21C}" srcOrd="0" destOrd="0" presId="urn:microsoft.com/office/officeart/2005/8/layout/orgChart1"/>
    <dgm:cxn modelId="{D93D8E7B-326E-4BC2-8278-77D621007BAE}" type="presOf" srcId="{41D27E45-ABE2-4D73-976D-9BF0CC60DA57}" destId="{6A24464E-1717-4518-8F11-C35926C90B6B}" srcOrd="0" destOrd="0" presId="urn:microsoft.com/office/officeart/2005/8/layout/orgChart1"/>
    <dgm:cxn modelId="{A7CC0D40-36DC-442F-84CB-C66C5B9A4B0B}" srcId="{433A5B41-EDEC-4779-B029-087872C6890C}" destId="{4BA17119-8762-4418-921D-15738C93A6D6}" srcOrd="0" destOrd="0" parTransId="{C61E9F87-50C3-43EF-888D-26E90154B3D8}" sibTransId="{D311F5B5-BACC-48EB-BB05-2B27BEA1BF22}"/>
    <dgm:cxn modelId="{FF79743D-DCE8-44FB-9B75-0D2983AD840D}" type="presOf" srcId="{433A5B41-EDEC-4779-B029-087872C6890C}" destId="{04A7CDEA-F711-4A9A-BD0C-15BF08E3DE44}" srcOrd="1" destOrd="0" presId="urn:microsoft.com/office/officeart/2005/8/layout/orgChart1"/>
    <dgm:cxn modelId="{5EFE0EEC-3747-4D37-92AA-3F9ECEF0C674}" type="presParOf" srcId="{6A24464E-1717-4518-8F11-C35926C90B6B}" destId="{4B5C0379-15C7-43E5-A8F1-6056DDF506C0}" srcOrd="0" destOrd="0" presId="urn:microsoft.com/office/officeart/2005/8/layout/orgChart1"/>
    <dgm:cxn modelId="{1CE8DBD1-8562-4A58-9378-B1CF968A63EF}" type="presParOf" srcId="{4B5C0379-15C7-43E5-A8F1-6056DDF506C0}" destId="{45DF590B-6131-45C1-AA7D-CA4206256AEF}" srcOrd="0" destOrd="0" presId="urn:microsoft.com/office/officeart/2005/8/layout/orgChart1"/>
    <dgm:cxn modelId="{8C76C874-F159-4A06-8479-48E183C35AD5}" type="presParOf" srcId="{45DF590B-6131-45C1-AA7D-CA4206256AEF}" destId="{EB174355-53AF-4528-9635-2EB6CAB61AF8}" srcOrd="0" destOrd="0" presId="urn:microsoft.com/office/officeart/2005/8/layout/orgChart1"/>
    <dgm:cxn modelId="{A574FA50-C51C-46E7-A87D-F6F6EDABF89E}" type="presParOf" srcId="{45DF590B-6131-45C1-AA7D-CA4206256AEF}" destId="{04A7CDEA-F711-4A9A-BD0C-15BF08E3DE44}" srcOrd="1" destOrd="0" presId="urn:microsoft.com/office/officeart/2005/8/layout/orgChart1"/>
    <dgm:cxn modelId="{24F8015F-D885-43CC-B6DA-01E539841CB6}" type="presParOf" srcId="{4B5C0379-15C7-43E5-A8F1-6056DDF506C0}" destId="{1BD6620F-B1E0-44ED-828C-C9CBCB69A03E}" srcOrd="1" destOrd="0" presId="urn:microsoft.com/office/officeart/2005/8/layout/orgChart1"/>
    <dgm:cxn modelId="{0E5D16F0-144C-4D1F-A91D-CF964C078F76}" type="presParOf" srcId="{1BD6620F-B1E0-44ED-828C-C9CBCB69A03E}" destId="{DA88EE00-98FB-4610-ACEB-DCF094F53DD5}" srcOrd="0" destOrd="0" presId="urn:microsoft.com/office/officeart/2005/8/layout/orgChart1"/>
    <dgm:cxn modelId="{0BFCB8C3-C96B-48CF-B037-8EDEF465DECF}" type="presParOf" srcId="{1BD6620F-B1E0-44ED-828C-C9CBCB69A03E}" destId="{CF8D704D-FCB7-4FBF-A840-EFC2B82004B8}" srcOrd="1" destOrd="0" presId="urn:microsoft.com/office/officeart/2005/8/layout/orgChart1"/>
    <dgm:cxn modelId="{0BAB2D55-A3DB-43DC-AB73-4086B9EAF373}" type="presParOf" srcId="{CF8D704D-FCB7-4FBF-A840-EFC2B82004B8}" destId="{6F949610-E07A-4802-A68F-18FE3FD977B2}" srcOrd="0" destOrd="0" presId="urn:microsoft.com/office/officeart/2005/8/layout/orgChart1"/>
    <dgm:cxn modelId="{88C488B0-CA68-4A31-A1E2-D3173C156AC0}" type="presParOf" srcId="{6F949610-E07A-4802-A68F-18FE3FD977B2}" destId="{FF6A922E-B144-484C-A408-4E95F969A21C}" srcOrd="0" destOrd="0" presId="urn:microsoft.com/office/officeart/2005/8/layout/orgChart1"/>
    <dgm:cxn modelId="{756BBAA1-AC5F-460D-9AD2-B5EAD0F377A2}" type="presParOf" srcId="{6F949610-E07A-4802-A68F-18FE3FD977B2}" destId="{5F2404A7-A5E9-4034-941F-11FE3B2A5439}" srcOrd="1" destOrd="0" presId="urn:microsoft.com/office/officeart/2005/8/layout/orgChart1"/>
    <dgm:cxn modelId="{988CAB69-6FA5-45DB-9C20-E64046D5458E}" type="presParOf" srcId="{CF8D704D-FCB7-4FBF-A840-EFC2B82004B8}" destId="{74F5A520-5353-4F71-A327-7C7AA74162B1}" srcOrd="1" destOrd="0" presId="urn:microsoft.com/office/officeart/2005/8/layout/orgChart1"/>
    <dgm:cxn modelId="{21393A67-8F12-4213-9FCE-D2D8AA4FBCD1}" type="presParOf" srcId="{CF8D704D-FCB7-4FBF-A840-EFC2B82004B8}" destId="{5151D563-145F-4C19-BE0D-1605E0CAE081}" srcOrd="2" destOrd="0" presId="urn:microsoft.com/office/officeart/2005/8/layout/orgChart1"/>
    <dgm:cxn modelId="{51706F05-4545-4549-B207-9E1DBCC00E81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800" dirty="0" smtClean="0"/>
            <a:t>Restore the Empire</a:t>
          </a:r>
          <a:endParaRPr lang="he-IL" sz="8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800" dirty="0" smtClean="0"/>
            <a:t>Africa</a:t>
          </a:r>
          <a:endParaRPr lang="he-IL" sz="8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800" dirty="0" smtClean="0"/>
            <a:t>Caribbean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00DE50F4-8EDB-4092-A935-E93BE8232A32}">
      <dgm:prSet custT="1"/>
      <dgm:spPr/>
      <dgm:t>
        <a:bodyPr/>
        <a:lstStyle/>
        <a:p>
          <a:pPr rtl="1"/>
          <a:r>
            <a:rPr lang="en-US" sz="800" dirty="0" smtClean="0"/>
            <a:t>Claim Cuba</a:t>
          </a:r>
          <a:endParaRPr lang="he-IL" sz="800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D80352CF-0ABB-43C1-802F-5632CD4815ED}">
      <dgm:prSet custT="1"/>
      <dgm:spPr/>
      <dgm:t>
        <a:bodyPr/>
        <a:lstStyle/>
        <a:p>
          <a:pPr rtl="1"/>
          <a:r>
            <a:rPr lang="en-US" sz="800" dirty="0" smtClean="0"/>
            <a:t>Central America</a:t>
          </a:r>
          <a:endParaRPr lang="he-IL" sz="800" dirty="0"/>
        </a:p>
      </dgm:t>
    </dgm:pt>
    <dgm:pt modelId="{D585B2C9-809E-4FD9-B909-BFAF2F422309}" type="par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3C15F204-5089-435C-9C1E-0BD2A7FB7EB7}" type="sib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9350D551-4F6A-46E1-879E-9DE3750CC46F}">
      <dgm:prSet custT="1"/>
      <dgm:spPr/>
      <dgm:t>
        <a:bodyPr/>
        <a:lstStyle/>
        <a:p>
          <a:pPr rtl="1"/>
          <a:r>
            <a:rPr lang="en-US" sz="800" dirty="0" smtClean="0"/>
            <a:t>South America</a:t>
          </a:r>
          <a:endParaRPr lang="he-IL" sz="800" dirty="0"/>
        </a:p>
      </dgm:t>
    </dgm:pt>
    <dgm:pt modelId="{4D37E7F3-1C51-48EC-908F-CDB1535BB322}" type="parTrans" cxnId="{5135DCD5-3E74-43CE-AC4C-E880C420F763}">
      <dgm:prSet/>
      <dgm:spPr/>
      <dgm:t>
        <a:bodyPr/>
        <a:lstStyle/>
        <a:p>
          <a:pPr rtl="1"/>
          <a:endParaRPr lang="he-IL" sz="800"/>
        </a:p>
      </dgm:t>
    </dgm:pt>
    <dgm:pt modelId="{5D5AED3B-0C8E-4C0F-80EC-D7CC2A894240}" type="sibTrans" cxnId="{5135DCD5-3E74-43CE-AC4C-E880C420F763}">
      <dgm:prSet/>
      <dgm:spPr/>
      <dgm:t>
        <a:bodyPr/>
        <a:lstStyle/>
        <a:p>
          <a:pPr rtl="1"/>
          <a:endParaRPr lang="he-IL" sz="800"/>
        </a:p>
      </dgm:t>
    </dgm:pt>
    <dgm:pt modelId="{10456D4D-1B83-4A96-9EF9-ACD95908C89F}">
      <dgm:prSet custT="1"/>
      <dgm:spPr/>
      <dgm:t>
        <a:bodyPr/>
        <a:lstStyle/>
        <a:p>
          <a:pPr rtl="1"/>
          <a:r>
            <a:rPr lang="en-US" sz="800" dirty="0" smtClean="0"/>
            <a:t>Asia</a:t>
          </a:r>
          <a:endParaRPr lang="he-IL" sz="800" dirty="0"/>
        </a:p>
      </dgm:t>
    </dgm:pt>
    <dgm:pt modelId="{F74B44CC-C95E-4470-A232-1601E6F72E92}" type="parTrans" cxnId="{EE483B1F-0165-4837-88C1-153E4A913691}">
      <dgm:prSet/>
      <dgm:spPr/>
      <dgm:t>
        <a:bodyPr/>
        <a:lstStyle/>
        <a:p>
          <a:pPr rtl="1"/>
          <a:endParaRPr lang="he-IL" sz="800"/>
        </a:p>
      </dgm:t>
    </dgm:pt>
    <dgm:pt modelId="{926974FE-115F-416D-A836-F1EC070C8920}" type="sibTrans" cxnId="{EE483B1F-0165-4837-88C1-153E4A913691}">
      <dgm:prSet/>
      <dgm:spPr/>
      <dgm:t>
        <a:bodyPr/>
        <a:lstStyle/>
        <a:p>
          <a:pPr rtl="1"/>
          <a:endParaRPr lang="he-IL" sz="800"/>
        </a:p>
      </dgm:t>
    </dgm:pt>
    <dgm:pt modelId="{940186B0-8506-4835-9EBE-AD1109682A43}">
      <dgm:prSet custT="1"/>
      <dgm:spPr/>
      <dgm:t>
        <a:bodyPr/>
        <a:lstStyle/>
        <a:p>
          <a:pPr rtl="1"/>
          <a:r>
            <a:rPr lang="en-US" sz="800" dirty="0" smtClean="0"/>
            <a:t>Claim Morocco</a:t>
          </a:r>
          <a:endParaRPr lang="he-IL" sz="800" dirty="0"/>
        </a:p>
      </dgm:t>
    </dgm:pt>
    <dgm:pt modelId="{795F9F1B-ACCD-40BB-8102-D7BCCCC3A873}" type="par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052E8A8B-594A-4559-964F-D02D961663C6}" type="sib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2208177F-E641-4AF6-9E4D-ACF4D1D1AEEB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B955FFE6-03F2-45EE-8764-8EE4449244FF}" type="par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76EDB11D-9602-4E0F-8DA5-4CDBD6E80EEE}" type="sib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0D0A27D2-713E-4044-AED6-AAABB3386E5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9B532E41-CB17-4B1F-BD33-D277C7A9E372}" type="par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3F956BF0-7DE4-4E24-983A-C8558D84242C}" type="sib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1FFE7AD1-2FFB-4901-B5F7-4606C904A1E9}">
      <dgm:prSet custT="1"/>
      <dgm:spPr/>
      <dgm:t>
        <a:bodyPr/>
        <a:lstStyle/>
        <a:p>
          <a:pPr rtl="1"/>
          <a:r>
            <a:rPr lang="en-US" sz="800" dirty="0" smtClean="0"/>
            <a:t>Integrate Morocco</a:t>
          </a:r>
          <a:endParaRPr lang="he-IL" sz="800" dirty="0"/>
        </a:p>
      </dgm:t>
    </dgm:pt>
    <dgm:pt modelId="{85372EC8-6839-4058-A96E-152143C7A7C7}" type="parTrans" cxnId="{B227FDCA-4703-4C51-9B63-3B8B3517F5BC}">
      <dgm:prSet/>
      <dgm:spPr/>
      <dgm:t>
        <a:bodyPr/>
        <a:lstStyle/>
        <a:p>
          <a:pPr rtl="1"/>
          <a:endParaRPr lang="he-IL" sz="800"/>
        </a:p>
      </dgm:t>
    </dgm:pt>
    <dgm:pt modelId="{836EA543-30FF-44E5-876B-23BC9B089DC0}" type="sibTrans" cxnId="{B227FDCA-4703-4C51-9B63-3B8B3517F5BC}">
      <dgm:prSet/>
      <dgm:spPr/>
      <dgm:t>
        <a:bodyPr/>
        <a:lstStyle/>
        <a:p>
          <a:pPr rtl="1"/>
          <a:endParaRPr lang="he-IL" sz="800"/>
        </a:p>
      </dgm:t>
    </dgm:pt>
    <dgm:pt modelId="{C79C477F-95B4-432D-823C-FD101A6700FB}">
      <dgm:prSet custT="1"/>
      <dgm:spPr/>
      <dgm:t>
        <a:bodyPr/>
        <a:lstStyle/>
        <a:p>
          <a:pPr rtl="1"/>
          <a:r>
            <a:rPr lang="en-US" sz="800" dirty="0" smtClean="0"/>
            <a:t>Claim Western Sahara</a:t>
          </a:r>
          <a:endParaRPr lang="he-IL" sz="800" dirty="0"/>
        </a:p>
      </dgm:t>
    </dgm:pt>
    <dgm:pt modelId="{F188D6FA-42D5-42F1-BC63-9417064BA1CE}" type="parTrans" cxnId="{226FCC08-C5A1-49B6-AA76-8E23A0EEDE36}">
      <dgm:prSet/>
      <dgm:spPr/>
      <dgm:t>
        <a:bodyPr/>
        <a:lstStyle/>
        <a:p>
          <a:pPr rtl="1"/>
          <a:endParaRPr lang="he-IL" sz="800"/>
        </a:p>
      </dgm:t>
    </dgm:pt>
    <dgm:pt modelId="{4B916CA8-D9B6-4971-8C18-57B913B45D67}" type="sibTrans" cxnId="{226FCC08-C5A1-49B6-AA76-8E23A0EEDE36}">
      <dgm:prSet/>
      <dgm:spPr/>
      <dgm:t>
        <a:bodyPr/>
        <a:lstStyle/>
        <a:p>
          <a:pPr rtl="1"/>
          <a:endParaRPr lang="he-IL" sz="800"/>
        </a:p>
      </dgm:t>
    </dgm:pt>
    <dgm:pt modelId="{AAEE188B-FED7-47F6-A1AB-55BA43EA38A4}">
      <dgm:prSet custT="1"/>
      <dgm:spPr/>
      <dgm:t>
        <a:bodyPr/>
        <a:lstStyle/>
        <a:p>
          <a:pPr rtl="1"/>
          <a:r>
            <a:rPr lang="en-US" sz="800" dirty="0" smtClean="0"/>
            <a:t>Claim Western Sahara</a:t>
          </a:r>
          <a:endParaRPr lang="he-IL" sz="800" dirty="0"/>
        </a:p>
      </dgm:t>
    </dgm:pt>
    <dgm:pt modelId="{D67CF516-696A-4DC1-A010-FFB23686C150}" type="parTrans" cxnId="{34840E8E-3277-4103-8492-1ABF3A84860C}">
      <dgm:prSet/>
      <dgm:spPr/>
      <dgm:t>
        <a:bodyPr/>
        <a:lstStyle/>
        <a:p>
          <a:pPr rtl="1"/>
          <a:endParaRPr lang="he-IL" sz="800"/>
        </a:p>
      </dgm:t>
    </dgm:pt>
    <dgm:pt modelId="{93B75867-27A1-4823-AC96-8B14327C36CA}" type="sibTrans" cxnId="{34840E8E-3277-4103-8492-1ABF3A84860C}">
      <dgm:prSet/>
      <dgm:spPr/>
      <dgm:t>
        <a:bodyPr/>
        <a:lstStyle/>
        <a:p>
          <a:pPr rtl="1"/>
          <a:endParaRPr lang="he-IL" sz="800"/>
        </a:p>
      </dgm:t>
    </dgm:pt>
    <dgm:pt modelId="{18B9D510-DDFF-409C-B646-0629A55503E0}">
      <dgm:prSet custT="1"/>
      <dgm:spPr/>
      <dgm:t>
        <a:bodyPr/>
        <a:lstStyle/>
        <a:p>
          <a:pPr rtl="0"/>
          <a:r>
            <a:rPr lang="en-US" sz="800" dirty="0" smtClean="0"/>
            <a:t>UN </a:t>
          </a:r>
        </a:p>
        <a:p>
          <a:pPr rtl="0"/>
          <a:r>
            <a:rPr lang="en-US" sz="800" dirty="0" smtClean="0"/>
            <a:t>Recognition</a:t>
          </a:r>
          <a:endParaRPr lang="he-IL" sz="800" dirty="0"/>
        </a:p>
      </dgm:t>
    </dgm:pt>
    <dgm:pt modelId="{2C47FCF2-E7FE-4F82-A9AD-CD64BEF43BFF}" type="par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E2062693-24D6-4B46-8070-F3F434CD901E}" type="sib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43764EB5-0EBE-4B6B-BE7E-585A33B81F0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C33C80FA-78DD-49D1-999A-30C69854A011}" type="par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CD778967-E7B7-40FE-AD70-ADCE1D548E62}" type="sib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04EC11EC-E877-4DB6-AE49-A3123BF72A88}">
      <dgm:prSet custT="1"/>
      <dgm:spPr/>
      <dgm:t>
        <a:bodyPr/>
        <a:lstStyle/>
        <a:p>
          <a:pPr rtl="1"/>
          <a:r>
            <a:rPr lang="en-US" sz="800" dirty="0" smtClean="0"/>
            <a:t>Intergrade </a:t>
          </a:r>
        </a:p>
        <a:p>
          <a:pPr rtl="1"/>
          <a:r>
            <a:rPr lang="en-US" sz="800" dirty="0" smtClean="0"/>
            <a:t>Cuba</a:t>
          </a:r>
          <a:endParaRPr lang="he-IL" sz="800" dirty="0"/>
        </a:p>
      </dgm:t>
    </dgm:pt>
    <dgm:pt modelId="{3CFCAB98-D2BF-4648-A26E-3B87FE16BA0E}" type="parTrans" cxnId="{99AF655B-75F4-4746-9094-15401AD0082A}">
      <dgm:prSet/>
      <dgm:spPr/>
      <dgm:t>
        <a:bodyPr/>
        <a:lstStyle/>
        <a:p>
          <a:pPr rtl="1"/>
          <a:endParaRPr lang="he-IL" sz="800"/>
        </a:p>
      </dgm:t>
    </dgm:pt>
    <dgm:pt modelId="{ED48F355-5902-4C3B-851E-7C9C579A6730}" type="sibTrans" cxnId="{99AF655B-75F4-4746-9094-15401AD0082A}">
      <dgm:prSet/>
      <dgm:spPr/>
      <dgm:t>
        <a:bodyPr/>
        <a:lstStyle/>
        <a:p>
          <a:pPr rtl="1"/>
          <a:endParaRPr lang="he-IL" sz="800"/>
        </a:p>
      </dgm:t>
    </dgm:pt>
    <dgm:pt modelId="{CEE5CF24-5D46-4AC4-A3CC-9C275654037C}">
      <dgm:prSet custT="1"/>
      <dgm:spPr/>
      <dgm:t>
        <a:bodyPr/>
        <a:lstStyle/>
        <a:p>
          <a:pPr rtl="1"/>
          <a:r>
            <a:rPr lang="en-US" sz="800" dirty="0" smtClean="0"/>
            <a:t>Claim Mexico</a:t>
          </a:r>
          <a:endParaRPr lang="he-IL" sz="800" dirty="0"/>
        </a:p>
      </dgm:t>
    </dgm:pt>
    <dgm:pt modelId="{2B2FBF72-C3BC-4F52-AEFD-EC34A3F2886B}" type="parTrans" cxnId="{95C663F6-BF5F-4507-85B0-B01D99E7A2AD}">
      <dgm:prSet/>
      <dgm:spPr/>
      <dgm:t>
        <a:bodyPr/>
        <a:lstStyle/>
        <a:p>
          <a:pPr rtl="1"/>
          <a:endParaRPr lang="he-IL" sz="800"/>
        </a:p>
      </dgm:t>
    </dgm:pt>
    <dgm:pt modelId="{F16C5136-B09B-4AD8-850A-048C0C3877CE}" type="sibTrans" cxnId="{95C663F6-BF5F-4507-85B0-B01D99E7A2AD}">
      <dgm:prSet/>
      <dgm:spPr/>
      <dgm:t>
        <a:bodyPr/>
        <a:lstStyle/>
        <a:p>
          <a:pPr rtl="1"/>
          <a:endParaRPr lang="he-IL" sz="800"/>
        </a:p>
      </dgm:t>
    </dgm:pt>
    <dgm:pt modelId="{9D99B673-0CB5-48E7-BB11-68867BE80D76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83D7D6CE-B57C-4CDF-BA3B-48B0023ECF3C}" type="par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22B2A391-63A9-49CB-AD22-C502C1660DC8}" type="sib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7C6EEBC8-440C-4323-B228-52D63C1E3A53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FADF9C26-C75A-4385-8A76-1704BB11E393}" type="par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50E33B28-5547-4621-8E51-D815CC5902E0}" type="sib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C3730B7A-5CF7-40C3-A0FC-D85569F961E6}">
      <dgm:prSet custT="1"/>
      <dgm:spPr/>
      <dgm:t>
        <a:bodyPr/>
        <a:lstStyle/>
        <a:p>
          <a:pPr rtl="1"/>
          <a:r>
            <a:rPr lang="en-US" sz="800" dirty="0" smtClean="0"/>
            <a:t>Intergrade</a:t>
          </a:r>
          <a:br>
            <a:rPr lang="en-US" sz="800" dirty="0" smtClean="0"/>
          </a:br>
          <a:r>
            <a:rPr lang="en-US" sz="800" dirty="0" smtClean="0"/>
            <a:t>Mexico</a:t>
          </a:r>
          <a:endParaRPr lang="he-IL" sz="800" dirty="0"/>
        </a:p>
      </dgm:t>
    </dgm:pt>
    <dgm:pt modelId="{5491A016-9CA0-40F2-9A99-5E8283F6AF54}" type="par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38EE0D31-A77D-4DE5-BD72-F8AB15A32521}" type="sib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3C073CB3-09F4-4AE3-92C9-8EA242147579}">
      <dgm:prSet custT="1"/>
      <dgm:spPr/>
      <dgm:t>
        <a:bodyPr/>
        <a:lstStyle/>
        <a:p>
          <a:pPr rtl="1"/>
          <a:r>
            <a:rPr lang="en-US" sz="800" dirty="0" smtClean="0"/>
            <a:t>Claim Panama</a:t>
          </a:r>
          <a:endParaRPr lang="he-IL" sz="800" dirty="0"/>
        </a:p>
      </dgm:t>
    </dgm:pt>
    <dgm:pt modelId="{CDA92DEB-36A5-4D0F-94B2-58D8AEC84DB4}" type="parTrans" cxnId="{D9EB3CB1-AC8A-4578-B76B-FD437978F038}">
      <dgm:prSet/>
      <dgm:spPr/>
      <dgm:t>
        <a:bodyPr/>
        <a:lstStyle/>
        <a:p>
          <a:pPr rtl="1"/>
          <a:endParaRPr lang="he-IL" sz="800"/>
        </a:p>
      </dgm:t>
    </dgm:pt>
    <dgm:pt modelId="{91F436A4-BB64-4B20-8834-9BF162DA0E78}" type="sibTrans" cxnId="{D9EB3CB1-AC8A-4578-B76B-FD437978F038}">
      <dgm:prSet/>
      <dgm:spPr/>
      <dgm:t>
        <a:bodyPr/>
        <a:lstStyle/>
        <a:p>
          <a:pPr rtl="1"/>
          <a:endParaRPr lang="he-IL" sz="800"/>
        </a:p>
      </dgm:t>
    </dgm:pt>
    <dgm:pt modelId="{46F1A23C-34A1-402B-9454-4418F4C28937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D4AEB95D-F73F-4669-9734-CF6D9D4085FA}" type="parTrans" cxnId="{FEF259EA-E37C-4A22-BB37-00938D9003FB}">
      <dgm:prSet/>
      <dgm:spPr/>
      <dgm:t>
        <a:bodyPr/>
        <a:lstStyle/>
        <a:p>
          <a:pPr rtl="1"/>
          <a:endParaRPr lang="he-IL" sz="800"/>
        </a:p>
      </dgm:t>
    </dgm:pt>
    <dgm:pt modelId="{58ED62F8-AD89-4D67-9F11-B99EBB7D81AD}" type="sibTrans" cxnId="{FEF259EA-E37C-4A22-BB37-00938D9003FB}">
      <dgm:prSet/>
      <dgm:spPr/>
      <dgm:t>
        <a:bodyPr/>
        <a:lstStyle/>
        <a:p>
          <a:pPr rtl="1"/>
          <a:endParaRPr lang="he-IL" sz="800"/>
        </a:p>
      </dgm:t>
    </dgm:pt>
    <dgm:pt modelId="{399F217A-C4E4-4CCB-81B2-D9A7ED5EB024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890C8AA5-AB22-4A50-81E2-98CE26366D77}" type="parTrans" cxnId="{458AD804-ACFA-4341-B8F6-CFFD89760951}">
      <dgm:prSet/>
      <dgm:spPr/>
      <dgm:t>
        <a:bodyPr/>
        <a:lstStyle/>
        <a:p>
          <a:pPr rtl="1"/>
          <a:endParaRPr lang="he-IL" sz="800"/>
        </a:p>
      </dgm:t>
    </dgm:pt>
    <dgm:pt modelId="{7CAC5494-B10C-4C24-B969-21C8EA3AC6C3}" type="sibTrans" cxnId="{458AD804-ACFA-4341-B8F6-CFFD89760951}">
      <dgm:prSet/>
      <dgm:spPr/>
      <dgm:t>
        <a:bodyPr/>
        <a:lstStyle/>
        <a:p>
          <a:pPr rtl="1"/>
          <a:endParaRPr lang="he-IL" sz="800"/>
        </a:p>
      </dgm:t>
    </dgm:pt>
    <dgm:pt modelId="{8C43CB33-B034-444E-9920-6BF4A1C55B17}">
      <dgm:prSet custT="1"/>
      <dgm:spPr/>
      <dgm:t>
        <a:bodyPr/>
        <a:lstStyle/>
        <a:p>
          <a:pPr rtl="1"/>
          <a:r>
            <a:rPr lang="en-US" sz="800" dirty="0" smtClean="0"/>
            <a:t>Intergrade Panama</a:t>
          </a:r>
          <a:endParaRPr lang="he-IL" sz="800" dirty="0"/>
        </a:p>
      </dgm:t>
    </dgm:pt>
    <dgm:pt modelId="{B5F37523-C21A-43CD-9C9D-D76B9EE93D0A}" type="parTrans" cxnId="{33D0B4CD-8E2A-4A2C-9F54-809DDC4DB5D8}">
      <dgm:prSet/>
      <dgm:spPr/>
      <dgm:t>
        <a:bodyPr/>
        <a:lstStyle/>
        <a:p>
          <a:pPr rtl="1"/>
          <a:endParaRPr lang="he-IL" sz="800"/>
        </a:p>
      </dgm:t>
    </dgm:pt>
    <dgm:pt modelId="{49379C0C-C175-42B4-B368-A8EA62243D80}" type="sibTrans" cxnId="{33D0B4CD-8E2A-4A2C-9F54-809DDC4DB5D8}">
      <dgm:prSet/>
      <dgm:spPr/>
      <dgm:t>
        <a:bodyPr/>
        <a:lstStyle/>
        <a:p>
          <a:pPr rtl="1"/>
          <a:endParaRPr lang="he-IL" sz="800"/>
        </a:p>
      </dgm:t>
    </dgm:pt>
    <dgm:pt modelId="{7DB2D46C-AF6A-4F01-B820-51499015B426}">
      <dgm:prSet custT="1"/>
      <dgm:spPr/>
      <dgm:t>
        <a:bodyPr/>
        <a:lstStyle/>
        <a:p>
          <a:pPr rtl="1"/>
          <a:r>
            <a:rPr lang="en-US" sz="800" dirty="0" smtClean="0"/>
            <a:t>Claim Philippines</a:t>
          </a:r>
          <a:endParaRPr lang="he-IL" sz="800" dirty="0"/>
        </a:p>
      </dgm:t>
    </dgm:pt>
    <dgm:pt modelId="{212E44DC-C7BD-4091-8FB8-09C6A10E4865}" type="parTrans" cxnId="{4E7093E7-26E4-4568-95BF-901ACF8778BC}">
      <dgm:prSet/>
      <dgm:spPr/>
      <dgm:t>
        <a:bodyPr/>
        <a:lstStyle/>
        <a:p>
          <a:pPr rtl="1"/>
          <a:endParaRPr lang="he-IL" sz="800"/>
        </a:p>
      </dgm:t>
    </dgm:pt>
    <dgm:pt modelId="{48146892-DD22-49CC-80DD-C67E2A23103D}" type="sibTrans" cxnId="{4E7093E7-26E4-4568-95BF-901ACF8778BC}">
      <dgm:prSet/>
      <dgm:spPr/>
      <dgm:t>
        <a:bodyPr/>
        <a:lstStyle/>
        <a:p>
          <a:pPr rtl="1"/>
          <a:endParaRPr lang="he-IL" sz="800"/>
        </a:p>
      </dgm:t>
    </dgm:pt>
    <dgm:pt modelId="{E4B39FB8-4806-4C27-B93B-F0F23905F2C5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FDC6F8E6-D691-4CB0-A9FB-01BF05D46992}" type="parTrans" cxnId="{578AA05A-2711-4752-8D75-3F34DD370031}">
      <dgm:prSet/>
      <dgm:spPr/>
      <dgm:t>
        <a:bodyPr/>
        <a:lstStyle/>
        <a:p>
          <a:pPr rtl="1"/>
          <a:endParaRPr lang="he-IL" sz="800"/>
        </a:p>
      </dgm:t>
    </dgm:pt>
    <dgm:pt modelId="{4EE348FB-BA4E-4A2F-964C-DAFABC11DCD5}" type="sibTrans" cxnId="{578AA05A-2711-4752-8D75-3F34DD370031}">
      <dgm:prSet/>
      <dgm:spPr/>
      <dgm:t>
        <a:bodyPr/>
        <a:lstStyle/>
        <a:p>
          <a:pPr rtl="1"/>
          <a:endParaRPr lang="he-IL" sz="800"/>
        </a:p>
      </dgm:t>
    </dgm:pt>
    <dgm:pt modelId="{70EB06B9-1DD2-43F2-8789-043F51042CDA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F2C33AC6-D2B1-45A7-BEA0-0EEB2ED2F545}" type="parTrans" cxnId="{588159BC-4934-4AFC-A017-0F07B13D3B09}">
      <dgm:prSet/>
      <dgm:spPr/>
      <dgm:t>
        <a:bodyPr/>
        <a:lstStyle/>
        <a:p>
          <a:pPr rtl="1"/>
          <a:endParaRPr lang="he-IL" sz="800"/>
        </a:p>
      </dgm:t>
    </dgm:pt>
    <dgm:pt modelId="{E7760EBC-28F1-433D-BD4C-517C77A835DB}" type="sibTrans" cxnId="{588159BC-4934-4AFC-A017-0F07B13D3B09}">
      <dgm:prSet/>
      <dgm:spPr/>
      <dgm:t>
        <a:bodyPr/>
        <a:lstStyle/>
        <a:p>
          <a:pPr rtl="1"/>
          <a:endParaRPr lang="he-IL" sz="800"/>
        </a:p>
      </dgm:t>
    </dgm:pt>
    <dgm:pt modelId="{B59816E8-DACE-4AB8-B86E-9838B4720937}">
      <dgm:prSet custT="1"/>
      <dgm:spPr/>
      <dgm:t>
        <a:bodyPr/>
        <a:lstStyle/>
        <a:p>
          <a:pPr rtl="1"/>
          <a:r>
            <a:rPr lang="en-US" sz="800" dirty="0" smtClean="0"/>
            <a:t>Claim Argentina</a:t>
          </a:r>
          <a:endParaRPr lang="he-IL" sz="800" dirty="0"/>
        </a:p>
      </dgm:t>
    </dgm:pt>
    <dgm:pt modelId="{CA4C602E-7EE9-4011-B152-DC4A9CE6C87B}" type="parTrans" cxnId="{06D7237C-F0E0-4FBB-B15B-E48534E068A6}">
      <dgm:prSet/>
      <dgm:spPr/>
      <dgm:t>
        <a:bodyPr/>
        <a:lstStyle/>
        <a:p>
          <a:pPr rtl="1"/>
          <a:endParaRPr lang="he-IL" sz="800"/>
        </a:p>
      </dgm:t>
    </dgm:pt>
    <dgm:pt modelId="{64515DC9-C443-40E6-938B-3479F8DEBC4E}" type="sibTrans" cxnId="{06D7237C-F0E0-4FBB-B15B-E48534E068A6}">
      <dgm:prSet/>
      <dgm:spPr/>
      <dgm:t>
        <a:bodyPr/>
        <a:lstStyle/>
        <a:p>
          <a:pPr rtl="1"/>
          <a:endParaRPr lang="he-IL" sz="800"/>
        </a:p>
      </dgm:t>
    </dgm:pt>
    <dgm:pt modelId="{5A905D1C-EA82-4632-96C6-5285AD143D2C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93F015D7-E737-4568-9501-469DB3033213}" type="parTrans" cxnId="{993E8356-693C-4AA5-B4F3-DC413595654D}">
      <dgm:prSet/>
      <dgm:spPr/>
      <dgm:t>
        <a:bodyPr/>
        <a:lstStyle/>
        <a:p>
          <a:pPr rtl="1"/>
          <a:endParaRPr lang="he-IL" sz="800"/>
        </a:p>
      </dgm:t>
    </dgm:pt>
    <dgm:pt modelId="{1926D796-8F99-4552-91A4-8D1FF06BAA42}" type="sibTrans" cxnId="{993E8356-693C-4AA5-B4F3-DC413595654D}">
      <dgm:prSet/>
      <dgm:spPr/>
      <dgm:t>
        <a:bodyPr/>
        <a:lstStyle/>
        <a:p>
          <a:pPr rtl="1"/>
          <a:endParaRPr lang="he-IL" sz="800"/>
        </a:p>
      </dgm:t>
    </dgm:pt>
    <dgm:pt modelId="{FA430361-EC6C-4BAB-97C1-14A43A656073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33BD8987-1C1B-4531-913F-EBA5DAEF00EB}" type="parTrans" cxnId="{E1AA0CD7-2330-4CF9-AEAC-9CA564F3E28B}">
      <dgm:prSet/>
      <dgm:spPr/>
      <dgm:t>
        <a:bodyPr/>
        <a:lstStyle/>
        <a:p>
          <a:pPr rtl="1"/>
          <a:endParaRPr lang="he-IL" sz="800"/>
        </a:p>
      </dgm:t>
    </dgm:pt>
    <dgm:pt modelId="{2E23B485-F3FE-4D95-B64F-43D3C4E5DF27}" type="sibTrans" cxnId="{E1AA0CD7-2330-4CF9-AEAC-9CA564F3E28B}">
      <dgm:prSet/>
      <dgm:spPr/>
      <dgm:t>
        <a:bodyPr/>
        <a:lstStyle/>
        <a:p>
          <a:pPr rtl="1"/>
          <a:endParaRPr lang="he-IL" sz="800"/>
        </a:p>
      </dgm:t>
    </dgm:pt>
    <dgm:pt modelId="{569F7D3E-05A3-4D17-A429-9AC8300C7914}">
      <dgm:prSet custT="1"/>
      <dgm:spPr/>
      <dgm:t>
        <a:bodyPr/>
        <a:lstStyle/>
        <a:p>
          <a:pPr rtl="1"/>
          <a:r>
            <a:rPr lang="en-US" sz="800" dirty="0" smtClean="0"/>
            <a:t>Claim Venezuela</a:t>
          </a:r>
          <a:endParaRPr lang="he-IL" sz="800" dirty="0"/>
        </a:p>
      </dgm:t>
    </dgm:pt>
    <dgm:pt modelId="{0D478E5F-6B70-476D-94E4-83C45AC855E0}" type="parTrans" cxnId="{1FB8A83D-5E32-4324-BC5C-B5595E474130}">
      <dgm:prSet/>
      <dgm:spPr/>
      <dgm:t>
        <a:bodyPr/>
        <a:lstStyle/>
        <a:p>
          <a:pPr rtl="1"/>
          <a:endParaRPr lang="he-IL" sz="800"/>
        </a:p>
      </dgm:t>
    </dgm:pt>
    <dgm:pt modelId="{7B9E4155-2CA5-4706-A0F0-C5C6AA10DC19}" type="sibTrans" cxnId="{1FB8A83D-5E32-4324-BC5C-B5595E474130}">
      <dgm:prSet/>
      <dgm:spPr/>
      <dgm:t>
        <a:bodyPr/>
        <a:lstStyle/>
        <a:p>
          <a:pPr rtl="1"/>
          <a:endParaRPr lang="he-IL" sz="800"/>
        </a:p>
      </dgm:t>
    </dgm:pt>
    <dgm:pt modelId="{BC4B29E1-2BFF-4264-829B-71A92B222D46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F5928173-0DD4-4E31-A435-1C038472B72A}" type="parTrans" cxnId="{04F646DF-CE60-4B12-AE43-F18CD946620A}">
      <dgm:prSet/>
      <dgm:spPr/>
      <dgm:t>
        <a:bodyPr/>
        <a:lstStyle/>
        <a:p>
          <a:pPr rtl="1"/>
          <a:endParaRPr lang="he-IL" sz="800"/>
        </a:p>
      </dgm:t>
    </dgm:pt>
    <dgm:pt modelId="{1B3FC22C-7251-48A3-829E-63E4E1C25F4B}" type="sibTrans" cxnId="{04F646DF-CE60-4B12-AE43-F18CD946620A}">
      <dgm:prSet/>
      <dgm:spPr/>
      <dgm:t>
        <a:bodyPr/>
        <a:lstStyle/>
        <a:p>
          <a:pPr rtl="1"/>
          <a:endParaRPr lang="he-IL" sz="800"/>
        </a:p>
      </dgm:t>
    </dgm:pt>
    <dgm:pt modelId="{8F38B7CE-40BA-4D44-A029-6E26526604E2}">
      <dgm:prSet custT="1"/>
      <dgm:spPr/>
      <dgm:t>
        <a:bodyPr/>
        <a:lstStyle/>
        <a:p>
          <a:pPr rtl="0"/>
          <a:r>
            <a:rPr lang="en-US" sz="800" dirty="0" smtClean="0"/>
            <a:t>Military Invasion</a:t>
          </a:r>
          <a:endParaRPr lang="he-IL" sz="800" dirty="0"/>
        </a:p>
      </dgm:t>
    </dgm:pt>
    <dgm:pt modelId="{0BEEC7F6-CF94-4AE9-A5D5-C2DC5387D072}" type="parTrans" cxnId="{6F873C54-C85C-42C1-A750-201656F2CB32}">
      <dgm:prSet/>
      <dgm:spPr/>
      <dgm:t>
        <a:bodyPr/>
        <a:lstStyle/>
        <a:p>
          <a:pPr rtl="1"/>
          <a:endParaRPr lang="he-IL" sz="800"/>
        </a:p>
      </dgm:t>
    </dgm:pt>
    <dgm:pt modelId="{475F181E-A8CE-4756-B920-F138EB3F1FA1}" type="sibTrans" cxnId="{6F873C54-C85C-42C1-A750-201656F2CB32}">
      <dgm:prSet/>
      <dgm:spPr/>
      <dgm:t>
        <a:bodyPr/>
        <a:lstStyle/>
        <a:p>
          <a:pPr rtl="1"/>
          <a:endParaRPr lang="he-IL" sz="800"/>
        </a:p>
      </dgm:t>
    </dgm:pt>
    <dgm:pt modelId="{78F32D97-427C-4552-ABAE-D43EC0764C9A}">
      <dgm:prSet custT="1"/>
      <dgm:spPr/>
      <dgm:t>
        <a:bodyPr/>
        <a:lstStyle/>
        <a:p>
          <a:pPr rtl="1"/>
          <a:r>
            <a:rPr lang="en-US" sz="800" dirty="0" smtClean="0"/>
            <a:t>Claim Colombia</a:t>
          </a:r>
          <a:endParaRPr lang="he-IL" sz="800" dirty="0"/>
        </a:p>
      </dgm:t>
    </dgm:pt>
    <dgm:pt modelId="{8DFC6639-1551-4D59-96E2-5442680160E4}" type="parTrans" cxnId="{A61BCB25-C68E-44AC-8767-3F151155A8AA}">
      <dgm:prSet/>
      <dgm:spPr/>
      <dgm:t>
        <a:bodyPr/>
        <a:lstStyle/>
        <a:p>
          <a:pPr rtl="1"/>
          <a:endParaRPr lang="he-IL" sz="800"/>
        </a:p>
      </dgm:t>
    </dgm:pt>
    <dgm:pt modelId="{95B37306-EB7F-45C9-BBDB-79C150CE3172}" type="sibTrans" cxnId="{A61BCB25-C68E-44AC-8767-3F151155A8AA}">
      <dgm:prSet/>
      <dgm:spPr/>
      <dgm:t>
        <a:bodyPr/>
        <a:lstStyle/>
        <a:p>
          <a:pPr rtl="1"/>
          <a:endParaRPr lang="he-IL" sz="800"/>
        </a:p>
      </dgm:t>
    </dgm:pt>
    <dgm:pt modelId="{2556405F-A4B0-4E04-B998-6ECE8F19A95C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C96B28E4-3A58-4EEC-BD98-2C8182C05DD3}" type="parTrans" cxnId="{0A46CFB4-7125-44C1-9D36-5BA326571D6E}">
      <dgm:prSet/>
      <dgm:spPr/>
      <dgm:t>
        <a:bodyPr/>
        <a:lstStyle/>
        <a:p>
          <a:pPr rtl="1"/>
          <a:endParaRPr lang="he-IL" sz="800"/>
        </a:p>
      </dgm:t>
    </dgm:pt>
    <dgm:pt modelId="{4DE736C2-248A-43C9-989F-35F7E11C44FD}" type="sibTrans" cxnId="{0A46CFB4-7125-44C1-9D36-5BA326571D6E}">
      <dgm:prSet/>
      <dgm:spPr/>
      <dgm:t>
        <a:bodyPr/>
        <a:lstStyle/>
        <a:p>
          <a:pPr rtl="1"/>
          <a:endParaRPr lang="he-IL" sz="800"/>
        </a:p>
      </dgm:t>
    </dgm:pt>
    <dgm:pt modelId="{B957A25A-6A4B-4756-916D-4972E675052F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FEF2C425-B7F1-4015-BDF9-EBC885AEB8EB}" type="parTrans" cxnId="{A767FDDD-0262-497C-9DC9-F22E17E0D3CA}">
      <dgm:prSet/>
      <dgm:spPr/>
      <dgm:t>
        <a:bodyPr/>
        <a:lstStyle/>
        <a:p>
          <a:pPr rtl="1"/>
          <a:endParaRPr lang="he-IL" sz="800"/>
        </a:p>
      </dgm:t>
    </dgm:pt>
    <dgm:pt modelId="{50404AE8-4EC8-45D8-8333-708F3D2D16F6}" type="sibTrans" cxnId="{A767FDDD-0262-497C-9DC9-F22E17E0D3CA}">
      <dgm:prSet/>
      <dgm:spPr/>
      <dgm:t>
        <a:bodyPr/>
        <a:lstStyle/>
        <a:p>
          <a:pPr rtl="1"/>
          <a:endParaRPr lang="he-IL" sz="8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5DF590B-6131-45C1-AA7D-CA4206256AEF}" type="pres">
      <dgm:prSet presAssocID="{433A5B41-EDEC-4779-B029-087872C6890C}" presName="rootComposite1" presStyleCnt="0"/>
      <dgm:spPr/>
      <dgm:t>
        <a:bodyPr/>
        <a:lstStyle/>
        <a:p>
          <a:pPr rtl="1"/>
          <a:endParaRPr lang="he-IL"/>
        </a:p>
      </dgm:t>
    </dgm:pt>
    <dgm:pt modelId="{EB174355-53AF-4528-9635-2EB6CAB61AF8}" type="pres">
      <dgm:prSet presAssocID="{433A5B41-EDEC-4779-B029-087872C6890C}" presName="rootText1" presStyleLbl="node0" presStyleIdx="0" presStyleCnt="1" custScaleX="2060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  <dgm:t>
        <a:bodyPr/>
        <a:lstStyle/>
        <a:p>
          <a:pPr rtl="1"/>
          <a:endParaRPr lang="he-IL"/>
        </a:p>
      </dgm:t>
    </dgm:pt>
    <dgm:pt modelId="{4043CE0C-FBD2-4B80-B723-412C360FF28E}" type="pres">
      <dgm:prSet presAssocID="{60D929C7-C84A-46D2-AEBA-1236BC23E2F5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7CD40BC-E483-45C2-B590-4FD4EF5AA43F}" type="pres">
      <dgm:prSet presAssocID="{3DDFBD1B-621C-40D8-8BFC-D2C367EF3C43}" presName="rootComposite" presStyleCnt="0"/>
      <dgm:spPr/>
      <dgm:t>
        <a:bodyPr/>
        <a:lstStyle/>
        <a:p>
          <a:pPr rtl="1"/>
          <a:endParaRPr lang="he-IL"/>
        </a:p>
      </dgm:t>
    </dgm:pt>
    <dgm:pt modelId="{1E1DA542-9FEA-4191-94BD-1398E0FEECD5}" type="pres">
      <dgm:prSet presAssocID="{3DDFBD1B-621C-40D8-8BFC-D2C367EF3C4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  <dgm:t>
        <a:bodyPr/>
        <a:lstStyle/>
        <a:p>
          <a:pPr rtl="1"/>
          <a:endParaRPr lang="he-IL"/>
        </a:p>
      </dgm:t>
    </dgm:pt>
    <dgm:pt modelId="{D9457170-91AC-43CC-BE9E-F186F3C86893}" type="pres">
      <dgm:prSet presAssocID="{795F9F1B-ACCD-40BB-8102-D7BCCCC3A873}" presName="Name37" presStyleLbl="parChTrans1D3" presStyleIdx="0" presStyleCnt="8"/>
      <dgm:spPr/>
      <dgm:t>
        <a:bodyPr/>
        <a:lstStyle/>
        <a:p>
          <a:pPr rtl="1"/>
          <a:endParaRPr lang="he-IL"/>
        </a:p>
      </dgm:t>
    </dgm:pt>
    <dgm:pt modelId="{2D2253BE-0F47-427A-91C7-EB09D1D23F5C}" type="pres">
      <dgm:prSet presAssocID="{940186B0-8506-4835-9EBE-AD1109682A43}" presName="hierRoot2" presStyleCnt="0">
        <dgm:presLayoutVars>
          <dgm:hierBranch val="init"/>
        </dgm:presLayoutVars>
      </dgm:prSet>
      <dgm:spPr/>
    </dgm:pt>
    <dgm:pt modelId="{26CCE884-011D-4EC0-A5C5-C70B49404E20}" type="pres">
      <dgm:prSet presAssocID="{940186B0-8506-4835-9EBE-AD1109682A43}" presName="rootComposite" presStyleCnt="0"/>
      <dgm:spPr/>
    </dgm:pt>
    <dgm:pt modelId="{99C3C2AE-2B29-455E-90EF-FD466DD312F9}" type="pres">
      <dgm:prSet presAssocID="{940186B0-8506-4835-9EBE-AD1109682A4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E7904A-BAC6-4F04-AAFC-74EBA9A0EEAB}" type="pres">
      <dgm:prSet presAssocID="{940186B0-8506-4835-9EBE-AD1109682A43}" presName="rootConnector" presStyleLbl="node3" presStyleIdx="0" presStyleCnt="8"/>
      <dgm:spPr/>
      <dgm:t>
        <a:bodyPr/>
        <a:lstStyle/>
        <a:p>
          <a:pPr rtl="1"/>
          <a:endParaRPr lang="he-IL"/>
        </a:p>
      </dgm:t>
    </dgm:pt>
    <dgm:pt modelId="{9683A073-AC4F-4ED8-B61C-9FC8D8A58A4F}" type="pres">
      <dgm:prSet presAssocID="{940186B0-8506-4835-9EBE-AD1109682A43}" presName="hierChild4" presStyleCnt="0"/>
      <dgm:spPr/>
    </dgm:pt>
    <dgm:pt modelId="{D99B69CD-F104-490B-86DC-7771D402D26F}" type="pres">
      <dgm:prSet presAssocID="{B955FFE6-03F2-45EE-8764-8EE4449244FF}" presName="Name37" presStyleLbl="parChTrans1D4" presStyleIdx="0" presStyleCnt="22"/>
      <dgm:spPr/>
      <dgm:t>
        <a:bodyPr/>
        <a:lstStyle/>
        <a:p>
          <a:pPr rtl="1"/>
          <a:endParaRPr lang="he-IL"/>
        </a:p>
      </dgm:t>
    </dgm:pt>
    <dgm:pt modelId="{155E9EC0-2900-45CE-8FD1-24AD5C5D4257}" type="pres">
      <dgm:prSet presAssocID="{2208177F-E641-4AF6-9E4D-ACF4D1D1AEEB}" presName="hierRoot2" presStyleCnt="0">
        <dgm:presLayoutVars>
          <dgm:hierBranch val="init"/>
        </dgm:presLayoutVars>
      </dgm:prSet>
      <dgm:spPr/>
    </dgm:pt>
    <dgm:pt modelId="{275668A0-32EC-44DB-A552-7B2AB36C3A79}" type="pres">
      <dgm:prSet presAssocID="{2208177F-E641-4AF6-9E4D-ACF4D1D1AEEB}" presName="rootComposite" presStyleCnt="0"/>
      <dgm:spPr/>
    </dgm:pt>
    <dgm:pt modelId="{238306C4-8E13-45AE-9AFD-D1C903FE3502}" type="pres">
      <dgm:prSet presAssocID="{2208177F-E641-4AF6-9E4D-ACF4D1D1AEEB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CA66170-BD1D-4740-9DF3-8DED3DC54D29}" type="pres">
      <dgm:prSet presAssocID="{2208177F-E641-4AF6-9E4D-ACF4D1D1AEEB}" presName="rootConnector" presStyleLbl="node4" presStyleIdx="0" presStyleCnt="22"/>
      <dgm:spPr/>
      <dgm:t>
        <a:bodyPr/>
        <a:lstStyle/>
        <a:p>
          <a:pPr rtl="1"/>
          <a:endParaRPr lang="he-IL"/>
        </a:p>
      </dgm:t>
    </dgm:pt>
    <dgm:pt modelId="{0CB80030-DD89-46F5-8E47-77052E5719AB}" type="pres">
      <dgm:prSet presAssocID="{2208177F-E641-4AF6-9E4D-ACF4D1D1AEEB}" presName="hierChild4" presStyleCnt="0"/>
      <dgm:spPr/>
    </dgm:pt>
    <dgm:pt modelId="{7FB34A5A-9EAB-4C32-80AA-5325BEE84FF1}" type="pres">
      <dgm:prSet presAssocID="{85372EC8-6839-4058-A96E-152143C7A7C7}" presName="Name37" presStyleLbl="parChTrans1D4" presStyleIdx="1" presStyleCnt="22"/>
      <dgm:spPr/>
      <dgm:t>
        <a:bodyPr/>
        <a:lstStyle/>
        <a:p>
          <a:pPr rtl="1"/>
          <a:endParaRPr lang="he-IL"/>
        </a:p>
      </dgm:t>
    </dgm:pt>
    <dgm:pt modelId="{D74A4EF3-201C-49E5-8A1A-87AE35FF9631}" type="pres">
      <dgm:prSet presAssocID="{1FFE7AD1-2FFB-4901-B5F7-4606C904A1E9}" presName="hierRoot2" presStyleCnt="0">
        <dgm:presLayoutVars>
          <dgm:hierBranch val="init"/>
        </dgm:presLayoutVars>
      </dgm:prSet>
      <dgm:spPr/>
    </dgm:pt>
    <dgm:pt modelId="{F412C009-7165-418F-916C-76759540AC41}" type="pres">
      <dgm:prSet presAssocID="{1FFE7AD1-2FFB-4901-B5F7-4606C904A1E9}" presName="rootComposite" presStyleCnt="0"/>
      <dgm:spPr/>
    </dgm:pt>
    <dgm:pt modelId="{80498835-4EE1-46C6-A319-A61FAC4805A0}" type="pres">
      <dgm:prSet presAssocID="{1FFE7AD1-2FFB-4901-B5F7-4606C904A1E9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E70158B-A6A6-46D2-B1FA-F5E7A47612AD}" type="pres">
      <dgm:prSet presAssocID="{1FFE7AD1-2FFB-4901-B5F7-4606C904A1E9}" presName="rootConnector" presStyleLbl="node4" presStyleIdx="1" presStyleCnt="22"/>
      <dgm:spPr/>
      <dgm:t>
        <a:bodyPr/>
        <a:lstStyle/>
        <a:p>
          <a:pPr rtl="1"/>
          <a:endParaRPr lang="he-IL"/>
        </a:p>
      </dgm:t>
    </dgm:pt>
    <dgm:pt modelId="{13E31052-5EAF-403E-A8FB-F214E8A34C64}" type="pres">
      <dgm:prSet presAssocID="{1FFE7AD1-2FFB-4901-B5F7-4606C904A1E9}" presName="hierChild4" presStyleCnt="0"/>
      <dgm:spPr/>
    </dgm:pt>
    <dgm:pt modelId="{32047A4F-76F7-4E45-9A43-426995941E78}" type="pres">
      <dgm:prSet presAssocID="{F188D6FA-42D5-42F1-BC63-9417064BA1CE}" presName="Name37" presStyleLbl="parChTrans1D4" presStyleIdx="2" presStyleCnt="22"/>
      <dgm:spPr/>
      <dgm:t>
        <a:bodyPr/>
        <a:lstStyle/>
        <a:p>
          <a:pPr rtl="1"/>
          <a:endParaRPr lang="he-IL"/>
        </a:p>
      </dgm:t>
    </dgm:pt>
    <dgm:pt modelId="{7EEBBEC0-E94C-468D-84C8-EB4F6409E8E3}" type="pres">
      <dgm:prSet presAssocID="{C79C477F-95B4-432D-823C-FD101A6700FB}" presName="hierRoot2" presStyleCnt="0">
        <dgm:presLayoutVars>
          <dgm:hierBranch val="init"/>
        </dgm:presLayoutVars>
      </dgm:prSet>
      <dgm:spPr/>
    </dgm:pt>
    <dgm:pt modelId="{EF411DEB-DEBD-4A59-B784-4A0BCC4A8C10}" type="pres">
      <dgm:prSet presAssocID="{C79C477F-95B4-432D-823C-FD101A6700FB}" presName="rootComposite" presStyleCnt="0"/>
      <dgm:spPr/>
    </dgm:pt>
    <dgm:pt modelId="{42496680-B2A4-4D43-B076-ED4CBB5D4E9C}" type="pres">
      <dgm:prSet presAssocID="{C79C477F-95B4-432D-823C-FD101A6700FB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43DC744-0BF0-4ABA-9A0D-AC9ACFC39F66}" type="pres">
      <dgm:prSet presAssocID="{C79C477F-95B4-432D-823C-FD101A6700FB}" presName="rootConnector" presStyleLbl="node4" presStyleIdx="2" presStyleCnt="22"/>
      <dgm:spPr/>
      <dgm:t>
        <a:bodyPr/>
        <a:lstStyle/>
        <a:p>
          <a:pPr rtl="1"/>
          <a:endParaRPr lang="he-IL"/>
        </a:p>
      </dgm:t>
    </dgm:pt>
    <dgm:pt modelId="{A8D98A67-A934-46E3-AD65-288AFB23DAC8}" type="pres">
      <dgm:prSet presAssocID="{C79C477F-95B4-432D-823C-FD101A6700FB}" presName="hierChild4" presStyleCnt="0"/>
      <dgm:spPr/>
    </dgm:pt>
    <dgm:pt modelId="{347AC25B-478D-4B43-81AB-10E3B06131DF}" type="pres">
      <dgm:prSet presAssocID="{C79C477F-95B4-432D-823C-FD101A6700FB}" presName="hierChild5" presStyleCnt="0"/>
      <dgm:spPr/>
    </dgm:pt>
    <dgm:pt modelId="{45ED8C65-F4CF-49E6-84EE-9101B7784FAA}" type="pres">
      <dgm:prSet presAssocID="{1FFE7AD1-2FFB-4901-B5F7-4606C904A1E9}" presName="hierChild5" presStyleCnt="0"/>
      <dgm:spPr/>
    </dgm:pt>
    <dgm:pt modelId="{C70E425A-9F4D-496C-9D95-A5D3C15D009F}" type="pres">
      <dgm:prSet presAssocID="{2208177F-E641-4AF6-9E4D-ACF4D1D1AEEB}" presName="hierChild5" presStyleCnt="0"/>
      <dgm:spPr/>
    </dgm:pt>
    <dgm:pt modelId="{9B15D81F-04B2-4564-9486-688F9AEEC2B0}" type="pres">
      <dgm:prSet presAssocID="{9B532E41-CB17-4B1F-BD33-D277C7A9E372}" presName="Name37" presStyleLbl="parChTrans1D4" presStyleIdx="3" presStyleCnt="22"/>
      <dgm:spPr/>
      <dgm:t>
        <a:bodyPr/>
        <a:lstStyle/>
        <a:p>
          <a:pPr rtl="1"/>
          <a:endParaRPr lang="he-IL"/>
        </a:p>
      </dgm:t>
    </dgm:pt>
    <dgm:pt modelId="{BDC89C8A-F298-4ABF-9068-BFCC29F6F134}" type="pres">
      <dgm:prSet presAssocID="{0D0A27D2-713E-4044-AED6-AAABB3386E5D}" presName="hierRoot2" presStyleCnt="0">
        <dgm:presLayoutVars>
          <dgm:hierBranch val="init"/>
        </dgm:presLayoutVars>
      </dgm:prSet>
      <dgm:spPr/>
    </dgm:pt>
    <dgm:pt modelId="{9404FCF8-907C-422D-8DA7-62EC7D4DE8A8}" type="pres">
      <dgm:prSet presAssocID="{0D0A27D2-713E-4044-AED6-AAABB3386E5D}" presName="rootComposite" presStyleCnt="0"/>
      <dgm:spPr/>
    </dgm:pt>
    <dgm:pt modelId="{A42E783D-BD37-40EC-A1F9-A88AEB71C273}" type="pres">
      <dgm:prSet presAssocID="{0D0A27D2-713E-4044-AED6-AAABB3386E5D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0E2B77-1A7D-4CB1-8216-F1531FFE1F9C}" type="pres">
      <dgm:prSet presAssocID="{0D0A27D2-713E-4044-AED6-AAABB3386E5D}" presName="rootConnector" presStyleLbl="node4" presStyleIdx="3" presStyleCnt="22"/>
      <dgm:spPr/>
      <dgm:t>
        <a:bodyPr/>
        <a:lstStyle/>
        <a:p>
          <a:pPr rtl="1"/>
          <a:endParaRPr lang="he-IL"/>
        </a:p>
      </dgm:t>
    </dgm:pt>
    <dgm:pt modelId="{1FF8B31B-C0A9-4014-AF63-97CAF937714A}" type="pres">
      <dgm:prSet presAssocID="{0D0A27D2-713E-4044-AED6-AAABB3386E5D}" presName="hierChild4" presStyleCnt="0"/>
      <dgm:spPr/>
    </dgm:pt>
    <dgm:pt modelId="{BEA2E46B-2B57-40A6-8BEA-1027ACAD9E8C}" type="pres">
      <dgm:prSet presAssocID="{D67CF516-696A-4DC1-A010-FFB23686C150}" presName="Name37" presStyleLbl="parChTrans1D4" presStyleIdx="4" presStyleCnt="22"/>
      <dgm:spPr/>
      <dgm:t>
        <a:bodyPr/>
        <a:lstStyle/>
        <a:p>
          <a:pPr rtl="1"/>
          <a:endParaRPr lang="he-IL"/>
        </a:p>
      </dgm:t>
    </dgm:pt>
    <dgm:pt modelId="{A41679F6-3FE9-47FD-A2D1-85F6081705D4}" type="pres">
      <dgm:prSet presAssocID="{AAEE188B-FED7-47F6-A1AB-55BA43EA38A4}" presName="hierRoot2" presStyleCnt="0">
        <dgm:presLayoutVars>
          <dgm:hierBranch val="init"/>
        </dgm:presLayoutVars>
      </dgm:prSet>
      <dgm:spPr/>
    </dgm:pt>
    <dgm:pt modelId="{84000EAE-4BE9-492E-B285-0DB0DD3EE3BD}" type="pres">
      <dgm:prSet presAssocID="{AAEE188B-FED7-47F6-A1AB-55BA43EA38A4}" presName="rootComposite" presStyleCnt="0"/>
      <dgm:spPr/>
    </dgm:pt>
    <dgm:pt modelId="{395610F0-1F68-4432-8ABB-2C0BD42A5B03}" type="pres">
      <dgm:prSet presAssocID="{AAEE188B-FED7-47F6-A1AB-55BA43EA38A4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4CAD795-D36F-4A73-8F2F-9CBDA3098B43}" type="pres">
      <dgm:prSet presAssocID="{AAEE188B-FED7-47F6-A1AB-55BA43EA38A4}" presName="rootConnector" presStyleLbl="node4" presStyleIdx="4" presStyleCnt="22"/>
      <dgm:spPr/>
      <dgm:t>
        <a:bodyPr/>
        <a:lstStyle/>
        <a:p>
          <a:pPr rtl="1"/>
          <a:endParaRPr lang="he-IL"/>
        </a:p>
      </dgm:t>
    </dgm:pt>
    <dgm:pt modelId="{0FDAA2AA-3925-40A4-9B58-906CE4BBD187}" type="pres">
      <dgm:prSet presAssocID="{AAEE188B-FED7-47F6-A1AB-55BA43EA38A4}" presName="hierChild4" presStyleCnt="0"/>
      <dgm:spPr/>
    </dgm:pt>
    <dgm:pt modelId="{9EF74964-086A-46CF-A84B-F2971034BDF0}" type="pres">
      <dgm:prSet presAssocID="{AAEE188B-FED7-47F6-A1AB-55BA43EA38A4}" presName="hierChild5" presStyleCnt="0"/>
      <dgm:spPr/>
    </dgm:pt>
    <dgm:pt modelId="{292C55A2-8B2A-4C94-870B-71B771A931AA}" type="pres">
      <dgm:prSet presAssocID="{0D0A27D2-713E-4044-AED6-AAABB3386E5D}" presName="hierChild5" presStyleCnt="0"/>
      <dgm:spPr/>
    </dgm:pt>
    <dgm:pt modelId="{382C5DB3-397D-4D40-85B3-5262311A3066}" type="pres">
      <dgm:prSet presAssocID="{940186B0-8506-4835-9EBE-AD1109682A43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  <dgm:t>
        <a:bodyPr/>
        <a:lstStyle/>
        <a:p>
          <a:pPr rtl="1"/>
          <a:endParaRPr lang="he-IL"/>
        </a:p>
      </dgm:t>
    </dgm:pt>
    <dgm:pt modelId="{ACAB94CF-FAE8-4B4B-9684-1DB855446F20}" type="pres">
      <dgm:prSet presAssocID="{19E666AB-32BB-40BC-96C1-CB75AE60C771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14A623A-4500-4032-9815-40A0CA9D7257}" type="pres">
      <dgm:prSet presAssocID="{0ED11228-06A8-4ACD-9F50-9519392C51EB}" presName="rootComposite" presStyleCnt="0"/>
      <dgm:spPr/>
      <dgm:t>
        <a:bodyPr/>
        <a:lstStyle/>
        <a:p>
          <a:pPr rtl="1"/>
          <a:endParaRPr lang="he-IL"/>
        </a:p>
      </dgm:t>
    </dgm:pt>
    <dgm:pt modelId="{404337A5-EAD6-4553-BD89-C1BE5AC02670}" type="pres">
      <dgm:prSet presAssocID="{0ED11228-06A8-4ACD-9F50-9519392C51E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  <dgm:t>
        <a:bodyPr/>
        <a:lstStyle/>
        <a:p>
          <a:pPr rtl="1"/>
          <a:endParaRPr lang="he-IL"/>
        </a:p>
      </dgm:t>
    </dgm:pt>
    <dgm:pt modelId="{935C8B79-2B6E-42EC-97EC-47BEFBE26656}" type="pres">
      <dgm:prSet presAssocID="{F1E38902-23EB-4E2A-A524-972D11466FAF}" presName="Name37" presStyleLbl="parChTrans1D3" presStyleIdx="1" presStyleCnt="8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D0A3619-874F-46D0-ACB4-19D1FE64BE60}" type="pres">
      <dgm:prSet presAssocID="{00DE50F4-8EDB-4092-A935-E93BE8232A32}" presName="rootComposite" presStyleCnt="0"/>
      <dgm:spPr/>
      <dgm:t>
        <a:bodyPr/>
        <a:lstStyle/>
        <a:p>
          <a:pPr rtl="1"/>
          <a:endParaRPr lang="he-IL"/>
        </a:p>
      </dgm:t>
    </dgm:pt>
    <dgm:pt modelId="{4962AA53-85A0-44A5-9701-74266CB8BA3D}" type="pres">
      <dgm:prSet presAssocID="{00DE50F4-8EDB-4092-A935-E93BE8232A3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1" presStyleCnt="8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  <dgm:t>
        <a:bodyPr/>
        <a:lstStyle/>
        <a:p>
          <a:pPr rtl="1"/>
          <a:endParaRPr lang="he-IL"/>
        </a:p>
      </dgm:t>
    </dgm:pt>
    <dgm:pt modelId="{B439DDF5-86D9-443D-A669-61997F285056}" type="pres">
      <dgm:prSet presAssocID="{2C47FCF2-E7FE-4F82-A9AD-CD64BEF43BFF}" presName="Name37" presStyleLbl="parChTrans1D4" presStyleIdx="5" presStyleCnt="22"/>
      <dgm:spPr/>
      <dgm:t>
        <a:bodyPr/>
        <a:lstStyle/>
        <a:p>
          <a:pPr rtl="1"/>
          <a:endParaRPr lang="he-IL"/>
        </a:p>
      </dgm:t>
    </dgm:pt>
    <dgm:pt modelId="{B790042B-77B2-49C9-A27E-C40BCDC56452}" type="pres">
      <dgm:prSet presAssocID="{18B9D510-DDFF-409C-B646-0629A55503E0}" presName="hierRoot2" presStyleCnt="0">
        <dgm:presLayoutVars>
          <dgm:hierBranch val="init"/>
        </dgm:presLayoutVars>
      </dgm:prSet>
      <dgm:spPr/>
    </dgm:pt>
    <dgm:pt modelId="{D046209E-0CE2-4EC5-890F-CB1CC028A807}" type="pres">
      <dgm:prSet presAssocID="{18B9D510-DDFF-409C-B646-0629A55503E0}" presName="rootComposite" presStyleCnt="0"/>
      <dgm:spPr/>
    </dgm:pt>
    <dgm:pt modelId="{0A9E7072-7FAA-4F85-8ECF-19C4D7EA11FE}" type="pres">
      <dgm:prSet presAssocID="{18B9D510-DDFF-409C-B646-0629A55503E0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2FF609-CBEB-4409-8E85-3A3997B405A1}" type="pres">
      <dgm:prSet presAssocID="{18B9D510-DDFF-409C-B646-0629A55503E0}" presName="rootConnector" presStyleLbl="node4" presStyleIdx="5" presStyleCnt="22"/>
      <dgm:spPr/>
      <dgm:t>
        <a:bodyPr/>
        <a:lstStyle/>
        <a:p>
          <a:pPr rtl="1"/>
          <a:endParaRPr lang="he-IL"/>
        </a:p>
      </dgm:t>
    </dgm:pt>
    <dgm:pt modelId="{9DC45933-FC8E-4A97-ABEB-290D298AAFC0}" type="pres">
      <dgm:prSet presAssocID="{18B9D510-DDFF-409C-B646-0629A55503E0}" presName="hierChild4" presStyleCnt="0"/>
      <dgm:spPr/>
    </dgm:pt>
    <dgm:pt modelId="{C93F5447-CE2C-408F-86C1-07E14EC68F8E}" type="pres">
      <dgm:prSet presAssocID="{3CFCAB98-D2BF-4648-A26E-3B87FE16BA0E}" presName="Name37" presStyleLbl="parChTrans1D4" presStyleIdx="6" presStyleCnt="22"/>
      <dgm:spPr/>
      <dgm:t>
        <a:bodyPr/>
        <a:lstStyle/>
        <a:p>
          <a:pPr rtl="1"/>
          <a:endParaRPr lang="he-IL"/>
        </a:p>
      </dgm:t>
    </dgm:pt>
    <dgm:pt modelId="{D690E80E-C230-4EF2-B933-9120AD33104A}" type="pres">
      <dgm:prSet presAssocID="{04EC11EC-E877-4DB6-AE49-A3123BF72A88}" presName="hierRoot2" presStyleCnt="0">
        <dgm:presLayoutVars>
          <dgm:hierBranch val="init"/>
        </dgm:presLayoutVars>
      </dgm:prSet>
      <dgm:spPr/>
    </dgm:pt>
    <dgm:pt modelId="{8152838F-1B0C-4448-90C2-EC733A9BECD4}" type="pres">
      <dgm:prSet presAssocID="{04EC11EC-E877-4DB6-AE49-A3123BF72A88}" presName="rootComposite" presStyleCnt="0"/>
      <dgm:spPr/>
    </dgm:pt>
    <dgm:pt modelId="{5BE14580-D173-4156-94C7-925171CEA3B5}" type="pres">
      <dgm:prSet presAssocID="{04EC11EC-E877-4DB6-AE49-A3123BF72A88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A7D26C0-5D5E-4B51-8B12-F298F0C73DD7}" type="pres">
      <dgm:prSet presAssocID="{04EC11EC-E877-4DB6-AE49-A3123BF72A88}" presName="rootConnector" presStyleLbl="node4" presStyleIdx="6" presStyleCnt="22"/>
      <dgm:spPr/>
      <dgm:t>
        <a:bodyPr/>
        <a:lstStyle/>
        <a:p>
          <a:pPr rtl="1"/>
          <a:endParaRPr lang="he-IL"/>
        </a:p>
      </dgm:t>
    </dgm:pt>
    <dgm:pt modelId="{6C427F2F-3FD4-4D2A-8B91-190978A19DB5}" type="pres">
      <dgm:prSet presAssocID="{04EC11EC-E877-4DB6-AE49-A3123BF72A88}" presName="hierChild4" presStyleCnt="0"/>
      <dgm:spPr/>
    </dgm:pt>
    <dgm:pt modelId="{D3CFEC2C-A6C3-4426-8381-7484CB381D83}" type="pres">
      <dgm:prSet presAssocID="{04EC11EC-E877-4DB6-AE49-A3123BF72A88}" presName="hierChild5" presStyleCnt="0"/>
      <dgm:spPr/>
    </dgm:pt>
    <dgm:pt modelId="{F3848B3F-4BD3-49EE-8476-8C581228C0C0}" type="pres">
      <dgm:prSet presAssocID="{18B9D510-DDFF-409C-B646-0629A55503E0}" presName="hierChild5" presStyleCnt="0"/>
      <dgm:spPr/>
    </dgm:pt>
    <dgm:pt modelId="{05ED0A7E-71DE-4106-9E2A-1357DF019E7D}" type="pres">
      <dgm:prSet presAssocID="{C33C80FA-78DD-49D1-999A-30C69854A011}" presName="Name37" presStyleLbl="parChTrans1D4" presStyleIdx="7" presStyleCnt="22"/>
      <dgm:spPr/>
      <dgm:t>
        <a:bodyPr/>
        <a:lstStyle/>
        <a:p>
          <a:pPr rtl="1"/>
          <a:endParaRPr lang="he-IL"/>
        </a:p>
      </dgm:t>
    </dgm:pt>
    <dgm:pt modelId="{A0B4B99B-B316-4CEE-BE20-F7169DE7737F}" type="pres">
      <dgm:prSet presAssocID="{43764EB5-0EBE-4B6B-BE7E-585A33B81F0D}" presName="hierRoot2" presStyleCnt="0">
        <dgm:presLayoutVars>
          <dgm:hierBranch val="init"/>
        </dgm:presLayoutVars>
      </dgm:prSet>
      <dgm:spPr/>
    </dgm:pt>
    <dgm:pt modelId="{8A0EAECE-DF32-4D61-9B91-CDC18329CD09}" type="pres">
      <dgm:prSet presAssocID="{43764EB5-0EBE-4B6B-BE7E-585A33B81F0D}" presName="rootComposite" presStyleCnt="0"/>
      <dgm:spPr/>
    </dgm:pt>
    <dgm:pt modelId="{9FBFEEC1-1719-452C-B873-3E18626FB34E}" type="pres">
      <dgm:prSet presAssocID="{43764EB5-0EBE-4B6B-BE7E-585A33B81F0D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E49B292-3682-4790-B309-D4C53F94B16F}" type="pres">
      <dgm:prSet presAssocID="{43764EB5-0EBE-4B6B-BE7E-585A33B81F0D}" presName="rootConnector" presStyleLbl="node4" presStyleIdx="7" presStyleCnt="22"/>
      <dgm:spPr/>
      <dgm:t>
        <a:bodyPr/>
        <a:lstStyle/>
        <a:p>
          <a:pPr rtl="1"/>
          <a:endParaRPr lang="he-IL"/>
        </a:p>
      </dgm:t>
    </dgm:pt>
    <dgm:pt modelId="{E0DFA197-9316-43E7-A8FC-108251FC7F64}" type="pres">
      <dgm:prSet presAssocID="{43764EB5-0EBE-4B6B-BE7E-585A33B81F0D}" presName="hierChild4" presStyleCnt="0"/>
      <dgm:spPr/>
    </dgm:pt>
    <dgm:pt modelId="{8D85FA72-372B-426E-BF19-DCE22A99C8A3}" type="pres">
      <dgm:prSet presAssocID="{43764EB5-0EBE-4B6B-BE7E-585A33B81F0D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  <dgm:t>
        <a:bodyPr/>
        <a:lstStyle/>
        <a:p>
          <a:pPr rtl="1"/>
          <a:endParaRPr lang="he-IL"/>
        </a:p>
      </dgm:t>
    </dgm:pt>
    <dgm:pt modelId="{E2A22AC2-E5D0-4DD1-8A05-CBDC60AFA781}" type="pres">
      <dgm:prSet presAssocID="{0ED11228-06A8-4ACD-9F50-9519392C51EB}" presName="hierChild5" presStyleCnt="0"/>
      <dgm:spPr/>
      <dgm:t>
        <a:bodyPr/>
        <a:lstStyle/>
        <a:p>
          <a:pPr rtl="1"/>
          <a:endParaRPr lang="he-IL"/>
        </a:p>
      </dgm:t>
    </dgm:pt>
    <dgm:pt modelId="{629D4C9B-B3E9-441C-AE3D-40D1EB59D386}" type="pres">
      <dgm:prSet presAssocID="{D585B2C9-809E-4FD9-B909-BFAF2F422309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9D99E132-AEA5-4F4A-94CB-793F51CBF886}" type="pres">
      <dgm:prSet presAssocID="{D80352CF-0ABB-43C1-802F-5632CD4815E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01E5831-4A02-4A8F-BC7C-91B9A8E6ECF2}" type="pres">
      <dgm:prSet presAssocID="{D80352CF-0ABB-43C1-802F-5632CD4815ED}" presName="rootComposite" presStyleCnt="0"/>
      <dgm:spPr/>
      <dgm:t>
        <a:bodyPr/>
        <a:lstStyle/>
        <a:p>
          <a:pPr rtl="1"/>
          <a:endParaRPr lang="he-IL"/>
        </a:p>
      </dgm:t>
    </dgm:pt>
    <dgm:pt modelId="{9850FFCA-BEA2-4473-91BD-0AF99C869FCF}" type="pres">
      <dgm:prSet presAssocID="{D80352CF-0ABB-43C1-802F-5632CD4815E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9C36321-E70F-4E20-B087-52C75547F264}" type="pres">
      <dgm:prSet presAssocID="{D80352CF-0ABB-43C1-802F-5632CD4815ED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227A2BC1-04D5-41D0-B908-DF9D0E23F628}" type="pres">
      <dgm:prSet presAssocID="{D80352CF-0ABB-43C1-802F-5632CD4815ED}" presName="hierChild4" presStyleCnt="0"/>
      <dgm:spPr/>
      <dgm:t>
        <a:bodyPr/>
        <a:lstStyle/>
        <a:p>
          <a:pPr rtl="1"/>
          <a:endParaRPr lang="he-IL"/>
        </a:p>
      </dgm:t>
    </dgm:pt>
    <dgm:pt modelId="{5F72AFBA-6E95-49A4-B50C-94B8DC48C400}" type="pres">
      <dgm:prSet presAssocID="{2B2FBF72-C3BC-4F52-AEFD-EC34A3F2886B}" presName="Name37" presStyleLbl="parChTrans1D3" presStyleIdx="2" presStyleCnt="8"/>
      <dgm:spPr/>
      <dgm:t>
        <a:bodyPr/>
        <a:lstStyle/>
        <a:p>
          <a:pPr rtl="1"/>
          <a:endParaRPr lang="he-IL"/>
        </a:p>
      </dgm:t>
    </dgm:pt>
    <dgm:pt modelId="{C8708900-CE90-40EB-A571-0A25F34053CF}" type="pres">
      <dgm:prSet presAssocID="{CEE5CF24-5D46-4AC4-A3CC-9C275654037C}" presName="hierRoot2" presStyleCnt="0">
        <dgm:presLayoutVars>
          <dgm:hierBranch val="init"/>
        </dgm:presLayoutVars>
      </dgm:prSet>
      <dgm:spPr/>
    </dgm:pt>
    <dgm:pt modelId="{3771C23A-5000-4325-96F4-69CFD7C0DD8A}" type="pres">
      <dgm:prSet presAssocID="{CEE5CF24-5D46-4AC4-A3CC-9C275654037C}" presName="rootComposite" presStyleCnt="0"/>
      <dgm:spPr/>
    </dgm:pt>
    <dgm:pt modelId="{5CECFBBC-9728-48A5-97FE-3C7AE7E25F4A}" type="pres">
      <dgm:prSet presAssocID="{CEE5CF24-5D46-4AC4-A3CC-9C275654037C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E459911-2D86-4A1C-8524-AC0A9E254BF5}" type="pres">
      <dgm:prSet presAssocID="{CEE5CF24-5D46-4AC4-A3CC-9C275654037C}" presName="rootConnector" presStyleLbl="node3" presStyleIdx="2" presStyleCnt="8"/>
      <dgm:spPr/>
      <dgm:t>
        <a:bodyPr/>
        <a:lstStyle/>
        <a:p>
          <a:pPr rtl="1"/>
          <a:endParaRPr lang="he-IL"/>
        </a:p>
      </dgm:t>
    </dgm:pt>
    <dgm:pt modelId="{CCBD720C-B928-4539-B6CF-D789143FC19D}" type="pres">
      <dgm:prSet presAssocID="{CEE5CF24-5D46-4AC4-A3CC-9C275654037C}" presName="hierChild4" presStyleCnt="0"/>
      <dgm:spPr/>
    </dgm:pt>
    <dgm:pt modelId="{A58F61EA-CFCE-4D35-B332-FF28EDF5550B}" type="pres">
      <dgm:prSet presAssocID="{83D7D6CE-B57C-4CDF-BA3B-48B0023ECF3C}" presName="Name37" presStyleLbl="parChTrans1D4" presStyleIdx="8" presStyleCnt="22"/>
      <dgm:spPr/>
      <dgm:t>
        <a:bodyPr/>
        <a:lstStyle/>
        <a:p>
          <a:pPr rtl="1"/>
          <a:endParaRPr lang="he-IL"/>
        </a:p>
      </dgm:t>
    </dgm:pt>
    <dgm:pt modelId="{767AA15C-C3CB-4695-AC7D-F95619180614}" type="pres">
      <dgm:prSet presAssocID="{9D99B673-0CB5-48E7-BB11-68867BE80D76}" presName="hierRoot2" presStyleCnt="0">
        <dgm:presLayoutVars>
          <dgm:hierBranch val="init"/>
        </dgm:presLayoutVars>
      </dgm:prSet>
      <dgm:spPr/>
    </dgm:pt>
    <dgm:pt modelId="{CC761C6F-013B-4ADC-824F-E32E37F441F3}" type="pres">
      <dgm:prSet presAssocID="{9D99B673-0CB5-48E7-BB11-68867BE80D76}" presName="rootComposite" presStyleCnt="0"/>
      <dgm:spPr/>
    </dgm:pt>
    <dgm:pt modelId="{28D609B9-073F-470E-ABED-481064E31CC5}" type="pres">
      <dgm:prSet presAssocID="{9D99B673-0CB5-48E7-BB11-68867BE80D76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C79876F-280E-4D97-8526-2184D1DD1C99}" type="pres">
      <dgm:prSet presAssocID="{9D99B673-0CB5-48E7-BB11-68867BE80D76}" presName="rootConnector" presStyleLbl="node4" presStyleIdx="8" presStyleCnt="22"/>
      <dgm:spPr/>
      <dgm:t>
        <a:bodyPr/>
        <a:lstStyle/>
        <a:p>
          <a:pPr rtl="1"/>
          <a:endParaRPr lang="he-IL"/>
        </a:p>
      </dgm:t>
    </dgm:pt>
    <dgm:pt modelId="{3FB9B31A-A520-46BD-878E-65A98EFE5C64}" type="pres">
      <dgm:prSet presAssocID="{9D99B673-0CB5-48E7-BB11-68867BE80D76}" presName="hierChild4" presStyleCnt="0"/>
      <dgm:spPr/>
    </dgm:pt>
    <dgm:pt modelId="{E5EADDDC-41FF-4C6C-AAB6-4F6115EDCA37}" type="pres">
      <dgm:prSet presAssocID="{5491A016-9CA0-40F2-9A99-5E8283F6AF54}" presName="Name37" presStyleLbl="parChTrans1D4" presStyleIdx="9" presStyleCnt="22"/>
      <dgm:spPr/>
      <dgm:t>
        <a:bodyPr/>
        <a:lstStyle/>
        <a:p>
          <a:pPr rtl="1"/>
          <a:endParaRPr lang="he-IL"/>
        </a:p>
      </dgm:t>
    </dgm:pt>
    <dgm:pt modelId="{32BD3540-30D9-4E3C-8DEA-7EA1753FFD9C}" type="pres">
      <dgm:prSet presAssocID="{C3730B7A-5CF7-40C3-A0FC-D85569F961E6}" presName="hierRoot2" presStyleCnt="0">
        <dgm:presLayoutVars>
          <dgm:hierBranch val="init"/>
        </dgm:presLayoutVars>
      </dgm:prSet>
      <dgm:spPr/>
    </dgm:pt>
    <dgm:pt modelId="{819839CD-BF52-45FD-ACB3-7AAE5C6EEFB6}" type="pres">
      <dgm:prSet presAssocID="{C3730B7A-5CF7-40C3-A0FC-D85569F961E6}" presName="rootComposite" presStyleCnt="0"/>
      <dgm:spPr/>
    </dgm:pt>
    <dgm:pt modelId="{AF9C1272-7009-4F3E-8500-F1F3C3BA3026}" type="pres">
      <dgm:prSet presAssocID="{C3730B7A-5CF7-40C3-A0FC-D85569F961E6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A0C997F-006A-4F6B-B7D5-63998F8C132A}" type="pres">
      <dgm:prSet presAssocID="{C3730B7A-5CF7-40C3-A0FC-D85569F961E6}" presName="rootConnector" presStyleLbl="node4" presStyleIdx="9" presStyleCnt="22"/>
      <dgm:spPr/>
      <dgm:t>
        <a:bodyPr/>
        <a:lstStyle/>
        <a:p>
          <a:pPr rtl="1"/>
          <a:endParaRPr lang="he-IL"/>
        </a:p>
      </dgm:t>
    </dgm:pt>
    <dgm:pt modelId="{027BA1CC-E1EC-4CBA-BB77-A9D64A160432}" type="pres">
      <dgm:prSet presAssocID="{C3730B7A-5CF7-40C3-A0FC-D85569F961E6}" presName="hierChild4" presStyleCnt="0"/>
      <dgm:spPr/>
    </dgm:pt>
    <dgm:pt modelId="{C3187323-EA43-4752-A57B-C468CC445411}" type="pres">
      <dgm:prSet presAssocID="{C3730B7A-5CF7-40C3-A0FC-D85569F961E6}" presName="hierChild5" presStyleCnt="0"/>
      <dgm:spPr/>
    </dgm:pt>
    <dgm:pt modelId="{DB097412-C9F2-4589-A709-E90C59DBCC32}" type="pres">
      <dgm:prSet presAssocID="{9D99B673-0CB5-48E7-BB11-68867BE80D76}" presName="hierChild5" presStyleCnt="0"/>
      <dgm:spPr/>
    </dgm:pt>
    <dgm:pt modelId="{287B68E0-AD89-4115-B8E4-058F005D33B4}" type="pres">
      <dgm:prSet presAssocID="{FADF9C26-C75A-4385-8A76-1704BB11E393}" presName="Name37" presStyleLbl="parChTrans1D4" presStyleIdx="10" presStyleCnt="22"/>
      <dgm:spPr/>
      <dgm:t>
        <a:bodyPr/>
        <a:lstStyle/>
        <a:p>
          <a:pPr rtl="1"/>
          <a:endParaRPr lang="he-IL"/>
        </a:p>
      </dgm:t>
    </dgm:pt>
    <dgm:pt modelId="{53B9736A-6D31-408E-BFCB-9A8411874A19}" type="pres">
      <dgm:prSet presAssocID="{7C6EEBC8-440C-4323-B228-52D63C1E3A53}" presName="hierRoot2" presStyleCnt="0">
        <dgm:presLayoutVars>
          <dgm:hierBranch val="init"/>
        </dgm:presLayoutVars>
      </dgm:prSet>
      <dgm:spPr/>
    </dgm:pt>
    <dgm:pt modelId="{C83227D8-15C3-4E5B-BF84-D14A3B22D103}" type="pres">
      <dgm:prSet presAssocID="{7C6EEBC8-440C-4323-B228-52D63C1E3A53}" presName="rootComposite" presStyleCnt="0"/>
      <dgm:spPr/>
    </dgm:pt>
    <dgm:pt modelId="{0E07CA83-60DC-4B47-8E13-20F019053A65}" type="pres">
      <dgm:prSet presAssocID="{7C6EEBC8-440C-4323-B228-52D63C1E3A53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9D888E5-D29E-47A2-96AF-D4B41F7C77C6}" type="pres">
      <dgm:prSet presAssocID="{7C6EEBC8-440C-4323-B228-52D63C1E3A53}" presName="rootConnector" presStyleLbl="node4" presStyleIdx="10" presStyleCnt="22"/>
      <dgm:spPr/>
      <dgm:t>
        <a:bodyPr/>
        <a:lstStyle/>
        <a:p>
          <a:pPr rtl="1"/>
          <a:endParaRPr lang="he-IL"/>
        </a:p>
      </dgm:t>
    </dgm:pt>
    <dgm:pt modelId="{8708A553-03F9-4FA8-9252-0422197E7CDB}" type="pres">
      <dgm:prSet presAssocID="{7C6EEBC8-440C-4323-B228-52D63C1E3A53}" presName="hierChild4" presStyleCnt="0"/>
      <dgm:spPr/>
    </dgm:pt>
    <dgm:pt modelId="{81EDEC28-823A-45CB-8E03-B4B5626FED91}" type="pres">
      <dgm:prSet presAssocID="{7C6EEBC8-440C-4323-B228-52D63C1E3A53}" presName="hierChild5" presStyleCnt="0"/>
      <dgm:spPr/>
    </dgm:pt>
    <dgm:pt modelId="{13767855-903E-4D76-BF47-953795B9769D}" type="pres">
      <dgm:prSet presAssocID="{CEE5CF24-5D46-4AC4-A3CC-9C275654037C}" presName="hierChild5" presStyleCnt="0"/>
      <dgm:spPr/>
    </dgm:pt>
    <dgm:pt modelId="{0F19167C-B3A3-4224-9ADD-89C7B7A0BD28}" type="pres">
      <dgm:prSet presAssocID="{CDA92DEB-36A5-4D0F-94B2-58D8AEC84DB4}" presName="Name37" presStyleLbl="parChTrans1D3" presStyleIdx="3" presStyleCnt="8"/>
      <dgm:spPr/>
      <dgm:t>
        <a:bodyPr/>
        <a:lstStyle/>
        <a:p>
          <a:pPr rtl="1"/>
          <a:endParaRPr lang="he-IL"/>
        </a:p>
      </dgm:t>
    </dgm:pt>
    <dgm:pt modelId="{781D7656-BF92-4C99-89B6-E2D5B4C3ABA0}" type="pres">
      <dgm:prSet presAssocID="{3C073CB3-09F4-4AE3-92C9-8EA242147579}" presName="hierRoot2" presStyleCnt="0">
        <dgm:presLayoutVars>
          <dgm:hierBranch val="init"/>
        </dgm:presLayoutVars>
      </dgm:prSet>
      <dgm:spPr/>
    </dgm:pt>
    <dgm:pt modelId="{04766D97-1FF1-4D1F-A5C6-F027ECF200E9}" type="pres">
      <dgm:prSet presAssocID="{3C073CB3-09F4-4AE3-92C9-8EA242147579}" presName="rootComposite" presStyleCnt="0"/>
      <dgm:spPr/>
    </dgm:pt>
    <dgm:pt modelId="{34B6EEC6-0A19-40CB-9139-12878C36EFFC}" type="pres">
      <dgm:prSet presAssocID="{3C073CB3-09F4-4AE3-92C9-8EA242147579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57B2C71-4776-49FA-8CB6-F84217223D82}" type="pres">
      <dgm:prSet presAssocID="{3C073CB3-09F4-4AE3-92C9-8EA242147579}" presName="rootConnector" presStyleLbl="node3" presStyleIdx="3" presStyleCnt="8"/>
      <dgm:spPr/>
      <dgm:t>
        <a:bodyPr/>
        <a:lstStyle/>
        <a:p>
          <a:pPr rtl="1"/>
          <a:endParaRPr lang="he-IL"/>
        </a:p>
      </dgm:t>
    </dgm:pt>
    <dgm:pt modelId="{DE515F19-DB78-4422-927E-61E608C1C952}" type="pres">
      <dgm:prSet presAssocID="{3C073CB3-09F4-4AE3-92C9-8EA242147579}" presName="hierChild4" presStyleCnt="0"/>
      <dgm:spPr/>
    </dgm:pt>
    <dgm:pt modelId="{1FC373A7-46DF-41B7-AE5A-3599C8ED17E1}" type="pres">
      <dgm:prSet presAssocID="{D4AEB95D-F73F-4669-9734-CF6D9D4085FA}" presName="Name37" presStyleLbl="parChTrans1D4" presStyleIdx="11" presStyleCnt="22"/>
      <dgm:spPr/>
      <dgm:t>
        <a:bodyPr/>
        <a:lstStyle/>
        <a:p>
          <a:pPr rtl="1"/>
          <a:endParaRPr lang="he-IL"/>
        </a:p>
      </dgm:t>
    </dgm:pt>
    <dgm:pt modelId="{52802C0D-3769-413A-928B-221E58F21C12}" type="pres">
      <dgm:prSet presAssocID="{46F1A23C-34A1-402B-9454-4418F4C28937}" presName="hierRoot2" presStyleCnt="0">
        <dgm:presLayoutVars>
          <dgm:hierBranch val="init"/>
        </dgm:presLayoutVars>
      </dgm:prSet>
      <dgm:spPr/>
    </dgm:pt>
    <dgm:pt modelId="{60CA8BA9-A45D-45BC-BAAA-E27CED739636}" type="pres">
      <dgm:prSet presAssocID="{46F1A23C-34A1-402B-9454-4418F4C28937}" presName="rootComposite" presStyleCnt="0"/>
      <dgm:spPr/>
    </dgm:pt>
    <dgm:pt modelId="{1F8C7036-5EF0-4991-8B61-2D04104C1B4C}" type="pres">
      <dgm:prSet presAssocID="{46F1A23C-34A1-402B-9454-4418F4C28937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B76848C-8551-4BD3-BAD7-62DCD4B4AC43}" type="pres">
      <dgm:prSet presAssocID="{46F1A23C-34A1-402B-9454-4418F4C28937}" presName="rootConnector" presStyleLbl="node4" presStyleIdx="11" presStyleCnt="22"/>
      <dgm:spPr/>
      <dgm:t>
        <a:bodyPr/>
        <a:lstStyle/>
        <a:p>
          <a:pPr rtl="1"/>
          <a:endParaRPr lang="he-IL"/>
        </a:p>
      </dgm:t>
    </dgm:pt>
    <dgm:pt modelId="{319ABF64-DF03-488D-8DA2-004800ADD71B}" type="pres">
      <dgm:prSet presAssocID="{46F1A23C-34A1-402B-9454-4418F4C28937}" presName="hierChild4" presStyleCnt="0"/>
      <dgm:spPr/>
    </dgm:pt>
    <dgm:pt modelId="{111D2B09-8BDE-40FD-AA98-C7B2AD848218}" type="pres">
      <dgm:prSet presAssocID="{B5F37523-C21A-43CD-9C9D-D76B9EE93D0A}" presName="Name37" presStyleLbl="parChTrans1D4" presStyleIdx="12" presStyleCnt="22"/>
      <dgm:spPr/>
      <dgm:t>
        <a:bodyPr/>
        <a:lstStyle/>
        <a:p>
          <a:pPr rtl="1"/>
          <a:endParaRPr lang="he-IL"/>
        </a:p>
      </dgm:t>
    </dgm:pt>
    <dgm:pt modelId="{A4910FB5-97FA-4FFB-9313-8BBE5B3972CB}" type="pres">
      <dgm:prSet presAssocID="{8C43CB33-B034-444E-9920-6BF4A1C55B17}" presName="hierRoot2" presStyleCnt="0">
        <dgm:presLayoutVars>
          <dgm:hierBranch val="init"/>
        </dgm:presLayoutVars>
      </dgm:prSet>
      <dgm:spPr/>
    </dgm:pt>
    <dgm:pt modelId="{E3398170-F4DB-4697-B18B-F00103278A62}" type="pres">
      <dgm:prSet presAssocID="{8C43CB33-B034-444E-9920-6BF4A1C55B17}" presName="rootComposite" presStyleCnt="0"/>
      <dgm:spPr/>
    </dgm:pt>
    <dgm:pt modelId="{80AFA193-9DC0-4093-AC49-4134A28A37B1}" type="pres">
      <dgm:prSet presAssocID="{8C43CB33-B034-444E-9920-6BF4A1C55B17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34FD7F8-E55D-471E-A48F-50D403D3BD44}" type="pres">
      <dgm:prSet presAssocID="{8C43CB33-B034-444E-9920-6BF4A1C55B17}" presName="rootConnector" presStyleLbl="node4" presStyleIdx="12" presStyleCnt="22"/>
      <dgm:spPr/>
      <dgm:t>
        <a:bodyPr/>
        <a:lstStyle/>
        <a:p>
          <a:pPr rtl="1"/>
          <a:endParaRPr lang="he-IL"/>
        </a:p>
      </dgm:t>
    </dgm:pt>
    <dgm:pt modelId="{8C077B3C-CA8F-4B04-8F37-8DFA83918D3D}" type="pres">
      <dgm:prSet presAssocID="{8C43CB33-B034-444E-9920-6BF4A1C55B17}" presName="hierChild4" presStyleCnt="0"/>
      <dgm:spPr/>
    </dgm:pt>
    <dgm:pt modelId="{3EE2DF92-A9DC-4CCA-B838-3AF49236EE19}" type="pres">
      <dgm:prSet presAssocID="{8C43CB33-B034-444E-9920-6BF4A1C55B17}" presName="hierChild5" presStyleCnt="0"/>
      <dgm:spPr/>
    </dgm:pt>
    <dgm:pt modelId="{B25978F3-E4E7-4A33-A0A2-0CFE2E5CE4C1}" type="pres">
      <dgm:prSet presAssocID="{46F1A23C-34A1-402B-9454-4418F4C28937}" presName="hierChild5" presStyleCnt="0"/>
      <dgm:spPr/>
    </dgm:pt>
    <dgm:pt modelId="{85D5D021-26F7-4647-B002-EA126F90F153}" type="pres">
      <dgm:prSet presAssocID="{890C8AA5-AB22-4A50-81E2-98CE26366D77}" presName="Name37" presStyleLbl="parChTrans1D4" presStyleIdx="13" presStyleCnt="22"/>
      <dgm:spPr/>
      <dgm:t>
        <a:bodyPr/>
        <a:lstStyle/>
        <a:p>
          <a:pPr rtl="1"/>
          <a:endParaRPr lang="he-IL"/>
        </a:p>
      </dgm:t>
    </dgm:pt>
    <dgm:pt modelId="{9B9D481A-EE91-4447-8EFD-6E4D6ACC4DC3}" type="pres">
      <dgm:prSet presAssocID="{399F217A-C4E4-4CCB-81B2-D9A7ED5EB024}" presName="hierRoot2" presStyleCnt="0">
        <dgm:presLayoutVars>
          <dgm:hierBranch val="init"/>
        </dgm:presLayoutVars>
      </dgm:prSet>
      <dgm:spPr/>
    </dgm:pt>
    <dgm:pt modelId="{67AACC04-EB03-43BA-8E53-4A51C9BF6349}" type="pres">
      <dgm:prSet presAssocID="{399F217A-C4E4-4CCB-81B2-D9A7ED5EB024}" presName="rootComposite" presStyleCnt="0"/>
      <dgm:spPr/>
    </dgm:pt>
    <dgm:pt modelId="{078F9418-F463-4A73-B5E8-A48785451285}" type="pres">
      <dgm:prSet presAssocID="{399F217A-C4E4-4CCB-81B2-D9A7ED5EB024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241ADD-D41B-41DE-B324-A7E0D655DB30}" type="pres">
      <dgm:prSet presAssocID="{399F217A-C4E4-4CCB-81B2-D9A7ED5EB024}" presName="rootConnector" presStyleLbl="node4" presStyleIdx="13" presStyleCnt="22"/>
      <dgm:spPr/>
      <dgm:t>
        <a:bodyPr/>
        <a:lstStyle/>
        <a:p>
          <a:pPr rtl="1"/>
          <a:endParaRPr lang="he-IL"/>
        </a:p>
      </dgm:t>
    </dgm:pt>
    <dgm:pt modelId="{76526A4D-0570-4FCA-A99D-0629FE753E37}" type="pres">
      <dgm:prSet presAssocID="{399F217A-C4E4-4CCB-81B2-D9A7ED5EB024}" presName="hierChild4" presStyleCnt="0"/>
      <dgm:spPr/>
    </dgm:pt>
    <dgm:pt modelId="{4B15EA20-AEE2-4E00-8670-FAD676BFC004}" type="pres">
      <dgm:prSet presAssocID="{399F217A-C4E4-4CCB-81B2-D9A7ED5EB024}" presName="hierChild5" presStyleCnt="0"/>
      <dgm:spPr/>
    </dgm:pt>
    <dgm:pt modelId="{019ACCAC-0860-4B60-9590-CCB068975B8A}" type="pres">
      <dgm:prSet presAssocID="{3C073CB3-09F4-4AE3-92C9-8EA242147579}" presName="hierChild5" presStyleCnt="0"/>
      <dgm:spPr/>
    </dgm:pt>
    <dgm:pt modelId="{41682125-7BA6-419C-A414-11D0B01F387F}" type="pres">
      <dgm:prSet presAssocID="{D80352CF-0ABB-43C1-802F-5632CD4815ED}" presName="hierChild5" presStyleCnt="0"/>
      <dgm:spPr/>
      <dgm:t>
        <a:bodyPr/>
        <a:lstStyle/>
        <a:p>
          <a:pPr rtl="1"/>
          <a:endParaRPr lang="he-IL"/>
        </a:p>
      </dgm:t>
    </dgm:pt>
    <dgm:pt modelId="{EEC2FCE3-0508-44BC-A0A6-2F352CBDFED0}" type="pres">
      <dgm:prSet presAssocID="{4D37E7F3-1C51-48EC-908F-CDB1535BB322}" presName="Name37" presStyleLbl="parChTrans1D2" presStyleIdx="3" presStyleCnt="5"/>
      <dgm:spPr/>
      <dgm:t>
        <a:bodyPr/>
        <a:lstStyle/>
        <a:p>
          <a:pPr rtl="1"/>
          <a:endParaRPr lang="he-IL"/>
        </a:p>
      </dgm:t>
    </dgm:pt>
    <dgm:pt modelId="{B3097CE1-AC2C-40F2-85BF-FAC0F2F8667A}" type="pres">
      <dgm:prSet presAssocID="{9350D551-4F6A-46E1-879E-9DE3750CC46F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06A4631E-496E-4639-A037-21AE8F58C3CC}" type="pres">
      <dgm:prSet presAssocID="{9350D551-4F6A-46E1-879E-9DE3750CC46F}" presName="rootComposite" presStyleCnt="0"/>
      <dgm:spPr/>
      <dgm:t>
        <a:bodyPr/>
        <a:lstStyle/>
        <a:p>
          <a:pPr rtl="1"/>
          <a:endParaRPr lang="he-IL"/>
        </a:p>
      </dgm:t>
    </dgm:pt>
    <dgm:pt modelId="{769EB14A-C4D4-469E-AB03-504C9945086A}" type="pres">
      <dgm:prSet presAssocID="{9350D551-4F6A-46E1-879E-9DE3750CC46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E543B85-59B2-4C68-BA09-1C8A1E5B1683}" type="pres">
      <dgm:prSet presAssocID="{9350D551-4F6A-46E1-879E-9DE3750CC46F}" presName="rootConnector" presStyleLbl="node2" presStyleIdx="3" presStyleCnt="5"/>
      <dgm:spPr/>
      <dgm:t>
        <a:bodyPr/>
        <a:lstStyle/>
        <a:p>
          <a:pPr rtl="1"/>
          <a:endParaRPr lang="he-IL"/>
        </a:p>
      </dgm:t>
    </dgm:pt>
    <dgm:pt modelId="{FF6A99EA-8C3D-4185-9922-4B51604E47AF}" type="pres">
      <dgm:prSet presAssocID="{9350D551-4F6A-46E1-879E-9DE3750CC46F}" presName="hierChild4" presStyleCnt="0"/>
      <dgm:spPr/>
      <dgm:t>
        <a:bodyPr/>
        <a:lstStyle/>
        <a:p>
          <a:pPr rtl="1"/>
          <a:endParaRPr lang="he-IL"/>
        </a:p>
      </dgm:t>
    </dgm:pt>
    <dgm:pt modelId="{47859045-7DF7-4272-8B2C-3B8ACBE08DB2}" type="pres">
      <dgm:prSet presAssocID="{CA4C602E-7EE9-4011-B152-DC4A9CE6C87B}" presName="Name37" presStyleLbl="parChTrans1D3" presStyleIdx="4" presStyleCnt="8"/>
      <dgm:spPr/>
      <dgm:t>
        <a:bodyPr/>
        <a:lstStyle/>
        <a:p>
          <a:pPr rtl="1"/>
          <a:endParaRPr lang="he-IL"/>
        </a:p>
      </dgm:t>
    </dgm:pt>
    <dgm:pt modelId="{B0B37814-FA45-495E-9488-9F90C3AF4D39}" type="pres">
      <dgm:prSet presAssocID="{B59816E8-DACE-4AB8-B86E-9838B4720937}" presName="hierRoot2" presStyleCnt="0">
        <dgm:presLayoutVars>
          <dgm:hierBranch val="init"/>
        </dgm:presLayoutVars>
      </dgm:prSet>
      <dgm:spPr/>
    </dgm:pt>
    <dgm:pt modelId="{732BD266-54B5-4DC7-A63B-9082BBC925BE}" type="pres">
      <dgm:prSet presAssocID="{B59816E8-DACE-4AB8-B86E-9838B4720937}" presName="rootComposite" presStyleCnt="0"/>
      <dgm:spPr/>
    </dgm:pt>
    <dgm:pt modelId="{3512C71E-F4DB-4FEB-A2CA-E5D6921F733F}" type="pres">
      <dgm:prSet presAssocID="{B59816E8-DACE-4AB8-B86E-9838B4720937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D920613-4219-41F2-831B-652EEAC20804}" type="pres">
      <dgm:prSet presAssocID="{B59816E8-DACE-4AB8-B86E-9838B4720937}" presName="rootConnector" presStyleLbl="node3" presStyleIdx="4" presStyleCnt="8"/>
      <dgm:spPr/>
      <dgm:t>
        <a:bodyPr/>
        <a:lstStyle/>
        <a:p>
          <a:pPr rtl="1"/>
          <a:endParaRPr lang="he-IL"/>
        </a:p>
      </dgm:t>
    </dgm:pt>
    <dgm:pt modelId="{DE9D2CD8-D18C-4707-ACEC-0519446CF66B}" type="pres">
      <dgm:prSet presAssocID="{B59816E8-DACE-4AB8-B86E-9838B4720937}" presName="hierChild4" presStyleCnt="0"/>
      <dgm:spPr/>
    </dgm:pt>
    <dgm:pt modelId="{1DC0C9DA-C142-4BA1-8AA5-474C6D7BE664}" type="pres">
      <dgm:prSet presAssocID="{93F015D7-E737-4568-9501-469DB3033213}" presName="Name37" presStyleLbl="parChTrans1D4" presStyleIdx="14" presStyleCnt="22"/>
      <dgm:spPr/>
      <dgm:t>
        <a:bodyPr/>
        <a:lstStyle/>
        <a:p>
          <a:pPr rtl="1"/>
          <a:endParaRPr lang="he-IL"/>
        </a:p>
      </dgm:t>
    </dgm:pt>
    <dgm:pt modelId="{01DA9778-3F83-44EB-9BC1-9CE2454ACA72}" type="pres">
      <dgm:prSet presAssocID="{5A905D1C-EA82-4632-96C6-5285AD143D2C}" presName="hierRoot2" presStyleCnt="0">
        <dgm:presLayoutVars>
          <dgm:hierBranch val="init"/>
        </dgm:presLayoutVars>
      </dgm:prSet>
      <dgm:spPr/>
    </dgm:pt>
    <dgm:pt modelId="{C96FDD89-3F4B-47B1-8694-7FD3F02026ED}" type="pres">
      <dgm:prSet presAssocID="{5A905D1C-EA82-4632-96C6-5285AD143D2C}" presName="rootComposite" presStyleCnt="0"/>
      <dgm:spPr/>
    </dgm:pt>
    <dgm:pt modelId="{F455CC6A-3FC4-4EFD-B353-5A8A4FCE78D8}" type="pres">
      <dgm:prSet presAssocID="{5A905D1C-EA82-4632-96C6-5285AD143D2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485011B-BCAA-4715-AC25-777562A6FC20}" type="pres">
      <dgm:prSet presAssocID="{5A905D1C-EA82-4632-96C6-5285AD143D2C}" presName="rootConnector" presStyleLbl="node4" presStyleIdx="14" presStyleCnt="22"/>
      <dgm:spPr/>
      <dgm:t>
        <a:bodyPr/>
        <a:lstStyle/>
        <a:p>
          <a:pPr rtl="1"/>
          <a:endParaRPr lang="he-IL"/>
        </a:p>
      </dgm:t>
    </dgm:pt>
    <dgm:pt modelId="{F2BA1834-F526-494E-8F87-D934D250526F}" type="pres">
      <dgm:prSet presAssocID="{5A905D1C-EA82-4632-96C6-5285AD143D2C}" presName="hierChild4" presStyleCnt="0"/>
      <dgm:spPr/>
    </dgm:pt>
    <dgm:pt modelId="{1D7C84F4-F601-4DB1-BEC9-7E5700C44CD3}" type="pres">
      <dgm:prSet presAssocID="{5A905D1C-EA82-4632-96C6-5285AD143D2C}" presName="hierChild5" presStyleCnt="0"/>
      <dgm:spPr/>
    </dgm:pt>
    <dgm:pt modelId="{5A8DBC47-6AC9-4774-9116-14E16F073C61}" type="pres">
      <dgm:prSet presAssocID="{33BD8987-1C1B-4531-913F-EBA5DAEF00EB}" presName="Name37" presStyleLbl="parChTrans1D4" presStyleIdx="15" presStyleCnt="22"/>
      <dgm:spPr/>
      <dgm:t>
        <a:bodyPr/>
        <a:lstStyle/>
        <a:p>
          <a:pPr rtl="1"/>
          <a:endParaRPr lang="he-IL"/>
        </a:p>
      </dgm:t>
    </dgm:pt>
    <dgm:pt modelId="{38FBAA81-6851-4E04-A373-7AF43D676C32}" type="pres">
      <dgm:prSet presAssocID="{FA430361-EC6C-4BAB-97C1-14A43A656073}" presName="hierRoot2" presStyleCnt="0">
        <dgm:presLayoutVars>
          <dgm:hierBranch val="init"/>
        </dgm:presLayoutVars>
      </dgm:prSet>
      <dgm:spPr/>
    </dgm:pt>
    <dgm:pt modelId="{120C48A7-4C2B-4982-B025-0904A562554C}" type="pres">
      <dgm:prSet presAssocID="{FA430361-EC6C-4BAB-97C1-14A43A656073}" presName="rootComposite" presStyleCnt="0"/>
      <dgm:spPr/>
    </dgm:pt>
    <dgm:pt modelId="{41B67CE7-2CD2-4273-A6DF-3D9D72C68067}" type="pres">
      <dgm:prSet presAssocID="{FA430361-EC6C-4BAB-97C1-14A43A656073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9B9F420-0119-4657-B923-9E2F4F7D2A2B}" type="pres">
      <dgm:prSet presAssocID="{FA430361-EC6C-4BAB-97C1-14A43A656073}" presName="rootConnector" presStyleLbl="node4" presStyleIdx="15" presStyleCnt="22"/>
      <dgm:spPr/>
      <dgm:t>
        <a:bodyPr/>
        <a:lstStyle/>
        <a:p>
          <a:pPr rtl="1"/>
          <a:endParaRPr lang="he-IL"/>
        </a:p>
      </dgm:t>
    </dgm:pt>
    <dgm:pt modelId="{E0D85040-394B-4CFE-B300-25B1CC228FC1}" type="pres">
      <dgm:prSet presAssocID="{FA430361-EC6C-4BAB-97C1-14A43A656073}" presName="hierChild4" presStyleCnt="0"/>
      <dgm:spPr/>
    </dgm:pt>
    <dgm:pt modelId="{3EE1032A-7B69-466F-84A9-59114F7BB5CA}" type="pres">
      <dgm:prSet presAssocID="{FA430361-EC6C-4BAB-97C1-14A43A656073}" presName="hierChild5" presStyleCnt="0"/>
      <dgm:spPr/>
    </dgm:pt>
    <dgm:pt modelId="{06E2F9CE-E7A2-458E-A510-353A20B749D2}" type="pres">
      <dgm:prSet presAssocID="{B59816E8-DACE-4AB8-B86E-9838B4720937}" presName="hierChild5" presStyleCnt="0"/>
      <dgm:spPr/>
    </dgm:pt>
    <dgm:pt modelId="{E4D3F00E-67E5-421D-ACA4-FA1D9B5E2E1D}" type="pres">
      <dgm:prSet presAssocID="{0D478E5F-6B70-476D-94E4-83C45AC855E0}" presName="Name37" presStyleLbl="parChTrans1D3" presStyleIdx="5" presStyleCnt="8"/>
      <dgm:spPr/>
      <dgm:t>
        <a:bodyPr/>
        <a:lstStyle/>
        <a:p>
          <a:pPr rtl="1"/>
          <a:endParaRPr lang="he-IL"/>
        </a:p>
      </dgm:t>
    </dgm:pt>
    <dgm:pt modelId="{44E0BD25-0982-4FC3-B245-4FD8996A848D}" type="pres">
      <dgm:prSet presAssocID="{569F7D3E-05A3-4D17-A429-9AC8300C7914}" presName="hierRoot2" presStyleCnt="0">
        <dgm:presLayoutVars>
          <dgm:hierBranch val="init"/>
        </dgm:presLayoutVars>
      </dgm:prSet>
      <dgm:spPr/>
    </dgm:pt>
    <dgm:pt modelId="{8D28F008-4B4B-4859-8939-AA30DB687692}" type="pres">
      <dgm:prSet presAssocID="{569F7D3E-05A3-4D17-A429-9AC8300C7914}" presName="rootComposite" presStyleCnt="0"/>
      <dgm:spPr/>
    </dgm:pt>
    <dgm:pt modelId="{D941E0F3-9979-47FF-B2FE-CD07A914AF21}" type="pres">
      <dgm:prSet presAssocID="{569F7D3E-05A3-4D17-A429-9AC8300C79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2B0C372-B712-4088-B231-375582F0E7D6}" type="pres">
      <dgm:prSet presAssocID="{569F7D3E-05A3-4D17-A429-9AC8300C7914}" presName="rootConnector" presStyleLbl="node3" presStyleIdx="5" presStyleCnt="8"/>
      <dgm:spPr/>
      <dgm:t>
        <a:bodyPr/>
        <a:lstStyle/>
        <a:p>
          <a:pPr rtl="1"/>
          <a:endParaRPr lang="he-IL"/>
        </a:p>
      </dgm:t>
    </dgm:pt>
    <dgm:pt modelId="{26BF7A46-7306-43A1-8C7A-9411993B3364}" type="pres">
      <dgm:prSet presAssocID="{569F7D3E-05A3-4D17-A429-9AC8300C7914}" presName="hierChild4" presStyleCnt="0"/>
      <dgm:spPr/>
    </dgm:pt>
    <dgm:pt modelId="{6BD00CB9-FE09-4AA1-A9B6-3CB3CE51EE72}" type="pres">
      <dgm:prSet presAssocID="{F5928173-0DD4-4E31-A435-1C038472B72A}" presName="Name37" presStyleLbl="parChTrans1D4" presStyleIdx="16" presStyleCnt="22"/>
      <dgm:spPr/>
      <dgm:t>
        <a:bodyPr/>
        <a:lstStyle/>
        <a:p>
          <a:pPr rtl="1"/>
          <a:endParaRPr lang="he-IL"/>
        </a:p>
      </dgm:t>
    </dgm:pt>
    <dgm:pt modelId="{968532C8-5FD3-43B0-8514-B9A83CDB4623}" type="pres">
      <dgm:prSet presAssocID="{BC4B29E1-2BFF-4264-829B-71A92B222D46}" presName="hierRoot2" presStyleCnt="0">
        <dgm:presLayoutVars>
          <dgm:hierBranch val="init"/>
        </dgm:presLayoutVars>
      </dgm:prSet>
      <dgm:spPr/>
    </dgm:pt>
    <dgm:pt modelId="{26744A62-7CD6-4F25-A041-2737D4F3252B}" type="pres">
      <dgm:prSet presAssocID="{BC4B29E1-2BFF-4264-829B-71A92B222D46}" presName="rootComposite" presStyleCnt="0"/>
      <dgm:spPr/>
    </dgm:pt>
    <dgm:pt modelId="{9C95410F-2A10-46ED-893F-E46DD6CEEB26}" type="pres">
      <dgm:prSet presAssocID="{BC4B29E1-2BFF-4264-829B-71A92B222D46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2DCDCBB-E45C-423B-ACE7-D97A12F25B5E}" type="pres">
      <dgm:prSet presAssocID="{BC4B29E1-2BFF-4264-829B-71A92B222D46}" presName="rootConnector" presStyleLbl="node4" presStyleIdx="16" presStyleCnt="22"/>
      <dgm:spPr/>
      <dgm:t>
        <a:bodyPr/>
        <a:lstStyle/>
        <a:p>
          <a:pPr rtl="1"/>
          <a:endParaRPr lang="he-IL"/>
        </a:p>
      </dgm:t>
    </dgm:pt>
    <dgm:pt modelId="{F4098932-341D-4105-80E4-503C09F2AA01}" type="pres">
      <dgm:prSet presAssocID="{BC4B29E1-2BFF-4264-829B-71A92B222D46}" presName="hierChild4" presStyleCnt="0"/>
      <dgm:spPr/>
    </dgm:pt>
    <dgm:pt modelId="{B7676184-51A2-4DC8-8175-C721D6ABBB34}" type="pres">
      <dgm:prSet presAssocID="{BC4B29E1-2BFF-4264-829B-71A92B222D46}" presName="hierChild5" presStyleCnt="0"/>
      <dgm:spPr/>
    </dgm:pt>
    <dgm:pt modelId="{83B39665-7C75-442E-B182-0FDFF2DFFEAB}" type="pres">
      <dgm:prSet presAssocID="{0BEEC7F6-CF94-4AE9-A5D5-C2DC5387D072}" presName="Name37" presStyleLbl="parChTrans1D4" presStyleIdx="17" presStyleCnt="22"/>
      <dgm:spPr/>
      <dgm:t>
        <a:bodyPr/>
        <a:lstStyle/>
        <a:p>
          <a:pPr rtl="1"/>
          <a:endParaRPr lang="he-IL"/>
        </a:p>
      </dgm:t>
    </dgm:pt>
    <dgm:pt modelId="{265439B9-81FF-4929-8261-D8B90831B900}" type="pres">
      <dgm:prSet presAssocID="{8F38B7CE-40BA-4D44-A029-6E26526604E2}" presName="hierRoot2" presStyleCnt="0">
        <dgm:presLayoutVars>
          <dgm:hierBranch val="init"/>
        </dgm:presLayoutVars>
      </dgm:prSet>
      <dgm:spPr/>
    </dgm:pt>
    <dgm:pt modelId="{5AA3A856-8ACC-41E8-9DE6-93925EE76251}" type="pres">
      <dgm:prSet presAssocID="{8F38B7CE-40BA-4D44-A029-6E26526604E2}" presName="rootComposite" presStyleCnt="0"/>
      <dgm:spPr/>
    </dgm:pt>
    <dgm:pt modelId="{58FE4510-1B30-49E0-B23C-676E5E4555BA}" type="pres">
      <dgm:prSet presAssocID="{8F38B7CE-40BA-4D44-A029-6E26526604E2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7459799-01BA-4995-9836-F2AFED6287B1}" type="pres">
      <dgm:prSet presAssocID="{8F38B7CE-40BA-4D44-A029-6E26526604E2}" presName="rootConnector" presStyleLbl="node4" presStyleIdx="17" presStyleCnt="22"/>
      <dgm:spPr/>
      <dgm:t>
        <a:bodyPr/>
        <a:lstStyle/>
        <a:p>
          <a:pPr rtl="1"/>
          <a:endParaRPr lang="he-IL"/>
        </a:p>
      </dgm:t>
    </dgm:pt>
    <dgm:pt modelId="{39824108-4D38-4770-8E69-1741DA40CB15}" type="pres">
      <dgm:prSet presAssocID="{8F38B7CE-40BA-4D44-A029-6E26526604E2}" presName="hierChild4" presStyleCnt="0"/>
      <dgm:spPr/>
    </dgm:pt>
    <dgm:pt modelId="{847A6030-CD3C-49D4-9E74-561296C7F6D0}" type="pres">
      <dgm:prSet presAssocID="{8F38B7CE-40BA-4D44-A029-6E26526604E2}" presName="hierChild5" presStyleCnt="0"/>
      <dgm:spPr/>
    </dgm:pt>
    <dgm:pt modelId="{69201754-586E-4421-B47E-C14C7E9BB9F6}" type="pres">
      <dgm:prSet presAssocID="{569F7D3E-05A3-4D17-A429-9AC8300C7914}" presName="hierChild5" presStyleCnt="0"/>
      <dgm:spPr/>
    </dgm:pt>
    <dgm:pt modelId="{5F131643-E0D2-47BF-B1B8-E2EEEACD8498}" type="pres">
      <dgm:prSet presAssocID="{8DFC6639-1551-4D59-96E2-5442680160E4}" presName="Name37" presStyleLbl="parChTrans1D3" presStyleIdx="6" presStyleCnt="8"/>
      <dgm:spPr/>
      <dgm:t>
        <a:bodyPr/>
        <a:lstStyle/>
        <a:p>
          <a:pPr rtl="1"/>
          <a:endParaRPr lang="he-IL"/>
        </a:p>
      </dgm:t>
    </dgm:pt>
    <dgm:pt modelId="{5CAF7316-673C-4C17-9CE5-FAA97D1047C2}" type="pres">
      <dgm:prSet presAssocID="{78F32D97-427C-4552-ABAE-D43EC0764C9A}" presName="hierRoot2" presStyleCnt="0">
        <dgm:presLayoutVars>
          <dgm:hierBranch val="init"/>
        </dgm:presLayoutVars>
      </dgm:prSet>
      <dgm:spPr/>
    </dgm:pt>
    <dgm:pt modelId="{A3B13EE4-488F-4C24-9B4B-59A0CB066812}" type="pres">
      <dgm:prSet presAssocID="{78F32D97-427C-4552-ABAE-D43EC0764C9A}" presName="rootComposite" presStyleCnt="0"/>
      <dgm:spPr/>
    </dgm:pt>
    <dgm:pt modelId="{F9446A1F-A079-41E2-9D96-8BAA3A095F5C}" type="pres">
      <dgm:prSet presAssocID="{78F32D97-427C-4552-ABAE-D43EC0764C9A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F38A8D2-FEC4-4D8A-8B6E-063E0CF04222}" type="pres">
      <dgm:prSet presAssocID="{78F32D97-427C-4552-ABAE-D43EC0764C9A}" presName="rootConnector" presStyleLbl="node3" presStyleIdx="6" presStyleCnt="8"/>
      <dgm:spPr/>
      <dgm:t>
        <a:bodyPr/>
        <a:lstStyle/>
        <a:p>
          <a:pPr rtl="1"/>
          <a:endParaRPr lang="he-IL"/>
        </a:p>
      </dgm:t>
    </dgm:pt>
    <dgm:pt modelId="{B298066A-AFAC-4ABB-8677-D5499E880314}" type="pres">
      <dgm:prSet presAssocID="{78F32D97-427C-4552-ABAE-D43EC0764C9A}" presName="hierChild4" presStyleCnt="0"/>
      <dgm:spPr/>
    </dgm:pt>
    <dgm:pt modelId="{E6E79214-60B0-4E1C-8D1B-B548D13B1760}" type="pres">
      <dgm:prSet presAssocID="{C96B28E4-3A58-4EEC-BD98-2C8182C05DD3}" presName="Name37" presStyleLbl="parChTrans1D4" presStyleIdx="18" presStyleCnt="22"/>
      <dgm:spPr/>
      <dgm:t>
        <a:bodyPr/>
        <a:lstStyle/>
        <a:p>
          <a:pPr rtl="1"/>
          <a:endParaRPr lang="he-IL"/>
        </a:p>
      </dgm:t>
    </dgm:pt>
    <dgm:pt modelId="{8CD40FD4-BB28-4149-8A08-455C27B67FDF}" type="pres">
      <dgm:prSet presAssocID="{2556405F-A4B0-4E04-B998-6ECE8F19A95C}" presName="hierRoot2" presStyleCnt="0">
        <dgm:presLayoutVars>
          <dgm:hierBranch val="init"/>
        </dgm:presLayoutVars>
      </dgm:prSet>
      <dgm:spPr/>
    </dgm:pt>
    <dgm:pt modelId="{073BA8F8-9B09-4CA2-8609-297173207C99}" type="pres">
      <dgm:prSet presAssocID="{2556405F-A4B0-4E04-B998-6ECE8F19A95C}" presName="rootComposite" presStyleCnt="0"/>
      <dgm:spPr/>
    </dgm:pt>
    <dgm:pt modelId="{B1A2EBDE-1CE4-4675-9F19-A35AC1FD7B95}" type="pres">
      <dgm:prSet presAssocID="{2556405F-A4B0-4E04-B998-6ECE8F19A95C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E2F471E-DB07-45D6-8BE0-AD28DD671A17}" type="pres">
      <dgm:prSet presAssocID="{2556405F-A4B0-4E04-B998-6ECE8F19A95C}" presName="rootConnector" presStyleLbl="node4" presStyleIdx="18" presStyleCnt="22"/>
      <dgm:spPr/>
      <dgm:t>
        <a:bodyPr/>
        <a:lstStyle/>
        <a:p>
          <a:pPr rtl="1"/>
          <a:endParaRPr lang="he-IL"/>
        </a:p>
      </dgm:t>
    </dgm:pt>
    <dgm:pt modelId="{A21B7323-34D2-4561-B234-DE7F389D400C}" type="pres">
      <dgm:prSet presAssocID="{2556405F-A4B0-4E04-B998-6ECE8F19A95C}" presName="hierChild4" presStyleCnt="0"/>
      <dgm:spPr/>
    </dgm:pt>
    <dgm:pt modelId="{D6FCC596-D1DC-4EAA-8EA3-EC936454F1D2}" type="pres">
      <dgm:prSet presAssocID="{2556405F-A4B0-4E04-B998-6ECE8F19A95C}" presName="hierChild5" presStyleCnt="0"/>
      <dgm:spPr/>
    </dgm:pt>
    <dgm:pt modelId="{21B9EFF4-3125-4E51-853D-A35D58C63159}" type="pres">
      <dgm:prSet presAssocID="{FEF2C425-B7F1-4015-BDF9-EBC885AEB8EB}" presName="Name37" presStyleLbl="parChTrans1D4" presStyleIdx="19" presStyleCnt="22"/>
      <dgm:spPr/>
      <dgm:t>
        <a:bodyPr/>
        <a:lstStyle/>
        <a:p>
          <a:pPr rtl="1"/>
          <a:endParaRPr lang="he-IL"/>
        </a:p>
      </dgm:t>
    </dgm:pt>
    <dgm:pt modelId="{BE11B3B9-0BBD-42D6-A75F-1232BC8D5AF0}" type="pres">
      <dgm:prSet presAssocID="{B957A25A-6A4B-4756-916D-4972E675052F}" presName="hierRoot2" presStyleCnt="0">
        <dgm:presLayoutVars>
          <dgm:hierBranch val="init"/>
        </dgm:presLayoutVars>
      </dgm:prSet>
      <dgm:spPr/>
    </dgm:pt>
    <dgm:pt modelId="{8AA5680C-6EF6-418D-B2B0-DA1E961E4285}" type="pres">
      <dgm:prSet presAssocID="{B957A25A-6A4B-4756-916D-4972E675052F}" presName="rootComposite" presStyleCnt="0"/>
      <dgm:spPr/>
    </dgm:pt>
    <dgm:pt modelId="{05FAB72A-F0FC-4780-A8A8-ED7F38221A1F}" type="pres">
      <dgm:prSet presAssocID="{B957A25A-6A4B-4756-916D-4972E675052F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57CA141-1315-4574-87C7-46943ABE71AC}" type="pres">
      <dgm:prSet presAssocID="{B957A25A-6A4B-4756-916D-4972E675052F}" presName="rootConnector" presStyleLbl="node4" presStyleIdx="19" presStyleCnt="22"/>
      <dgm:spPr/>
      <dgm:t>
        <a:bodyPr/>
        <a:lstStyle/>
        <a:p>
          <a:pPr rtl="1"/>
          <a:endParaRPr lang="he-IL"/>
        </a:p>
      </dgm:t>
    </dgm:pt>
    <dgm:pt modelId="{834C0129-B2BC-4D2C-A724-4F6AF20DEA63}" type="pres">
      <dgm:prSet presAssocID="{B957A25A-6A4B-4756-916D-4972E675052F}" presName="hierChild4" presStyleCnt="0"/>
      <dgm:spPr/>
    </dgm:pt>
    <dgm:pt modelId="{AC7252CE-E1BE-4F12-9F92-68D4A08BB30D}" type="pres">
      <dgm:prSet presAssocID="{B957A25A-6A4B-4756-916D-4972E675052F}" presName="hierChild5" presStyleCnt="0"/>
      <dgm:spPr/>
    </dgm:pt>
    <dgm:pt modelId="{0DD9D602-D42E-4B19-9973-346B418204E5}" type="pres">
      <dgm:prSet presAssocID="{78F32D97-427C-4552-ABAE-D43EC0764C9A}" presName="hierChild5" presStyleCnt="0"/>
      <dgm:spPr/>
    </dgm:pt>
    <dgm:pt modelId="{7D84DF9F-6CBE-4B1F-AE44-06C9DE060FD4}" type="pres">
      <dgm:prSet presAssocID="{9350D551-4F6A-46E1-879E-9DE3750CC46F}" presName="hierChild5" presStyleCnt="0"/>
      <dgm:spPr/>
      <dgm:t>
        <a:bodyPr/>
        <a:lstStyle/>
        <a:p>
          <a:pPr rtl="1"/>
          <a:endParaRPr lang="he-IL"/>
        </a:p>
      </dgm:t>
    </dgm:pt>
    <dgm:pt modelId="{84C21D7A-21AF-41FB-8A9A-DA91CEA6198F}" type="pres">
      <dgm:prSet presAssocID="{F74B44CC-C95E-4470-A232-1601E6F72E92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97A32177-823C-4B27-B19F-E247010C7905}" type="pres">
      <dgm:prSet presAssocID="{10456D4D-1B83-4A96-9EF9-ACD95908C89F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6BD5F9C7-FBCE-41F5-A34F-111BCCFDF94E}" type="pres">
      <dgm:prSet presAssocID="{10456D4D-1B83-4A96-9EF9-ACD95908C89F}" presName="rootComposite" presStyleCnt="0"/>
      <dgm:spPr/>
      <dgm:t>
        <a:bodyPr/>
        <a:lstStyle/>
        <a:p>
          <a:pPr rtl="1"/>
          <a:endParaRPr lang="he-IL"/>
        </a:p>
      </dgm:t>
    </dgm:pt>
    <dgm:pt modelId="{BCDA64BC-AF21-4C03-BBDF-FFF23AD3FA0D}" type="pres">
      <dgm:prSet presAssocID="{10456D4D-1B83-4A96-9EF9-ACD95908C89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820E37C-D283-4741-A3C3-0B3F99A0CEB8}" type="pres">
      <dgm:prSet presAssocID="{10456D4D-1B83-4A96-9EF9-ACD95908C89F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0FDF710F-581D-424B-8339-5149394B157E}" type="pres">
      <dgm:prSet presAssocID="{10456D4D-1B83-4A96-9EF9-ACD95908C89F}" presName="hierChild4" presStyleCnt="0"/>
      <dgm:spPr/>
      <dgm:t>
        <a:bodyPr/>
        <a:lstStyle/>
        <a:p>
          <a:pPr rtl="1"/>
          <a:endParaRPr lang="he-IL"/>
        </a:p>
      </dgm:t>
    </dgm:pt>
    <dgm:pt modelId="{C6BF442D-4269-494C-A9EB-8CF5ED9A932F}" type="pres">
      <dgm:prSet presAssocID="{212E44DC-C7BD-4091-8FB8-09C6A10E4865}" presName="Name37" presStyleLbl="parChTrans1D3" presStyleIdx="7" presStyleCnt="8"/>
      <dgm:spPr/>
      <dgm:t>
        <a:bodyPr/>
        <a:lstStyle/>
        <a:p>
          <a:pPr rtl="1"/>
          <a:endParaRPr lang="he-IL"/>
        </a:p>
      </dgm:t>
    </dgm:pt>
    <dgm:pt modelId="{0A9946D1-0B18-48E3-948D-E6374A3433B4}" type="pres">
      <dgm:prSet presAssocID="{7DB2D46C-AF6A-4F01-B820-51499015B426}" presName="hierRoot2" presStyleCnt="0">
        <dgm:presLayoutVars>
          <dgm:hierBranch val="init"/>
        </dgm:presLayoutVars>
      </dgm:prSet>
      <dgm:spPr/>
    </dgm:pt>
    <dgm:pt modelId="{7EE21C5E-CA0E-444B-ABC8-681A87970D80}" type="pres">
      <dgm:prSet presAssocID="{7DB2D46C-AF6A-4F01-B820-51499015B426}" presName="rootComposite" presStyleCnt="0"/>
      <dgm:spPr/>
    </dgm:pt>
    <dgm:pt modelId="{00C8F64C-73C3-4794-B28D-FBE1311E97D6}" type="pres">
      <dgm:prSet presAssocID="{7DB2D46C-AF6A-4F01-B820-51499015B426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1DA76AB-5B2A-45EF-85FE-76B2DA80C5E8}" type="pres">
      <dgm:prSet presAssocID="{7DB2D46C-AF6A-4F01-B820-51499015B426}" presName="rootConnector" presStyleLbl="node3" presStyleIdx="7" presStyleCnt="8"/>
      <dgm:spPr/>
      <dgm:t>
        <a:bodyPr/>
        <a:lstStyle/>
        <a:p>
          <a:pPr rtl="1"/>
          <a:endParaRPr lang="he-IL"/>
        </a:p>
      </dgm:t>
    </dgm:pt>
    <dgm:pt modelId="{9F23ABF5-3F76-44FA-8CC6-545A4A0DBE06}" type="pres">
      <dgm:prSet presAssocID="{7DB2D46C-AF6A-4F01-B820-51499015B426}" presName="hierChild4" presStyleCnt="0"/>
      <dgm:spPr/>
    </dgm:pt>
    <dgm:pt modelId="{E9061E3E-3C0D-4581-BEB0-8158AE732B4D}" type="pres">
      <dgm:prSet presAssocID="{FDC6F8E6-D691-4CB0-A9FB-01BF05D46992}" presName="Name37" presStyleLbl="parChTrans1D4" presStyleIdx="20" presStyleCnt="22"/>
      <dgm:spPr/>
      <dgm:t>
        <a:bodyPr/>
        <a:lstStyle/>
        <a:p>
          <a:pPr rtl="1"/>
          <a:endParaRPr lang="he-IL"/>
        </a:p>
      </dgm:t>
    </dgm:pt>
    <dgm:pt modelId="{BA98EF3B-8F3B-42CA-8045-34147445B949}" type="pres">
      <dgm:prSet presAssocID="{E4B39FB8-4806-4C27-B93B-F0F23905F2C5}" presName="hierRoot2" presStyleCnt="0">
        <dgm:presLayoutVars>
          <dgm:hierBranch val="init"/>
        </dgm:presLayoutVars>
      </dgm:prSet>
      <dgm:spPr/>
    </dgm:pt>
    <dgm:pt modelId="{CB4D589E-8F33-4A21-83F0-07C9B56DA847}" type="pres">
      <dgm:prSet presAssocID="{E4B39FB8-4806-4C27-B93B-F0F23905F2C5}" presName="rootComposite" presStyleCnt="0"/>
      <dgm:spPr/>
    </dgm:pt>
    <dgm:pt modelId="{E15A20CF-3782-41B8-AF2C-56D2B435A33A}" type="pres">
      <dgm:prSet presAssocID="{E4B39FB8-4806-4C27-B93B-F0F23905F2C5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32941E-76CB-48F7-8539-CC1D5C380475}" type="pres">
      <dgm:prSet presAssocID="{E4B39FB8-4806-4C27-B93B-F0F23905F2C5}" presName="rootConnector" presStyleLbl="node4" presStyleIdx="20" presStyleCnt="22"/>
      <dgm:spPr/>
      <dgm:t>
        <a:bodyPr/>
        <a:lstStyle/>
        <a:p>
          <a:pPr rtl="1"/>
          <a:endParaRPr lang="he-IL"/>
        </a:p>
      </dgm:t>
    </dgm:pt>
    <dgm:pt modelId="{36D022A0-904D-4F29-87A4-F41D3D42F325}" type="pres">
      <dgm:prSet presAssocID="{E4B39FB8-4806-4C27-B93B-F0F23905F2C5}" presName="hierChild4" presStyleCnt="0"/>
      <dgm:spPr/>
    </dgm:pt>
    <dgm:pt modelId="{5D6D3B72-ED1F-40B8-82B2-1BF6701A03C8}" type="pres">
      <dgm:prSet presAssocID="{E4B39FB8-4806-4C27-B93B-F0F23905F2C5}" presName="hierChild5" presStyleCnt="0"/>
      <dgm:spPr/>
    </dgm:pt>
    <dgm:pt modelId="{7C236B47-B2E4-41BB-BA92-67CB35BC0AA2}" type="pres">
      <dgm:prSet presAssocID="{F2C33AC6-D2B1-45A7-BEA0-0EEB2ED2F545}" presName="Name37" presStyleLbl="parChTrans1D4" presStyleIdx="21" presStyleCnt="22"/>
      <dgm:spPr/>
      <dgm:t>
        <a:bodyPr/>
        <a:lstStyle/>
        <a:p>
          <a:pPr rtl="1"/>
          <a:endParaRPr lang="he-IL"/>
        </a:p>
      </dgm:t>
    </dgm:pt>
    <dgm:pt modelId="{673171EA-1B20-4711-A55D-0F06936333D7}" type="pres">
      <dgm:prSet presAssocID="{70EB06B9-1DD2-43F2-8789-043F51042CDA}" presName="hierRoot2" presStyleCnt="0">
        <dgm:presLayoutVars>
          <dgm:hierBranch val="init"/>
        </dgm:presLayoutVars>
      </dgm:prSet>
      <dgm:spPr/>
    </dgm:pt>
    <dgm:pt modelId="{54079C46-A2FD-41BA-B0BE-DB50F06F05D8}" type="pres">
      <dgm:prSet presAssocID="{70EB06B9-1DD2-43F2-8789-043F51042CDA}" presName="rootComposite" presStyleCnt="0"/>
      <dgm:spPr/>
    </dgm:pt>
    <dgm:pt modelId="{96327375-A246-456A-8F2D-3D170FA690E0}" type="pres">
      <dgm:prSet presAssocID="{70EB06B9-1DD2-43F2-8789-043F51042CDA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12B42D7-1B37-47D9-99E1-17D14AAD9EFD}" type="pres">
      <dgm:prSet presAssocID="{70EB06B9-1DD2-43F2-8789-043F51042CDA}" presName="rootConnector" presStyleLbl="node4" presStyleIdx="21" presStyleCnt="22"/>
      <dgm:spPr/>
      <dgm:t>
        <a:bodyPr/>
        <a:lstStyle/>
        <a:p>
          <a:pPr rtl="1"/>
          <a:endParaRPr lang="he-IL"/>
        </a:p>
      </dgm:t>
    </dgm:pt>
    <dgm:pt modelId="{23C2FD1F-3BE5-4889-BB9C-79FB281E8615}" type="pres">
      <dgm:prSet presAssocID="{70EB06B9-1DD2-43F2-8789-043F51042CDA}" presName="hierChild4" presStyleCnt="0"/>
      <dgm:spPr/>
    </dgm:pt>
    <dgm:pt modelId="{D8927BC2-B732-44B0-AEF1-F052B243CCBB}" type="pres">
      <dgm:prSet presAssocID="{70EB06B9-1DD2-43F2-8789-043F51042CDA}" presName="hierChild5" presStyleCnt="0"/>
      <dgm:spPr/>
    </dgm:pt>
    <dgm:pt modelId="{C17FE987-7488-43DE-A3B5-74DBDC312577}" type="pres">
      <dgm:prSet presAssocID="{7DB2D46C-AF6A-4F01-B820-51499015B426}" presName="hierChild5" presStyleCnt="0"/>
      <dgm:spPr/>
    </dgm:pt>
    <dgm:pt modelId="{9B719795-38A5-4FFD-BF27-7198451EF058}" type="pres">
      <dgm:prSet presAssocID="{10456D4D-1B83-4A96-9EF9-ACD95908C89F}" presName="hierChild5" presStyleCnt="0"/>
      <dgm:spPr/>
      <dgm:t>
        <a:bodyPr/>
        <a:lstStyle/>
        <a:p>
          <a:pPr rtl="1"/>
          <a:endParaRPr lang="he-IL"/>
        </a:p>
      </dgm:t>
    </dgm:pt>
    <dgm:pt modelId="{6FFE7348-6705-4A47-9F4C-EBEA4EF764AC}" type="pres">
      <dgm:prSet presAssocID="{433A5B41-EDEC-4779-B029-087872C6890C}" presName="hierChild3" presStyleCnt="0"/>
      <dgm:spPr/>
      <dgm:t>
        <a:bodyPr/>
        <a:lstStyle/>
        <a:p>
          <a:pPr rtl="1"/>
          <a:endParaRPr lang="he-IL"/>
        </a:p>
      </dgm:t>
    </dgm:pt>
  </dgm:ptLst>
  <dgm:cxnLst>
    <dgm:cxn modelId="{95105D50-EE61-48D3-9640-774F19F986BC}" type="presOf" srcId="{3DDFBD1B-621C-40D8-8BFC-D2C367EF3C43}" destId="{627D74C1-8835-4694-A952-46D875B7493B}" srcOrd="1" destOrd="0" presId="urn:microsoft.com/office/officeart/2005/8/layout/orgChart1"/>
    <dgm:cxn modelId="{D1C0AAA1-342C-40D7-8647-4225FB612413}" type="presOf" srcId="{2556405F-A4B0-4E04-B998-6ECE8F19A95C}" destId="{B1A2EBDE-1CE4-4675-9F19-A35AC1FD7B95}" srcOrd="0" destOrd="0" presId="urn:microsoft.com/office/officeart/2005/8/layout/orgChart1"/>
    <dgm:cxn modelId="{B884DFBE-8994-4E61-A2E4-05CEFD27862C}" type="presOf" srcId="{0BEEC7F6-CF94-4AE9-A5D5-C2DC5387D072}" destId="{83B39665-7C75-442E-B182-0FDFF2DFFEAB}" srcOrd="0" destOrd="0" presId="urn:microsoft.com/office/officeart/2005/8/layout/orgChart1"/>
    <dgm:cxn modelId="{06D7237C-F0E0-4FBB-B15B-E48534E068A6}" srcId="{9350D551-4F6A-46E1-879E-9DE3750CC46F}" destId="{B59816E8-DACE-4AB8-B86E-9838B4720937}" srcOrd="0" destOrd="0" parTransId="{CA4C602E-7EE9-4011-B152-DC4A9CE6C87B}" sibTransId="{64515DC9-C443-40E6-938B-3479F8DEBC4E}"/>
    <dgm:cxn modelId="{FEF0E34D-CB43-4467-9458-8246EB83D383}" type="presOf" srcId="{BC4B29E1-2BFF-4264-829B-71A92B222D46}" destId="{E2DCDCBB-E45C-423B-ACE7-D97A12F25B5E}" srcOrd="1" destOrd="0" presId="urn:microsoft.com/office/officeart/2005/8/layout/orgChart1"/>
    <dgm:cxn modelId="{43B3C5C6-CB9E-41A0-A11B-7A143A5113CF}" type="presOf" srcId="{00DE50F4-8EDB-4092-A935-E93BE8232A32}" destId="{4962AA53-85A0-44A5-9701-74266CB8BA3D}" srcOrd="0" destOrd="0" presId="urn:microsoft.com/office/officeart/2005/8/layout/orgChart1"/>
    <dgm:cxn modelId="{EDC88796-83E9-4752-B339-92D908E12E0F}" type="presOf" srcId="{04EC11EC-E877-4DB6-AE49-A3123BF72A88}" destId="{8A7D26C0-5D5E-4B51-8B12-F298F0C73DD7}" srcOrd="1" destOrd="0" presId="urn:microsoft.com/office/officeart/2005/8/layout/orgChart1"/>
    <dgm:cxn modelId="{2EFE69E5-0DFA-46E1-9E42-435CCCF5A8E1}" type="presOf" srcId="{E4B39FB8-4806-4C27-B93B-F0F23905F2C5}" destId="{E15A20CF-3782-41B8-AF2C-56D2B435A33A}" srcOrd="0" destOrd="0" presId="urn:microsoft.com/office/officeart/2005/8/layout/orgChart1"/>
    <dgm:cxn modelId="{167B9690-664A-4702-B68E-ED7DF8F6CDF0}" type="presOf" srcId="{2C47FCF2-E7FE-4F82-A9AD-CD64BEF43BFF}" destId="{B439DDF5-86D9-443D-A669-61997F285056}" srcOrd="0" destOrd="0" presId="urn:microsoft.com/office/officeart/2005/8/layout/orgChart1"/>
    <dgm:cxn modelId="{5135DCD5-3E74-43CE-AC4C-E880C420F763}" srcId="{433A5B41-EDEC-4779-B029-087872C6890C}" destId="{9350D551-4F6A-46E1-879E-9DE3750CC46F}" srcOrd="3" destOrd="0" parTransId="{4D37E7F3-1C51-48EC-908F-CDB1535BB322}" sibTransId="{5D5AED3B-0C8E-4C0F-80EC-D7CC2A894240}"/>
    <dgm:cxn modelId="{34532156-9075-4EC7-9E5D-608EB11ECC6A}" type="presOf" srcId="{F74B44CC-C95E-4470-A232-1601E6F72E92}" destId="{84C21D7A-21AF-41FB-8A9A-DA91CEA6198F}" srcOrd="0" destOrd="0" presId="urn:microsoft.com/office/officeart/2005/8/layout/orgChart1"/>
    <dgm:cxn modelId="{DBA44855-16AE-4E58-BFFA-364FC0CB8A42}" type="presOf" srcId="{2208177F-E641-4AF6-9E4D-ACF4D1D1AEEB}" destId="{238306C4-8E13-45AE-9AFD-D1C903FE3502}" srcOrd="0" destOrd="0" presId="urn:microsoft.com/office/officeart/2005/8/layout/orgChart1"/>
    <dgm:cxn modelId="{7DC00719-A707-41BE-9A57-D9B8ACEBFC7F}" type="presOf" srcId="{78F32D97-427C-4552-ABAE-D43EC0764C9A}" destId="{CF38A8D2-FEC4-4D8A-8B6E-063E0CF04222}" srcOrd="1" destOrd="0" presId="urn:microsoft.com/office/officeart/2005/8/layout/orgChart1"/>
    <dgm:cxn modelId="{A9695271-32B6-4C0C-A27E-55BAC927583B}" srcId="{00DE50F4-8EDB-4092-A935-E93BE8232A32}" destId="{43764EB5-0EBE-4B6B-BE7E-585A33B81F0D}" srcOrd="1" destOrd="0" parTransId="{C33C80FA-78DD-49D1-999A-30C69854A011}" sibTransId="{CD778967-E7B7-40FE-AD70-ADCE1D548E62}"/>
    <dgm:cxn modelId="{9B0D3AA9-5F29-4C44-80F4-A72FC1ED1901}" type="presOf" srcId="{C79C477F-95B4-432D-823C-FD101A6700FB}" destId="{843DC744-0BF0-4ABA-9A0D-AC9ACFC39F66}" srcOrd="1" destOrd="0" presId="urn:microsoft.com/office/officeart/2005/8/layout/orgChart1"/>
    <dgm:cxn modelId="{99AF655B-75F4-4746-9094-15401AD0082A}" srcId="{18B9D510-DDFF-409C-B646-0629A55503E0}" destId="{04EC11EC-E877-4DB6-AE49-A3123BF72A88}" srcOrd="0" destOrd="0" parTransId="{3CFCAB98-D2BF-4648-A26E-3B87FE16BA0E}" sibTransId="{ED48F355-5902-4C3B-851E-7C9C579A6730}"/>
    <dgm:cxn modelId="{9F21CA8F-81D0-44CF-B192-7EA907774A2B}" type="presOf" srcId="{E4B39FB8-4806-4C27-B93B-F0F23905F2C5}" destId="{EB32941E-76CB-48F7-8539-CC1D5C380475}" srcOrd="1" destOrd="0" presId="urn:microsoft.com/office/officeart/2005/8/layout/orgChart1"/>
    <dgm:cxn modelId="{B07A93F7-8517-4BB0-8A2C-7249CD8D3775}" type="presOf" srcId="{70EB06B9-1DD2-43F2-8789-043F51042CDA}" destId="{96327375-A246-456A-8F2D-3D170FA690E0}" srcOrd="0" destOrd="0" presId="urn:microsoft.com/office/officeart/2005/8/layout/orgChart1"/>
    <dgm:cxn modelId="{DBCDEBA1-8985-4CB0-A667-0574B859E980}" type="presOf" srcId="{B957A25A-6A4B-4756-916D-4972E675052F}" destId="{E57CA141-1315-4574-87C7-46943ABE71AC}" srcOrd="1" destOrd="0" presId="urn:microsoft.com/office/officeart/2005/8/layout/orgChart1"/>
    <dgm:cxn modelId="{AD7193E6-9253-4C37-B5C2-553237C4A9DA}" type="presOf" srcId="{8C43CB33-B034-444E-9920-6BF4A1C55B17}" destId="{80AFA193-9DC0-4093-AC49-4134A28A37B1}" srcOrd="0" destOrd="0" presId="urn:microsoft.com/office/officeart/2005/8/layout/orgChart1"/>
    <dgm:cxn modelId="{A61BCB25-C68E-44AC-8767-3F151155A8AA}" srcId="{9350D551-4F6A-46E1-879E-9DE3750CC46F}" destId="{78F32D97-427C-4552-ABAE-D43EC0764C9A}" srcOrd="2" destOrd="0" parTransId="{8DFC6639-1551-4D59-96E2-5442680160E4}" sibTransId="{95B37306-EB7F-45C9-BBDB-79C150CE3172}"/>
    <dgm:cxn modelId="{D9EB3CB1-AC8A-4578-B76B-FD437978F038}" srcId="{D80352CF-0ABB-43C1-802F-5632CD4815ED}" destId="{3C073CB3-09F4-4AE3-92C9-8EA242147579}" srcOrd="1" destOrd="0" parTransId="{CDA92DEB-36A5-4D0F-94B2-58D8AEC84DB4}" sibTransId="{91F436A4-BB64-4B20-8834-9BF162DA0E78}"/>
    <dgm:cxn modelId="{BD94A59F-9D2C-449E-8F5E-D5E0A9A65F55}" type="presOf" srcId="{1FFE7AD1-2FFB-4901-B5F7-4606C904A1E9}" destId="{BE70158B-A6A6-46D2-B1FA-F5E7A47612AD}" srcOrd="1" destOrd="0" presId="urn:microsoft.com/office/officeart/2005/8/layout/orgChart1"/>
    <dgm:cxn modelId="{BC71063B-B3C3-463A-A7BD-A9260CFBBE01}" type="presOf" srcId="{9350D551-4F6A-46E1-879E-9DE3750CC46F}" destId="{769EB14A-C4D4-469E-AB03-504C9945086A}" srcOrd="0" destOrd="0" presId="urn:microsoft.com/office/officeart/2005/8/layout/orgChart1"/>
    <dgm:cxn modelId="{47834E4D-86C5-4E50-A4F2-9CBCFEEFE3E6}" type="presOf" srcId="{33BD8987-1C1B-4531-913F-EBA5DAEF00EB}" destId="{5A8DBC47-6AC9-4774-9116-14E16F073C61}" srcOrd="0" destOrd="0" presId="urn:microsoft.com/office/officeart/2005/8/layout/orgChart1"/>
    <dgm:cxn modelId="{FEF259EA-E37C-4A22-BB37-00938D9003FB}" srcId="{3C073CB3-09F4-4AE3-92C9-8EA242147579}" destId="{46F1A23C-34A1-402B-9454-4418F4C28937}" srcOrd="0" destOrd="0" parTransId="{D4AEB95D-F73F-4669-9734-CF6D9D4085FA}" sibTransId="{58ED62F8-AD89-4D67-9F11-B99EBB7D81AD}"/>
    <dgm:cxn modelId="{C509394A-A186-4158-9914-A5235208183D}" type="presOf" srcId="{2B2FBF72-C3BC-4F52-AEFD-EC34A3F2886B}" destId="{5F72AFBA-6E95-49A4-B50C-94B8DC48C400}" srcOrd="0" destOrd="0" presId="urn:microsoft.com/office/officeart/2005/8/layout/orgChart1"/>
    <dgm:cxn modelId="{30DEEC41-55C0-4430-8844-951C4F8DB06E}" type="presOf" srcId="{AAEE188B-FED7-47F6-A1AB-55BA43EA38A4}" destId="{395610F0-1F68-4432-8ABB-2C0BD42A5B03}" srcOrd="0" destOrd="0" presId="urn:microsoft.com/office/officeart/2005/8/layout/orgChart1"/>
    <dgm:cxn modelId="{1E7F18A6-38DB-4A84-87EC-7EF2E6477520}" type="presOf" srcId="{D80352CF-0ABB-43C1-802F-5632CD4815ED}" destId="{9850FFCA-BEA2-4473-91BD-0AF99C869FCF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D1E179B2-F5FA-4861-8013-416BC7838132}" type="presOf" srcId="{F1E38902-23EB-4E2A-A524-972D11466FAF}" destId="{935C8B79-2B6E-42EC-97EC-47BEFBE26656}" srcOrd="0" destOrd="0" presId="urn:microsoft.com/office/officeart/2005/8/layout/orgChart1"/>
    <dgm:cxn modelId="{EE483B1F-0165-4837-88C1-153E4A913691}" srcId="{433A5B41-EDEC-4779-B029-087872C6890C}" destId="{10456D4D-1B83-4A96-9EF9-ACD95908C89F}" srcOrd="4" destOrd="0" parTransId="{F74B44CC-C95E-4470-A232-1601E6F72E92}" sibTransId="{926974FE-115F-416D-A836-F1EC070C8920}"/>
    <dgm:cxn modelId="{A767FDDD-0262-497C-9DC9-F22E17E0D3CA}" srcId="{78F32D97-427C-4552-ABAE-D43EC0764C9A}" destId="{B957A25A-6A4B-4756-916D-4972E675052F}" srcOrd="1" destOrd="0" parTransId="{FEF2C425-B7F1-4015-BDF9-EBC885AEB8EB}" sibTransId="{50404AE8-4EC8-45D8-8333-708F3D2D16F6}"/>
    <dgm:cxn modelId="{4B6DF57F-54C6-46F5-AC35-574553D2212B}" type="presOf" srcId="{9350D551-4F6A-46E1-879E-9DE3750CC46F}" destId="{CE543B85-59B2-4C68-BA09-1C8A1E5B1683}" srcOrd="1" destOrd="0" presId="urn:microsoft.com/office/officeart/2005/8/layout/orgChart1"/>
    <dgm:cxn modelId="{58237745-9EBC-4731-B74D-F5971717FEE8}" type="presOf" srcId="{F188D6FA-42D5-42F1-BC63-9417064BA1CE}" destId="{32047A4F-76F7-4E45-9A43-426995941E78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57C61839-0747-47D5-959F-EA3137A1BF74}" type="presOf" srcId="{46F1A23C-34A1-402B-9454-4418F4C28937}" destId="{1F8C7036-5EF0-4991-8B61-2D04104C1B4C}" srcOrd="0" destOrd="0" presId="urn:microsoft.com/office/officeart/2005/8/layout/orgChart1"/>
    <dgm:cxn modelId="{B899E97B-2FE3-43B8-8C3B-26834CB4537D}" type="presOf" srcId="{FA430361-EC6C-4BAB-97C1-14A43A656073}" destId="{41B67CE7-2CD2-4273-A6DF-3D9D72C68067}" srcOrd="0" destOrd="0" presId="urn:microsoft.com/office/officeart/2005/8/layout/orgChart1"/>
    <dgm:cxn modelId="{4730B41A-0DA8-4A70-83C6-D1E6879964B8}" type="presOf" srcId="{83D7D6CE-B57C-4CDF-BA3B-48B0023ECF3C}" destId="{A58F61EA-CFCE-4D35-B332-FF28EDF5550B}" srcOrd="0" destOrd="0" presId="urn:microsoft.com/office/officeart/2005/8/layout/orgChart1"/>
    <dgm:cxn modelId="{512F67C1-B1D8-4587-AE6F-9C121E597BBE}" srcId="{940186B0-8506-4835-9EBE-AD1109682A43}" destId="{2208177F-E641-4AF6-9E4D-ACF4D1D1AEEB}" srcOrd="0" destOrd="0" parTransId="{B955FFE6-03F2-45EE-8764-8EE4449244FF}" sibTransId="{76EDB11D-9602-4E0F-8DA5-4CDBD6E80EEE}"/>
    <dgm:cxn modelId="{0A46CFB4-7125-44C1-9D36-5BA326571D6E}" srcId="{78F32D97-427C-4552-ABAE-D43EC0764C9A}" destId="{2556405F-A4B0-4E04-B998-6ECE8F19A95C}" srcOrd="0" destOrd="0" parTransId="{C96B28E4-3A58-4EEC-BD98-2C8182C05DD3}" sibTransId="{4DE736C2-248A-43C9-989F-35F7E11C44FD}"/>
    <dgm:cxn modelId="{5F4C0049-A4FD-40FD-9334-4F5B7EE019ED}" type="presOf" srcId="{B59816E8-DACE-4AB8-B86E-9838B4720937}" destId="{7D920613-4219-41F2-831B-652EEAC20804}" srcOrd="1" destOrd="0" presId="urn:microsoft.com/office/officeart/2005/8/layout/orgChart1"/>
    <dgm:cxn modelId="{9C185329-F1C2-4971-9722-D73750C5B695}" type="presOf" srcId="{D4AEB95D-F73F-4669-9734-CF6D9D4085FA}" destId="{1FC373A7-46DF-41B7-AE5A-3599C8ED17E1}" srcOrd="0" destOrd="0" presId="urn:microsoft.com/office/officeart/2005/8/layout/orgChart1"/>
    <dgm:cxn modelId="{901D8FAA-4009-4A53-BF91-179AEF56DDC7}" type="presOf" srcId="{399F217A-C4E4-4CCB-81B2-D9A7ED5EB024}" destId="{078F9418-F463-4A73-B5E8-A48785451285}" srcOrd="0" destOrd="0" presId="urn:microsoft.com/office/officeart/2005/8/layout/orgChart1"/>
    <dgm:cxn modelId="{A31B9518-6E4E-443A-BD46-4A6CE1F3E6D1}" type="presOf" srcId="{940186B0-8506-4835-9EBE-AD1109682A43}" destId="{99C3C2AE-2B29-455E-90EF-FD466DD312F9}" srcOrd="0" destOrd="0" presId="urn:microsoft.com/office/officeart/2005/8/layout/orgChart1"/>
    <dgm:cxn modelId="{578AA05A-2711-4752-8D75-3F34DD370031}" srcId="{7DB2D46C-AF6A-4F01-B820-51499015B426}" destId="{E4B39FB8-4806-4C27-B93B-F0F23905F2C5}" srcOrd="0" destOrd="0" parTransId="{FDC6F8E6-D691-4CB0-A9FB-01BF05D46992}" sibTransId="{4EE348FB-BA4E-4A2F-964C-DAFABC11DCD5}"/>
    <dgm:cxn modelId="{04F646DF-CE60-4B12-AE43-F18CD946620A}" srcId="{569F7D3E-05A3-4D17-A429-9AC8300C7914}" destId="{BC4B29E1-2BFF-4264-829B-71A92B222D46}" srcOrd="0" destOrd="0" parTransId="{F5928173-0DD4-4E31-A435-1C038472B72A}" sibTransId="{1B3FC22C-7251-48A3-829E-63E4E1C25F4B}"/>
    <dgm:cxn modelId="{DACC083F-783B-4F9A-B2B8-1B8BBF74437B}" type="presOf" srcId="{FDC6F8E6-D691-4CB0-A9FB-01BF05D46992}" destId="{E9061E3E-3C0D-4581-BEB0-8158AE732B4D}" srcOrd="0" destOrd="0" presId="urn:microsoft.com/office/officeart/2005/8/layout/orgChart1"/>
    <dgm:cxn modelId="{D950D143-7630-40DA-AF83-3F30B7DE9E5B}" type="presOf" srcId="{5A905D1C-EA82-4632-96C6-5285AD143D2C}" destId="{C485011B-BCAA-4715-AC25-777562A6FC20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3F66C312-BAB2-4066-8743-554223090043}" type="presOf" srcId="{C3730B7A-5CF7-40C3-A0FC-D85569F961E6}" destId="{1A0C997F-006A-4F6B-B7D5-63998F8C132A}" srcOrd="1" destOrd="0" presId="urn:microsoft.com/office/officeart/2005/8/layout/orgChart1"/>
    <dgm:cxn modelId="{C9555F18-EF82-4085-A295-72522160C3E2}" type="presOf" srcId="{0ED11228-06A8-4ACD-9F50-9519392C51EB}" destId="{86091639-A7E2-4F2E-A668-F8B9C7B037EF}" srcOrd="1" destOrd="0" presId="urn:microsoft.com/office/officeart/2005/8/layout/orgChart1"/>
    <dgm:cxn modelId="{AF38F021-F2C8-4789-98B3-2D7BA961A0A0}" type="presOf" srcId="{60D929C7-C84A-46D2-AEBA-1236BC23E2F5}" destId="{4043CE0C-FBD2-4B80-B723-412C360FF28E}" srcOrd="0" destOrd="0" presId="urn:microsoft.com/office/officeart/2005/8/layout/orgChart1"/>
    <dgm:cxn modelId="{97636D4E-70F8-42AB-9829-C14A82E392CE}" type="presOf" srcId="{46F1A23C-34A1-402B-9454-4418F4C28937}" destId="{7B76848C-8551-4BD3-BAD7-62DCD4B4AC43}" srcOrd="1" destOrd="0" presId="urn:microsoft.com/office/officeart/2005/8/layout/orgChart1"/>
    <dgm:cxn modelId="{79E3F633-D882-4689-8B10-06F7F21116B9}" type="presOf" srcId="{3CFCAB98-D2BF-4648-A26E-3B87FE16BA0E}" destId="{C93F5447-CE2C-408F-86C1-07E14EC68F8E}" srcOrd="0" destOrd="0" presId="urn:microsoft.com/office/officeart/2005/8/layout/orgChart1"/>
    <dgm:cxn modelId="{63F3F6E0-C755-4A2B-B14C-EE00E93EDBEB}" type="presOf" srcId="{CA4C602E-7EE9-4011-B152-DC4A9CE6C87B}" destId="{47859045-7DF7-4272-8B2C-3B8ACBE08DB2}" srcOrd="0" destOrd="0" presId="urn:microsoft.com/office/officeart/2005/8/layout/orgChart1"/>
    <dgm:cxn modelId="{6293A864-F946-464E-970F-572BA8B7A813}" type="presOf" srcId="{FADF9C26-C75A-4385-8A76-1704BB11E393}" destId="{287B68E0-AD89-4115-B8E4-058F005D33B4}" srcOrd="0" destOrd="0" presId="urn:microsoft.com/office/officeart/2005/8/layout/orgChart1"/>
    <dgm:cxn modelId="{BF172382-F2A2-45F5-BC6C-E22060384E9B}" type="presOf" srcId="{B957A25A-6A4B-4756-916D-4972E675052F}" destId="{05FAB72A-F0FC-4780-A8A8-ED7F38221A1F}" srcOrd="0" destOrd="0" presId="urn:microsoft.com/office/officeart/2005/8/layout/orgChart1"/>
    <dgm:cxn modelId="{FEB43727-C647-42D5-B5EF-C298BB06BF8D}" type="presOf" srcId="{4D37E7F3-1C51-48EC-908F-CDB1535BB322}" destId="{EEC2FCE3-0508-44BC-A0A6-2F352CBDFED0}" srcOrd="0" destOrd="0" presId="urn:microsoft.com/office/officeart/2005/8/layout/orgChart1"/>
    <dgm:cxn modelId="{E3521618-5B66-4172-815F-93D76F472E0D}" type="presOf" srcId="{0D0A27D2-713E-4044-AED6-AAABB3386E5D}" destId="{1D0E2B77-1A7D-4CB1-8216-F1531FFE1F9C}" srcOrd="1" destOrd="0" presId="urn:microsoft.com/office/officeart/2005/8/layout/orgChart1"/>
    <dgm:cxn modelId="{71C0B828-6562-49E9-A264-33DA985E4D82}" type="presOf" srcId="{9D99B673-0CB5-48E7-BB11-68867BE80D76}" destId="{28D609B9-073F-470E-ABED-481064E31CC5}" srcOrd="0" destOrd="0" presId="urn:microsoft.com/office/officeart/2005/8/layout/orgChart1"/>
    <dgm:cxn modelId="{4E7093E7-26E4-4568-95BF-901ACF8778BC}" srcId="{10456D4D-1B83-4A96-9EF9-ACD95908C89F}" destId="{7DB2D46C-AF6A-4F01-B820-51499015B426}" srcOrd="0" destOrd="0" parTransId="{212E44DC-C7BD-4091-8FB8-09C6A10E4865}" sibTransId="{48146892-DD22-49CC-80DD-C67E2A23103D}"/>
    <dgm:cxn modelId="{B4A82125-788F-47E9-BE6B-89B01342EAA0}" type="presOf" srcId="{7C6EEBC8-440C-4323-B228-52D63C1E3A53}" destId="{0E07CA83-60DC-4B47-8E13-20F019053A65}" srcOrd="0" destOrd="0" presId="urn:microsoft.com/office/officeart/2005/8/layout/orgChart1"/>
    <dgm:cxn modelId="{34C85618-7311-4833-B316-5638C48DEB13}" srcId="{433A5B41-EDEC-4779-B029-087872C6890C}" destId="{D80352CF-0ABB-43C1-802F-5632CD4815ED}" srcOrd="2" destOrd="0" parTransId="{D585B2C9-809E-4FD9-B909-BFAF2F422309}" sibTransId="{3C15F204-5089-435C-9C1E-0BD2A7FB7EB7}"/>
    <dgm:cxn modelId="{DADD4719-B7FF-4BB3-9BBF-4527894487A1}" type="presOf" srcId="{BC4B29E1-2BFF-4264-829B-71A92B222D46}" destId="{9C95410F-2A10-46ED-893F-E46DD6CEEB26}" srcOrd="0" destOrd="0" presId="urn:microsoft.com/office/officeart/2005/8/layout/orgChart1"/>
    <dgm:cxn modelId="{BBFFB507-D1F2-4BD6-976D-6B9AF4F6E251}" type="presOf" srcId="{3DDFBD1B-621C-40D8-8BFC-D2C367EF3C43}" destId="{1E1DA542-9FEA-4191-94BD-1398E0FEECD5}" srcOrd="0" destOrd="0" presId="urn:microsoft.com/office/officeart/2005/8/layout/orgChart1"/>
    <dgm:cxn modelId="{31B9816B-65E8-450C-BF54-D696C40C137D}" srcId="{CEE5CF24-5D46-4AC4-A3CC-9C275654037C}" destId="{9D99B673-0CB5-48E7-BB11-68867BE80D76}" srcOrd="0" destOrd="0" parTransId="{83D7D6CE-B57C-4CDF-BA3B-48B0023ECF3C}" sibTransId="{22B2A391-63A9-49CB-AD22-C502C1660DC8}"/>
    <dgm:cxn modelId="{8F7C1871-690A-40BD-BE6B-DDD1C3FBB78E}" type="presOf" srcId="{8C43CB33-B034-444E-9920-6BF4A1C55B17}" destId="{A34FD7F8-E55D-471E-A48F-50D403D3BD44}" srcOrd="1" destOrd="0" presId="urn:microsoft.com/office/officeart/2005/8/layout/orgChart1"/>
    <dgm:cxn modelId="{1FB8A83D-5E32-4324-BC5C-B5595E474130}" srcId="{9350D551-4F6A-46E1-879E-9DE3750CC46F}" destId="{569F7D3E-05A3-4D17-A429-9AC8300C7914}" srcOrd="1" destOrd="0" parTransId="{0D478E5F-6B70-476D-94E4-83C45AC855E0}" sibTransId="{7B9E4155-2CA5-4706-A0F0-C5C6AA10DC19}"/>
    <dgm:cxn modelId="{9F80BCE9-67F9-42BA-8504-42B835803850}" srcId="{9D99B673-0CB5-48E7-BB11-68867BE80D76}" destId="{C3730B7A-5CF7-40C3-A0FC-D85569F961E6}" srcOrd="0" destOrd="0" parTransId="{5491A016-9CA0-40F2-9A99-5E8283F6AF54}" sibTransId="{38EE0D31-A77D-4DE5-BD72-F8AB15A32521}"/>
    <dgm:cxn modelId="{993E8356-693C-4AA5-B4F3-DC413595654D}" srcId="{B59816E8-DACE-4AB8-B86E-9838B4720937}" destId="{5A905D1C-EA82-4632-96C6-5285AD143D2C}" srcOrd="0" destOrd="0" parTransId="{93F015D7-E737-4568-9501-469DB3033213}" sibTransId="{1926D796-8F99-4552-91A4-8D1FF06BAA42}"/>
    <dgm:cxn modelId="{B227FDCA-4703-4C51-9B63-3B8B3517F5BC}" srcId="{2208177F-E641-4AF6-9E4D-ACF4D1D1AEEB}" destId="{1FFE7AD1-2FFB-4901-B5F7-4606C904A1E9}" srcOrd="0" destOrd="0" parTransId="{85372EC8-6839-4058-A96E-152143C7A7C7}" sibTransId="{836EA543-30FF-44E5-876B-23BC9B089DC0}"/>
    <dgm:cxn modelId="{35F7DBB5-7A80-4997-83F1-10BE697E05B9}" type="presOf" srcId="{70EB06B9-1DD2-43F2-8789-043F51042CDA}" destId="{B12B42D7-1B37-47D9-99E1-17D14AAD9EFD}" srcOrd="1" destOrd="0" presId="urn:microsoft.com/office/officeart/2005/8/layout/orgChart1"/>
    <dgm:cxn modelId="{28AB19C0-F576-4D8D-BC7D-AB2977CCE58D}" type="presOf" srcId="{2208177F-E641-4AF6-9E4D-ACF4D1D1AEEB}" destId="{CCA66170-BD1D-4740-9DF3-8DED3DC54D29}" srcOrd="1" destOrd="0" presId="urn:microsoft.com/office/officeart/2005/8/layout/orgChart1"/>
    <dgm:cxn modelId="{9AE4DA4C-2877-45A0-A0C1-E35FF2BD85F0}" type="presOf" srcId="{795F9F1B-ACCD-40BB-8102-D7BCCCC3A873}" destId="{D9457170-91AC-43CC-BE9E-F186F3C86893}" srcOrd="0" destOrd="0" presId="urn:microsoft.com/office/officeart/2005/8/layout/orgChart1"/>
    <dgm:cxn modelId="{B2774587-D6D2-4D2A-9D94-41845218713B}" type="presOf" srcId="{B59816E8-DACE-4AB8-B86E-9838B4720937}" destId="{3512C71E-F4DB-4FEB-A2CA-E5D6921F733F}" srcOrd="0" destOrd="0" presId="urn:microsoft.com/office/officeart/2005/8/layout/orgChart1"/>
    <dgm:cxn modelId="{4672BDA6-F541-42AB-9067-C07BD45D38D7}" type="presOf" srcId="{5A905D1C-EA82-4632-96C6-5285AD143D2C}" destId="{F455CC6A-3FC4-4EFD-B353-5A8A4FCE78D8}" srcOrd="0" destOrd="0" presId="urn:microsoft.com/office/officeart/2005/8/layout/orgChart1"/>
    <dgm:cxn modelId="{D5941EF9-1153-457F-BB1A-1357AADFDA8B}" type="presOf" srcId="{890C8AA5-AB22-4A50-81E2-98CE26366D77}" destId="{85D5D021-26F7-4647-B002-EA126F90F153}" srcOrd="0" destOrd="0" presId="urn:microsoft.com/office/officeart/2005/8/layout/orgChart1"/>
    <dgm:cxn modelId="{41497B19-F3E4-4268-AF95-83D1A8AD9EBF}" type="presOf" srcId="{9B532E41-CB17-4B1F-BD33-D277C7A9E372}" destId="{9B15D81F-04B2-4564-9486-688F9AEEC2B0}" srcOrd="0" destOrd="0" presId="urn:microsoft.com/office/officeart/2005/8/layout/orgChart1"/>
    <dgm:cxn modelId="{0DCEFC81-0DE4-4647-9917-8D2F365F2990}" srcId="{940186B0-8506-4835-9EBE-AD1109682A43}" destId="{0D0A27D2-713E-4044-AED6-AAABB3386E5D}" srcOrd="1" destOrd="0" parTransId="{9B532E41-CB17-4B1F-BD33-D277C7A9E372}" sibTransId="{3F956BF0-7DE4-4E24-983A-C8558D84242C}"/>
    <dgm:cxn modelId="{33D0B4CD-8E2A-4A2C-9F54-809DDC4DB5D8}" srcId="{46F1A23C-34A1-402B-9454-4418F4C28937}" destId="{8C43CB33-B034-444E-9920-6BF4A1C55B17}" srcOrd="0" destOrd="0" parTransId="{B5F37523-C21A-43CD-9C9D-D76B9EE93D0A}" sibTransId="{49379C0C-C175-42B4-B368-A8EA62243D80}"/>
    <dgm:cxn modelId="{FBD1789A-E634-49C2-B870-EE70C10918FF}" type="presOf" srcId="{7DB2D46C-AF6A-4F01-B820-51499015B426}" destId="{F1DA76AB-5B2A-45EF-85FE-76B2DA80C5E8}" srcOrd="1" destOrd="0" presId="urn:microsoft.com/office/officeart/2005/8/layout/orgChart1"/>
    <dgm:cxn modelId="{65DF1F7A-9682-48A0-AE19-6C72C696824A}" type="presOf" srcId="{D67CF516-696A-4DC1-A010-FFB23686C150}" destId="{BEA2E46B-2B57-40A6-8BEA-1027ACAD9E8C}" srcOrd="0" destOrd="0" presId="urn:microsoft.com/office/officeart/2005/8/layout/orgChart1"/>
    <dgm:cxn modelId="{B0C18A68-186A-4C4D-B8B0-461081DFD7EA}" type="presOf" srcId="{2556405F-A4B0-4E04-B998-6ECE8F19A95C}" destId="{BE2F471E-DB07-45D6-8BE0-AD28DD671A17}" srcOrd="1" destOrd="0" presId="urn:microsoft.com/office/officeart/2005/8/layout/orgChart1"/>
    <dgm:cxn modelId="{6316DE81-8F03-482D-901F-0E74A461F8EB}" type="presOf" srcId="{212E44DC-C7BD-4091-8FB8-09C6A10E4865}" destId="{C6BF442D-4269-494C-A9EB-8CF5ED9A932F}" srcOrd="0" destOrd="0" presId="urn:microsoft.com/office/officeart/2005/8/layout/orgChart1"/>
    <dgm:cxn modelId="{F6C6A9E0-2D89-4470-B6D9-E17AF55E01A8}" type="presOf" srcId="{569F7D3E-05A3-4D17-A429-9AC8300C7914}" destId="{D941E0F3-9979-47FF-B2FE-CD07A914AF21}" srcOrd="0" destOrd="0" presId="urn:microsoft.com/office/officeart/2005/8/layout/orgChart1"/>
    <dgm:cxn modelId="{0918C55C-951A-4078-90D7-0F69E7214F83}" type="presOf" srcId="{41D27E45-ABE2-4D73-976D-9BF0CC60DA57}" destId="{6A24464E-1717-4518-8F11-C35926C90B6B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02D721EB-F367-49A4-A905-B672B0A7A44D}" type="presOf" srcId="{569F7D3E-05A3-4D17-A429-9AC8300C7914}" destId="{F2B0C372-B712-4088-B231-375582F0E7D6}" srcOrd="1" destOrd="0" presId="urn:microsoft.com/office/officeart/2005/8/layout/orgChart1"/>
    <dgm:cxn modelId="{6F873C54-C85C-42C1-A750-201656F2CB32}" srcId="{569F7D3E-05A3-4D17-A429-9AC8300C7914}" destId="{8F38B7CE-40BA-4D44-A029-6E26526604E2}" srcOrd="1" destOrd="0" parTransId="{0BEEC7F6-CF94-4AE9-A5D5-C2DC5387D072}" sibTransId="{475F181E-A8CE-4756-B920-F138EB3F1FA1}"/>
    <dgm:cxn modelId="{A8A3F570-EA9A-4AEC-BE11-D564897E2E96}" type="presOf" srcId="{433A5B41-EDEC-4779-B029-087872C6890C}" destId="{04A7CDEA-F711-4A9A-BD0C-15BF08E3DE44}" srcOrd="1" destOrd="0" presId="urn:microsoft.com/office/officeart/2005/8/layout/orgChart1"/>
    <dgm:cxn modelId="{D056E374-A08F-411C-ACEA-A40F1A0995BA}" type="presOf" srcId="{43764EB5-0EBE-4B6B-BE7E-585A33B81F0D}" destId="{9FBFEEC1-1719-452C-B873-3E18626FB34E}" srcOrd="0" destOrd="0" presId="urn:microsoft.com/office/officeart/2005/8/layout/orgChart1"/>
    <dgm:cxn modelId="{942FFE02-5E25-4C3E-BAC0-CC0B41A1C6F6}" type="presOf" srcId="{FA430361-EC6C-4BAB-97C1-14A43A656073}" destId="{F9B9F420-0119-4657-B923-9E2F4F7D2A2B}" srcOrd="1" destOrd="0" presId="urn:microsoft.com/office/officeart/2005/8/layout/orgChart1"/>
    <dgm:cxn modelId="{0FB29AF6-AB1A-4294-866C-28637F261A49}" type="presOf" srcId="{F2C33AC6-D2B1-45A7-BEA0-0EEB2ED2F545}" destId="{7C236B47-B2E4-41BB-BA92-67CB35BC0AA2}" srcOrd="0" destOrd="0" presId="urn:microsoft.com/office/officeart/2005/8/layout/orgChart1"/>
    <dgm:cxn modelId="{AB99F48B-CADD-457C-8706-9183FA95EB94}" type="presOf" srcId="{19E666AB-32BB-40BC-96C1-CB75AE60C771}" destId="{ACAB94CF-FAE8-4B4B-9684-1DB855446F20}" srcOrd="0" destOrd="0" presId="urn:microsoft.com/office/officeart/2005/8/layout/orgChart1"/>
    <dgm:cxn modelId="{588159BC-4934-4AFC-A017-0F07B13D3B09}" srcId="{7DB2D46C-AF6A-4F01-B820-51499015B426}" destId="{70EB06B9-1DD2-43F2-8789-043F51042CDA}" srcOrd="1" destOrd="0" parTransId="{F2C33AC6-D2B1-45A7-BEA0-0EEB2ED2F545}" sibTransId="{E7760EBC-28F1-433D-BD4C-517C77A835DB}"/>
    <dgm:cxn modelId="{58479723-C888-4579-8A4B-C21F256FF26C}" type="presOf" srcId="{F5928173-0DD4-4E31-A435-1C038472B72A}" destId="{6BD00CB9-FE09-4AA1-A9B6-3CB3CE51EE72}" srcOrd="0" destOrd="0" presId="urn:microsoft.com/office/officeart/2005/8/layout/orgChart1"/>
    <dgm:cxn modelId="{65FBF83C-A1C4-4A41-AE01-0DBD437E90E1}" type="presOf" srcId="{3C073CB3-09F4-4AE3-92C9-8EA242147579}" destId="{D57B2C71-4776-49FA-8CB6-F84217223D82}" srcOrd="1" destOrd="0" presId="urn:microsoft.com/office/officeart/2005/8/layout/orgChart1"/>
    <dgm:cxn modelId="{6468D243-1438-4326-BAF6-529772ADD264}" type="presOf" srcId="{B5F37523-C21A-43CD-9C9D-D76B9EE93D0A}" destId="{111D2B09-8BDE-40FD-AA98-C7B2AD848218}" srcOrd="0" destOrd="0" presId="urn:microsoft.com/office/officeart/2005/8/layout/orgChart1"/>
    <dgm:cxn modelId="{1B2568A3-043C-4695-92F2-343105B3F510}" type="presOf" srcId="{940186B0-8506-4835-9EBE-AD1109682A43}" destId="{C7E7904A-BAC6-4F04-AAFC-74EBA9A0EEAB}" srcOrd="1" destOrd="0" presId="urn:microsoft.com/office/officeart/2005/8/layout/orgChart1"/>
    <dgm:cxn modelId="{D782E672-7AD8-40BB-AA43-235C428B8235}" type="presOf" srcId="{3C073CB3-09F4-4AE3-92C9-8EA242147579}" destId="{34B6EEC6-0A19-40CB-9139-12878C36EFFC}" srcOrd="0" destOrd="0" presId="urn:microsoft.com/office/officeart/2005/8/layout/orgChart1"/>
    <dgm:cxn modelId="{CA835B73-4B32-4A1F-A3DE-035A1B5FB9EF}" type="presOf" srcId="{399F217A-C4E4-4CCB-81B2-D9A7ED5EB024}" destId="{86241ADD-D41B-41DE-B324-A7E0D655DB30}" srcOrd="1" destOrd="0" presId="urn:microsoft.com/office/officeart/2005/8/layout/orgChart1"/>
    <dgm:cxn modelId="{ACC0C1E7-09A3-4130-A981-22071372F405}" type="presOf" srcId="{FEF2C425-B7F1-4015-BDF9-EBC885AEB8EB}" destId="{21B9EFF4-3125-4E51-853D-A35D58C63159}" srcOrd="0" destOrd="0" presId="urn:microsoft.com/office/officeart/2005/8/layout/orgChart1"/>
    <dgm:cxn modelId="{170C2C2C-C7AD-4387-8BD2-0D13A51BF7EC}" type="presOf" srcId="{78F32D97-427C-4552-ABAE-D43EC0764C9A}" destId="{F9446A1F-A079-41E2-9D96-8BAA3A095F5C}" srcOrd="0" destOrd="0" presId="urn:microsoft.com/office/officeart/2005/8/layout/orgChart1"/>
    <dgm:cxn modelId="{EB868ADC-9497-4E89-9FA7-B569C21007EC}" type="presOf" srcId="{18B9D510-DDFF-409C-B646-0629A55503E0}" destId="{6D2FF609-CBEB-4409-8E85-3A3997B405A1}" srcOrd="1" destOrd="0" presId="urn:microsoft.com/office/officeart/2005/8/layout/orgChart1"/>
    <dgm:cxn modelId="{00C1EA17-23EF-4C3F-A4A8-1C034B85795E}" type="presOf" srcId="{10456D4D-1B83-4A96-9EF9-ACD95908C89F}" destId="{BCDA64BC-AF21-4C03-BBDF-FFF23AD3FA0D}" srcOrd="0" destOrd="0" presId="urn:microsoft.com/office/officeart/2005/8/layout/orgChart1"/>
    <dgm:cxn modelId="{02375538-B434-4547-AD78-7541C854F2FE}" type="presOf" srcId="{C96B28E4-3A58-4EEC-BD98-2C8182C05DD3}" destId="{E6E79214-60B0-4E1C-8D1B-B548D13B1760}" srcOrd="0" destOrd="0" presId="urn:microsoft.com/office/officeart/2005/8/layout/orgChart1"/>
    <dgm:cxn modelId="{3B91CF8E-4B50-42C3-A5E3-523C9AEAC7EC}" type="presOf" srcId="{CEE5CF24-5D46-4AC4-A3CC-9C275654037C}" destId="{5CECFBBC-9728-48A5-97FE-3C7AE7E25F4A}" srcOrd="0" destOrd="0" presId="urn:microsoft.com/office/officeart/2005/8/layout/orgChart1"/>
    <dgm:cxn modelId="{E7803DFB-69DF-41DC-BAE2-09A6D241F730}" type="presOf" srcId="{0D0A27D2-713E-4044-AED6-AAABB3386E5D}" destId="{A42E783D-BD37-40EC-A1F9-A88AEB71C273}" srcOrd="0" destOrd="0" presId="urn:microsoft.com/office/officeart/2005/8/layout/orgChart1"/>
    <dgm:cxn modelId="{3BD15BE0-736F-42FB-B686-635B1F210298}" type="presOf" srcId="{00DE50F4-8EDB-4092-A935-E93BE8232A32}" destId="{3BECCC57-5B17-492A-BFDF-62F722CBB9CE}" srcOrd="1" destOrd="0" presId="urn:microsoft.com/office/officeart/2005/8/layout/orgChart1"/>
    <dgm:cxn modelId="{34840E8E-3277-4103-8492-1ABF3A84860C}" srcId="{0D0A27D2-713E-4044-AED6-AAABB3386E5D}" destId="{AAEE188B-FED7-47F6-A1AB-55BA43EA38A4}" srcOrd="0" destOrd="0" parTransId="{D67CF516-696A-4DC1-A010-FFB23686C150}" sibTransId="{93B75867-27A1-4823-AC96-8B14327C36CA}"/>
    <dgm:cxn modelId="{23A5766A-122F-4BE3-A5CC-9DCB7F2A3F67}" type="presOf" srcId="{1FFE7AD1-2FFB-4901-B5F7-4606C904A1E9}" destId="{80498835-4EE1-46C6-A319-A61FAC4805A0}" srcOrd="0" destOrd="0" presId="urn:microsoft.com/office/officeart/2005/8/layout/orgChart1"/>
    <dgm:cxn modelId="{1DA8581E-CFB2-4C99-9FF1-85AAD705E0D1}" type="presOf" srcId="{7C6EEBC8-440C-4323-B228-52D63C1E3A53}" destId="{39D888E5-D29E-47A2-96AF-D4B41F7C77C6}" srcOrd="1" destOrd="0" presId="urn:microsoft.com/office/officeart/2005/8/layout/orgChart1"/>
    <dgm:cxn modelId="{8C7D0880-8A3A-439C-B2C0-FEAC142F6406}" type="presOf" srcId="{433A5B41-EDEC-4779-B029-087872C6890C}" destId="{EB174355-53AF-4528-9635-2EB6CAB61AF8}" srcOrd="0" destOrd="0" presId="urn:microsoft.com/office/officeart/2005/8/layout/orgChart1"/>
    <dgm:cxn modelId="{E4686FB9-3A61-4178-AEB3-A4969034EF5A}" type="presOf" srcId="{43764EB5-0EBE-4B6B-BE7E-585A33B81F0D}" destId="{FE49B292-3682-4790-B309-D4C53F94B16F}" srcOrd="1" destOrd="0" presId="urn:microsoft.com/office/officeart/2005/8/layout/orgChart1"/>
    <dgm:cxn modelId="{EEFE1BC6-6C27-447E-A905-51D39D371480}" type="presOf" srcId="{93F015D7-E737-4568-9501-469DB3033213}" destId="{1DC0C9DA-C142-4BA1-8AA5-474C6D7BE664}" srcOrd="0" destOrd="0" presId="urn:microsoft.com/office/officeart/2005/8/layout/orgChart1"/>
    <dgm:cxn modelId="{E4A7D087-4B69-4C12-B644-3AF60FBD1376}" type="presOf" srcId="{9D99B673-0CB5-48E7-BB11-68867BE80D76}" destId="{3C79876F-280E-4D97-8526-2184D1DD1C99}" srcOrd="1" destOrd="0" presId="urn:microsoft.com/office/officeart/2005/8/layout/orgChart1"/>
    <dgm:cxn modelId="{265A6C6E-0FDF-47F1-A480-54450C8684D1}" type="presOf" srcId="{8F38B7CE-40BA-4D44-A029-6E26526604E2}" destId="{58FE4510-1B30-49E0-B23C-676E5E4555BA}" srcOrd="0" destOrd="0" presId="urn:microsoft.com/office/officeart/2005/8/layout/orgChart1"/>
    <dgm:cxn modelId="{458AD804-ACFA-4341-B8F6-CFFD89760951}" srcId="{3C073CB3-09F4-4AE3-92C9-8EA242147579}" destId="{399F217A-C4E4-4CCB-81B2-D9A7ED5EB024}" srcOrd="1" destOrd="0" parTransId="{890C8AA5-AB22-4A50-81E2-98CE26366D77}" sibTransId="{7CAC5494-B10C-4C24-B969-21C8EA3AC6C3}"/>
    <dgm:cxn modelId="{F5AAD613-BC19-4804-9BAA-9EAC55E1F808}" type="presOf" srcId="{85372EC8-6839-4058-A96E-152143C7A7C7}" destId="{7FB34A5A-9EAB-4C32-80AA-5325BEE84FF1}" srcOrd="0" destOrd="0" presId="urn:microsoft.com/office/officeart/2005/8/layout/orgChart1"/>
    <dgm:cxn modelId="{E1AA0CD7-2330-4CF9-AEAC-9CA564F3E28B}" srcId="{B59816E8-DACE-4AB8-B86E-9838B4720937}" destId="{FA430361-EC6C-4BAB-97C1-14A43A656073}" srcOrd="1" destOrd="0" parTransId="{33BD8987-1C1B-4531-913F-EBA5DAEF00EB}" sibTransId="{2E23B485-F3FE-4D95-B64F-43D3C4E5DF27}"/>
    <dgm:cxn modelId="{BAB16113-8A5D-4E68-9A49-857969A7CAEC}" type="presOf" srcId="{0D478E5F-6B70-476D-94E4-83C45AC855E0}" destId="{E4D3F00E-67E5-421D-ACA4-FA1D9B5E2E1D}" srcOrd="0" destOrd="0" presId="urn:microsoft.com/office/officeart/2005/8/layout/orgChart1"/>
    <dgm:cxn modelId="{129E2A86-629E-4D82-8C13-F1B63EE8801A}" srcId="{3DDFBD1B-621C-40D8-8BFC-D2C367EF3C43}" destId="{940186B0-8506-4835-9EBE-AD1109682A43}" srcOrd="0" destOrd="0" parTransId="{795F9F1B-ACCD-40BB-8102-D7BCCCC3A873}" sibTransId="{052E8A8B-594A-4559-964F-D02D961663C6}"/>
    <dgm:cxn modelId="{DE9EAB8A-2463-41D0-9565-525A9F7717BF}" type="presOf" srcId="{18B9D510-DDFF-409C-B646-0629A55503E0}" destId="{0A9E7072-7FAA-4F85-8ECF-19C4D7EA11FE}" srcOrd="0" destOrd="0" presId="urn:microsoft.com/office/officeart/2005/8/layout/orgChart1"/>
    <dgm:cxn modelId="{1B4E9F43-12F2-4B94-A1C3-D708C01832C0}" type="presOf" srcId="{B955FFE6-03F2-45EE-8764-8EE4449244FF}" destId="{D99B69CD-F104-490B-86DC-7771D402D26F}" srcOrd="0" destOrd="0" presId="urn:microsoft.com/office/officeart/2005/8/layout/orgChart1"/>
    <dgm:cxn modelId="{419EB211-D4DB-4BFB-812C-88E59ECA36EE}" type="presOf" srcId="{AAEE188B-FED7-47F6-A1AB-55BA43EA38A4}" destId="{34CAD795-D36F-4A73-8F2F-9CBDA3098B43}" srcOrd="1" destOrd="0" presId="urn:microsoft.com/office/officeart/2005/8/layout/orgChart1"/>
    <dgm:cxn modelId="{8BB2E82F-5EBF-446F-9C9C-F169EBAC3DFF}" type="presOf" srcId="{C3730B7A-5CF7-40C3-A0FC-D85569F961E6}" destId="{AF9C1272-7009-4F3E-8500-F1F3C3BA3026}" srcOrd="0" destOrd="0" presId="urn:microsoft.com/office/officeart/2005/8/layout/orgChart1"/>
    <dgm:cxn modelId="{703A54E2-940E-41F8-9374-EA47504C5E51}" type="presOf" srcId="{C33C80FA-78DD-49D1-999A-30C69854A011}" destId="{05ED0A7E-71DE-4106-9E2A-1357DF019E7D}" srcOrd="0" destOrd="0" presId="urn:microsoft.com/office/officeart/2005/8/layout/orgChart1"/>
    <dgm:cxn modelId="{58E2AD07-6F2B-4D34-94C9-FDFB92FA7F81}" type="presOf" srcId="{5491A016-9CA0-40F2-9A99-5E8283F6AF54}" destId="{E5EADDDC-41FF-4C6C-AAB6-4F6115EDCA37}" srcOrd="0" destOrd="0" presId="urn:microsoft.com/office/officeart/2005/8/layout/orgChart1"/>
    <dgm:cxn modelId="{3F161BE6-E6E1-4983-B27C-1343E6CBFB3C}" srcId="{00DE50F4-8EDB-4092-A935-E93BE8232A32}" destId="{18B9D510-DDFF-409C-B646-0629A55503E0}" srcOrd="0" destOrd="0" parTransId="{2C47FCF2-E7FE-4F82-A9AD-CD64BEF43BFF}" sibTransId="{E2062693-24D6-4B46-8070-F3F434CD901E}"/>
    <dgm:cxn modelId="{CD566A2D-60B0-4F93-A759-5DC1A2B8DC32}" type="presOf" srcId="{D585B2C9-809E-4FD9-B909-BFAF2F422309}" destId="{629D4C9B-B3E9-441C-AE3D-40D1EB59D386}" srcOrd="0" destOrd="0" presId="urn:microsoft.com/office/officeart/2005/8/layout/orgChart1"/>
    <dgm:cxn modelId="{D5391283-D230-48F4-B1DE-4FA704417952}" type="presOf" srcId="{7DB2D46C-AF6A-4F01-B820-51499015B426}" destId="{00C8F64C-73C3-4794-B28D-FBE1311E97D6}" srcOrd="0" destOrd="0" presId="urn:microsoft.com/office/officeart/2005/8/layout/orgChart1"/>
    <dgm:cxn modelId="{226FCC08-C5A1-49B6-AA76-8E23A0EEDE36}" srcId="{1FFE7AD1-2FFB-4901-B5F7-4606C904A1E9}" destId="{C79C477F-95B4-432D-823C-FD101A6700FB}" srcOrd="0" destOrd="0" parTransId="{F188D6FA-42D5-42F1-BC63-9417064BA1CE}" sibTransId="{4B916CA8-D9B6-4971-8C18-57B913B45D67}"/>
    <dgm:cxn modelId="{6B4978DD-79C1-446D-B6DF-92054F7344BE}" srcId="{CEE5CF24-5D46-4AC4-A3CC-9C275654037C}" destId="{7C6EEBC8-440C-4323-B228-52D63C1E3A53}" srcOrd="1" destOrd="0" parTransId="{FADF9C26-C75A-4385-8A76-1704BB11E393}" sibTransId="{50E33B28-5547-4621-8E51-D815CC5902E0}"/>
    <dgm:cxn modelId="{6E164A43-FE75-4DD6-9925-6104145D9253}" type="presOf" srcId="{8F38B7CE-40BA-4D44-A029-6E26526604E2}" destId="{47459799-01BA-4995-9836-F2AFED6287B1}" srcOrd="1" destOrd="0" presId="urn:microsoft.com/office/officeart/2005/8/layout/orgChart1"/>
    <dgm:cxn modelId="{98202E21-DCFF-4DDD-80F9-52A3DB81687A}" type="presOf" srcId="{10456D4D-1B83-4A96-9EF9-ACD95908C89F}" destId="{7820E37C-D283-4741-A3C3-0B3F99A0CEB8}" srcOrd="1" destOrd="0" presId="urn:microsoft.com/office/officeart/2005/8/layout/orgChart1"/>
    <dgm:cxn modelId="{B70ED587-7B3A-4CE7-BD29-DD74E392AC24}" type="presOf" srcId="{0ED11228-06A8-4ACD-9F50-9519392C51EB}" destId="{404337A5-EAD6-4553-BD89-C1BE5AC02670}" srcOrd="0" destOrd="0" presId="urn:microsoft.com/office/officeart/2005/8/layout/orgChart1"/>
    <dgm:cxn modelId="{8A1151AF-1019-4B4E-B485-7349C8DEF4D1}" type="presOf" srcId="{04EC11EC-E877-4DB6-AE49-A3123BF72A88}" destId="{5BE14580-D173-4156-94C7-925171CEA3B5}" srcOrd="0" destOrd="0" presId="urn:microsoft.com/office/officeart/2005/8/layout/orgChart1"/>
    <dgm:cxn modelId="{E706B274-B543-4910-8785-CD1C17D317DB}" type="presOf" srcId="{CDA92DEB-36A5-4D0F-94B2-58D8AEC84DB4}" destId="{0F19167C-B3A3-4224-9ADD-89C7B7A0BD28}" srcOrd="0" destOrd="0" presId="urn:microsoft.com/office/officeart/2005/8/layout/orgChart1"/>
    <dgm:cxn modelId="{20BE4815-A4D1-42A2-90F3-CB22718CEAA1}" type="presOf" srcId="{D80352CF-0ABB-43C1-802F-5632CD4815ED}" destId="{29C36321-E70F-4E20-B087-52C75547F264}" srcOrd="1" destOrd="0" presId="urn:microsoft.com/office/officeart/2005/8/layout/orgChart1"/>
    <dgm:cxn modelId="{C6CBDCDF-8D43-424F-AD38-300BF0D5AC6F}" type="presOf" srcId="{C79C477F-95B4-432D-823C-FD101A6700FB}" destId="{42496680-B2A4-4D43-B076-ED4CBB5D4E9C}" srcOrd="0" destOrd="0" presId="urn:microsoft.com/office/officeart/2005/8/layout/orgChart1"/>
    <dgm:cxn modelId="{41B66AE9-DB6A-4C97-8A4F-AB0A53D6E7B8}" type="presOf" srcId="{8DFC6639-1551-4D59-96E2-5442680160E4}" destId="{5F131643-E0D2-47BF-B1B8-E2EEEACD8498}" srcOrd="0" destOrd="0" presId="urn:microsoft.com/office/officeart/2005/8/layout/orgChart1"/>
    <dgm:cxn modelId="{B69C0DC8-B5C6-4C8B-A6FD-12D799B62E3D}" type="presOf" srcId="{CEE5CF24-5D46-4AC4-A3CC-9C275654037C}" destId="{4E459911-2D86-4A1C-8524-AC0A9E254BF5}" srcOrd="1" destOrd="0" presId="urn:microsoft.com/office/officeart/2005/8/layout/orgChart1"/>
    <dgm:cxn modelId="{95C663F6-BF5F-4507-85B0-B01D99E7A2AD}" srcId="{D80352CF-0ABB-43C1-802F-5632CD4815ED}" destId="{CEE5CF24-5D46-4AC4-A3CC-9C275654037C}" srcOrd="0" destOrd="0" parTransId="{2B2FBF72-C3BC-4F52-AEFD-EC34A3F2886B}" sibTransId="{F16C5136-B09B-4AD8-850A-048C0C3877CE}"/>
    <dgm:cxn modelId="{5C54918C-2871-4ED6-8059-DD78733ED7CD}" type="presParOf" srcId="{6A24464E-1717-4518-8F11-C35926C90B6B}" destId="{4B5C0379-15C7-43E5-A8F1-6056DDF506C0}" srcOrd="0" destOrd="0" presId="urn:microsoft.com/office/officeart/2005/8/layout/orgChart1"/>
    <dgm:cxn modelId="{9FCBC875-2040-4364-ABB8-B86DA8266322}" type="presParOf" srcId="{4B5C0379-15C7-43E5-A8F1-6056DDF506C0}" destId="{45DF590B-6131-45C1-AA7D-CA4206256AEF}" srcOrd="0" destOrd="0" presId="urn:microsoft.com/office/officeart/2005/8/layout/orgChart1"/>
    <dgm:cxn modelId="{413270C4-8F8E-4E11-84B4-69A6ABF11680}" type="presParOf" srcId="{45DF590B-6131-45C1-AA7D-CA4206256AEF}" destId="{EB174355-53AF-4528-9635-2EB6CAB61AF8}" srcOrd="0" destOrd="0" presId="urn:microsoft.com/office/officeart/2005/8/layout/orgChart1"/>
    <dgm:cxn modelId="{2369E1C1-86A5-4458-9601-8F7B83EAA61F}" type="presParOf" srcId="{45DF590B-6131-45C1-AA7D-CA4206256AEF}" destId="{04A7CDEA-F711-4A9A-BD0C-15BF08E3DE44}" srcOrd="1" destOrd="0" presId="urn:microsoft.com/office/officeart/2005/8/layout/orgChart1"/>
    <dgm:cxn modelId="{0BAE4B80-B340-4F06-B0CD-C2E143463333}" type="presParOf" srcId="{4B5C0379-15C7-43E5-A8F1-6056DDF506C0}" destId="{1BD6620F-B1E0-44ED-828C-C9CBCB69A03E}" srcOrd="1" destOrd="0" presId="urn:microsoft.com/office/officeart/2005/8/layout/orgChart1"/>
    <dgm:cxn modelId="{40BAFB91-47B4-45BB-A7C4-D9AF9586104B}" type="presParOf" srcId="{1BD6620F-B1E0-44ED-828C-C9CBCB69A03E}" destId="{4043CE0C-FBD2-4B80-B723-412C360FF28E}" srcOrd="0" destOrd="0" presId="urn:microsoft.com/office/officeart/2005/8/layout/orgChart1"/>
    <dgm:cxn modelId="{EF716D4A-F592-4302-9B40-C3EE4AF7DA48}" type="presParOf" srcId="{1BD6620F-B1E0-44ED-828C-C9CBCB69A03E}" destId="{1DBFD1D9-EDFF-47B8-A996-2C81962953DF}" srcOrd="1" destOrd="0" presId="urn:microsoft.com/office/officeart/2005/8/layout/orgChart1"/>
    <dgm:cxn modelId="{637CFD5F-788C-48FB-B82C-8EF413B9E56F}" type="presParOf" srcId="{1DBFD1D9-EDFF-47B8-A996-2C81962953DF}" destId="{A7CD40BC-E483-45C2-B590-4FD4EF5AA43F}" srcOrd="0" destOrd="0" presId="urn:microsoft.com/office/officeart/2005/8/layout/orgChart1"/>
    <dgm:cxn modelId="{00B4144F-C6DE-4ED4-982D-9AF5F4C4FC03}" type="presParOf" srcId="{A7CD40BC-E483-45C2-B590-4FD4EF5AA43F}" destId="{1E1DA542-9FEA-4191-94BD-1398E0FEECD5}" srcOrd="0" destOrd="0" presId="urn:microsoft.com/office/officeart/2005/8/layout/orgChart1"/>
    <dgm:cxn modelId="{127211BF-546C-454D-BD6E-79F157F7E2B5}" type="presParOf" srcId="{A7CD40BC-E483-45C2-B590-4FD4EF5AA43F}" destId="{627D74C1-8835-4694-A952-46D875B7493B}" srcOrd="1" destOrd="0" presId="urn:microsoft.com/office/officeart/2005/8/layout/orgChart1"/>
    <dgm:cxn modelId="{BA83C63F-89B3-4A34-B016-751E2ED78BB7}" type="presParOf" srcId="{1DBFD1D9-EDFF-47B8-A996-2C81962953DF}" destId="{D69E7C8E-C13F-4CFC-B062-DC9457DC6A36}" srcOrd="1" destOrd="0" presId="urn:microsoft.com/office/officeart/2005/8/layout/orgChart1"/>
    <dgm:cxn modelId="{C961B421-B1A0-4F06-969C-425C2AA67F44}" type="presParOf" srcId="{D69E7C8E-C13F-4CFC-B062-DC9457DC6A36}" destId="{D9457170-91AC-43CC-BE9E-F186F3C86893}" srcOrd="0" destOrd="0" presId="urn:microsoft.com/office/officeart/2005/8/layout/orgChart1"/>
    <dgm:cxn modelId="{89BEC48B-3E13-46EA-A75E-330147A0E87B}" type="presParOf" srcId="{D69E7C8E-C13F-4CFC-B062-DC9457DC6A36}" destId="{2D2253BE-0F47-427A-91C7-EB09D1D23F5C}" srcOrd="1" destOrd="0" presId="urn:microsoft.com/office/officeart/2005/8/layout/orgChart1"/>
    <dgm:cxn modelId="{4F8F1033-B90F-466A-842E-C0109D90DAFD}" type="presParOf" srcId="{2D2253BE-0F47-427A-91C7-EB09D1D23F5C}" destId="{26CCE884-011D-4EC0-A5C5-C70B49404E20}" srcOrd="0" destOrd="0" presId="urn:microsoft.com/office/officeart/2005/8/layout/orgChart1"/>
    <dgm:cxn modelId="{C94A91DB-A65E-4F4B-AB32-84B16007D942}" type="presParOf" srcId="{26CCE884-011D-4EC0-A5C5-C70B49404E20}" destId="{99C3C2AE-2B29-455E-90EF-FD466DD312F9}" srcOrd="0" destOrd="0" presId="urn:microsoft.com/office/officeart/2005/8/layout/orgChart1"/>
    <dgm:cxn modelId="{18EC5C34-AAF7-43A6-A287-7EA5B31247B4}" type="presParOf" srcId="{26CCE884-011D-4EC0-A5C5-C70B49404E20}" destId="{C7E7904A-BAC6-4F04-AAFC-74EBA9A0EEAB}" srcOrd="1" destOrd="0" presId="urn:microsoft.com/office/officeart/2005/8/layout/orgChart1"/>
    <dgm:cxn modelId="{4349579A-AD48-4291-A4AC-F13E48E380E3}" type="presParOf" srcId="{2D2253BE-0F47-427A-91C7-EB09D1D23F5C}" destId="{9683A073-AC4F-4ED8-B61C-9FC8D8A58A4F}" srcOrd="1" destOrd="0" presId="urn:microsoft.com/office/officeart/2005/8/layout/orgChart1"/>
    <dgm:cxn modelId="{E62D9BAF-5EAA-4249-89A5-2D9AFBC20FF2}" type="presParOf" srcId="{9683A073-AC4F-4ED8-B61C-9FC8D8A58A4F}" destId="{D99B69CD-F104-490B-86DC-7771D402D26F}" srcOrd="0" destOrd="0" presId="urn:microsoft.com/office/officeart/2005/8/layout/orgChart1"/>
    <dgm:cxn modelId="{2144F5EA-9A9F-4A77-9251-6D7F63FCD9A8}" type="presParOf" srcId="{9683A073-AC4F-4ED8-B61C-9FC8D8A58A4F}" destId="{155E9EC0-2900-45CE-8FD1-24AD5C5D4257}" srcOrd="1" destOrd="0" presId="urn:microsoft.com/office/officeart/2005/8/layout/orgChart1"/>
    <dgm:cxn modelId="{3DFFB814-7F00-4AF2-9B4A-770CC5A2EB59}" type="presParOf" srcId="{155E9EC0-2900-45CE-8FD1-24AD5C5D4257}" destId="{275668A0-32EC-44DB-A552-7B2AB36C3A79}" srcOrd="0" destOrd="0" presId="urn:microsoft.com/office/officeart/2005/8/layout/orgChart1"/>
    <dgm:cxn modelId="{59704C2F-0C3B-4CA0-94D0-8540F468D89B}" type="presParOf" srcId="{275668A0-32EC-44DB-A552-7B2AB36C3A79}" destId="{238306C4-8E13-45AE-9AFD-D1C903FE3502}" srcOrd="0" destOrd="0" presId="urn:microsoft.com/office/officeart/2005/8/layout/orgChart1"/>
    <dgm:cxn modelId="{4E95FF20-00A8-4D80-A8A8-88B700EE4652}" type="presParOf" srcId="{275668A0-32EC-44DB-A552-7B2AB36C3A79}" destId="{CCA66170-BD1D-4740-9DF3-8DED3DC54D29}" srcOrd="1" destOrd="0" presId="urn:microsoft.com/office/officeart/2005/8/layout/orgChart1"/>
    <dgm:cxn modelId="{3E4F7FA5-74E1-484F-929B-2DCDFF5CDBCD}" type="presParOf" srcId="{155E9EC0-2900-45CE-8FD1-24AD5C5D4257}" destId="{0CB80030-DD89-46F5-8E47-77052E5719AB}" srcOrd="1" destOrd="0" presId="urn:microsoft.com/office/officeart/2005/8/layout/orgChart1"/>
    <dgm:cxn modelId="{AC5AB921-394E-40DA-A4A4-C3BB50978DE4}" type="presParOf" srcId="{0CB80030-DD89-46F5-8E47-77052E5719AB}" destId="{7FB34A5A-9EAB-4C32-80AA-5325BEE84FF1}" srcOrd="0" destOrd="0" presId="urn:microsoft.com/office/officeart/2005/8/layout/orgChart1"/>
    <dgm:cxn modelId="{195FD70E-620B-4FDE-98FA-41C3824166E2}" type="presParOf" srcId="{0CB80030-DD89-46F5-8E47-77052E5719AB}" destId="{D74A4EF3-201C-49E5-8A1A-87AE35FF9631}" srcOrd="1" destOrd="0" presId="urn:microsoft.com/office/officeart/2005/8/layout/orgChart1"/>
    <dgm:cxn modelId="{E67E26C3-D261-45BC-9CAE-BE81EBB977FF}" type="presParOf" srcId="{D74A4EF3-201C-49E5-8A1A-87AE35FF9631}" destId="{F412C009-7165-418F-916C-76759540AC41}" srcOrd="0" destOrd="0" presId="urn:microsoft.com/office/officeart/2005/8/layout/orgChart1"/>
    <dgm:cxn modelId="{E3E7EEF4-8351-4A60-A76E-15C01DFF7F8C}" type="presParOf" srcId="{F412C009-7165-418F-916C-76759540AC41}" destId="{80498835-4EE1-46C6-A319-A61FAC4805A0}" srcOrd="0" destOrd="0" presId="urn:microsoft.com/office/officeart/2005/8/layout/orgChart1"/>
    <dgm:cxn modelId="{4FF193BF-A043-4573-BBA7-5381B73373A6}" type="presParOf" srcId="{F412C009-7165-418F-916C-76759540AC41}" destId="{BE70158B-A6A6-46D2-B1FA-F5E7A47612AD}" srcOrd="1" destOrd="0" presId="urn:microsoft.com/office/officeart/2005/8/layout/orgChart1"/>
    <dgm:cxn modelId="{55EEF344-97F5-4E43-B7F9-343DF16E5839}" type="presParOf" srcId="{D74A4EF3-201C-49E5-8A1A-87AE35FF9631}" destId="{13E31052-5EAF-403E-A8FB-F214E8A34C64}" srcOrd="1" destOrd="0" presId="urn:microsoft.com/office/officeart/2005/8/layout/orgChart1"/>
    <dgm:cxn modelId="{510AE63E-060A-45BA-8654-530B25B06D41}" type="presParOf" srcId="{13E31052-5EAF-403E-A8FB-F214E8A34C64}" destId="{32047A4F-76F7-4E45-9A43-426995941E78}" srcOrd="0" destOrd="0" presId="urn:microsoft.com/office/officeart/2005/8/layout/orgChart1"/>
    <dgm:cxn modelId="{610772C9-C863-478B-9824-71FFE7239B6D}" type="presParOf" srcId="{13E31052-5EAF-403E-A8FB-F214E8A34C64}" destId="{7EEBBEC0-E94C-468D-84C8-EB4F6409E8E3}" srcOrd="1" destOrd="0" presId="urn:microsoft.com/office/officeart/2005/8/layout/orgChart1"/>
    <dgm:cxn modelId="{52D8C67F-D9A9-4ED7-957A-C67AF5C84A1E}" type="presParOf" srcId="{7EEBBEC0-E94C-468D-84C8-EB4F6409E8E3}" destId="{EF411DEB-DEBD-4A59-B784-4A0BCC4A8C10}" srcOrd="0" destOrd="0" presId="urn:microsoft.com/office/officeart/2005/8/layout/orgChart1"/>
    <dgm:cxn modelId="{8CBF24C1-1921-49D5-918A-57FAAAF3EEA3}" type="presParOf" srcId="{EF411DEB-DEBD-4A59-B784-4A0BCC4A8C10}" destId="{42496680-B2A4-4D43-B076-ED4CBB5D4E9C}" srcOrd="0" destOrd="0" presId="urn:microsoft.com/office/officeart/2005/8/layout/orgChart1"/>
    <dgm:cxn modelId="{41A8637B-B7A3-4904-B1AF-49532929B60E}" type="presParOf" srcId="{EF411DEB-DEBD-4A59-B784-4A0BCC4A8C10}" destId="{843DC744-0BF0-4ABA-9A0D-AC9ACFC39F66}" srcOrd="1" destOrd="0" presId="urn:microsoft.com/office/officeart/2005/8/layout/orgChart1"/>
    <dgm:cxn modelId="{D001A7F5-71F9-4D54-801F-D4869A8C4547}" type="presParOf" srcId="{7EEBBEC0-E94C-468D-84C8-EB4F6409E8E3}" destId="{A8D98A67-A934-46E3-AD65-288AFB23DAC8}" srcOrd="1" destOrd="0" presId="urn:microsoft.com/office/officeart/2005/8/layout/orgChart1"/>
    <dgm:cxn modelId="{1C7342A0-ACAB-4C57-8666-6DE886A9F0CD}" type="presParOf" srcId="{7EEBBEC0-E94C-468D-84C8-EB4F6409E8E3}" destId="{347AC25B-478D-4B43-81AB-10E3B06131DF}" srcOrd="2" destOrd="0" presId="urn:microsoft.com/office/officeart/2005/8/layout/orgChart1"/>
    <dgm:cxn modelId="{CCF45494-5F03-4C48-912D-FEF2DACD50BF}" type="presParOf" srcId="{D74A4EF3-201C-49E5-8A1A-87AE35FF9631}" destId="{45ED8C65-F4CF-49E6-84EE-9101B7784FAA}" srcOrd="2" destOrd="0" presId="urn:microsoft.com/office/officeart/2005/8/layout/orgChart1"/>
    <dgm:cxn modelId="{8BF41823-520A-4C54-BFBF-1FE18D731A7D}" type="presParOf" srcId="{155E9EC0-2900-45CE-8FD1-24AD5C5D4257}" destId="{C70E425A-9F4D-496C-9D95-A5D3C15D009F}" srcOrd="2" destOrd="0" presId="urn:microsoft.com/office/officeart/2005/8/layout/orgChart1"/>
    <dgm:cxn modelId="{2A1C3A55-91A6-445E-9A3F-4A8AEF6A3F4D}" type="presParOf" srcId="{9683A073-AC4F-4ED8-B61C-9FC8D8A58A4F}" destId="{9B15D81F-04B2-4564-9486-688F9AEEC2B0}" srcOrd="2" destOrd="0" presId="urn:microsoft.com/office/officeart/2005/8/layout/orgChart1"/>
    <dgm:cxn modelId="{F13FE99F-8A57-42C2-9F6E-9DE65DC61A2D}" type="presParOf" srcId="{9683A073-AC4F-4ED8-B61C-9FC8D8A58A4F}" destId="{BDC89C8A-F298-4ABF-9068-BFCC29F6F134}" srcOrd="3" destOrd="0" presId="urn:microsoft.com/office/officeart/2005/8/layout/orgChart1"/>
    <dgm:cxn modelId="{EFDB761C-6672-4032-8F00-266EAB7055F8}" type="presParOf" srcId="{BDC89C8A-F298-4ABF-9068-BFCC29F6F134}" destId="{9404FCF8-907C-422D-8DA7-62EC7D4DE8A8}" srcOrd="0" destOrd="0" presId="urn:microsoft.com/office/officeart/2005/8/layout/orgChart1"/>
    <dgm:cxn modelId="{C7C34F32-3675-416F-B340-31808343B64F}" type="presParOf" srcId="{9404FCF8-907C-422D-8DA7-62EC7D4DE8A8}" destId="{A42E783D-BD37-40EC-A1F9-A88AEB71C273}" srcOrd="0" destOrd="0" presId="urn:microsoft.com/office/officeart/2005/8/layout/orgChart1"/>
    <dgm:cxn modelId="{CC53A5C9-0B14-4553-A123-E5F6F0A18233}" type="presParOf" srcId="{9404FCF8-907C-422D-8DA7-62EC7D4DE8A8}" destId="{1D0E2B77-1A7D-4CB1-8216-F1531FFE1F9C}" srcOrd="1" destOrd="0" presId="urn:microsoft.com/office/officeart/2005/8/layout/orgChart1"/>
    <dgm:cxn modelId="{221B213E-7471-4D09-B26D-4F813767A1B4}" type="presParOf" srcId="{BDC89C8A-F298-4ABF-9068-BFCC29F6F134}" destId="{1FF8B31B-C0A9-4014-AF63-97CAF937714A}" srcOrd="1" destOrd="0" presId="urn:microsoft.com/office/officeart/2005/8/layout/orgChart1"/>
    <dgm:cxn modelId="{DC419FA5-911D-46C8-949C-A447D4FBF1F6}" type="presParOf" srcId="{1FF8B31B-C0A9-4014-AF63-97CAF937714A}" destId="{BEA2E46B-2B57-40A6-8BEA-1027ACAD9E8C}" srcOrd="0" destOrd="0" presId="urn:microsoft.com/office/officeart/2005/8/layout/orgChart1"/>
    <dgm:cxn modelId="{D19FC81A-F504-4CC1-A6A1-3DD516021620}" type="presParOf" srcId="{1FF8B31B-C0A9-4014-AF63-97CAF937714A}" destId="{A41679F6-3FE9-47FD-A2D1-85F6081705D4}" srcOrd="1" destOrd="0" presId="urn:microsoft.com/office/officeart/2005/8/layout/orgChart1"/>
    <dgm:cxn modelId="{E1754C32-EA6C-4738-99B1-43C7000535EB}" type="presParOf" srcId="{A41679F6-3FE9-47FD-A2D1-85F6081705D4}" destId="{84000EAE-4BE9-492E-B285-0DB0DD3EE3BD}" srcOrd="0" destOrd="0" presId="urn:microsoft.com/office/officeart/2005/8/layout/orgChart1"/>
    <dgm:cxn modelId="{E139578E-06E2-4E03-9EBE-69B01FB76B29}" type="presParOf" srcId="{84000EAE-4BE9-492E-B285-0DB0DD3EE3BD}" destId="{395610F0-1F68-4432-8ABB-2C0BD42A5B03}" srcOrd="0" destOrd="0" presId="urn:microsoft.com/office/officeart/2005/8/layout/orgChart1"/>
    <dgm:cxn modelId="{21EA6274-79A6-4090-B7A4-2A3FF0A16BFE}" type="presParOf" srcId="{84000EAE-4BE9-492E-B285-0DB0DD3EE3BD}" destId="{34CAD795-D36F-4A73-8F2F-9CBDA3098B43}" srcOrd="1" destOrd="0" presId="urn:microsoft.com/office/officeart/2005/8/layout/orgChart1"/>
    <dgm:cxn modelId="{6CDD89C7-0661-401E-A675-7FE9EB49279D}" type="presParOf" srcId="{A41679F6-3FE9-47FD-A2D1-85F6081705D4}" destId="{0FDAA2AA-3925-40A4-9B58-906CE4BBD187}" srcOrd="1" destOrd="0" presId="urn:microsoft.com/office/officeart/2005/8/layout/orgChart1"/>
    <dgm:cxn modelId="{BAA07735-3B28-4D50-A724-1F7DF0EE1916}" type="presParOf" srcId="{A41679F6-3FE9-47FD-A2D1-85F6081705D4}" destId="{9EF74964-086A-46CF-A84B-F2971034BDF0}" srcOrd="2" destOrd="0" presId="urn:microsoft.com/office/officeart/2005/8/layout/orgChart1"/>
    <dgm:cxn modelId="{4E415E2B-BFA7-4BCF-8C64-9C8BEA2CB34C}" type="presParOf" srcId="{BDC89C8A-F298-4ABF-9068-BFCC29F6F134}" destId="{292C55A2-8B2A-4C94-870B-71B771A931AA}" srcOrd="2" destOrd="0" presId="urn:microsoft.com/office/officeart/2005/8/layout/orgChart1"/>
    <dgm:cxn modelId="{FEEB2167-84BB-4DCD-8C1E-F12BDAEF8CB1}" type="presParOf" srcId="{2D2253BE-0F47-427A-91C7-EB09D1D23F5C}" destId="{382C5DB3-397D-4D40-85B3-5262311A3066}" srcOrd="2" destOrd="0" presId="urn:microsoft.com/office/officeart/2005/8/layout/orgChart1"/>
    <dgm:cxn modelId="{079D419C-D9F0-4482-B94D-1C88C097430B}" type="presParOf" srcId="{1DBFD1D9-EDFF-47B8-A996-2C81962953DF}" destId="{CE0F6D47-F370-4796-9324-0D628C70B4D7}" srcOrd="2" destOrd="0" presId="urn:microsoft.com/office/officeart/2005/8/layout/orgChart1"/>
    <dgm:cxn modelId="{C7C1EEEA-A92D-4E0B-B286-1DC7DB13CFD1}" type="presParOf" srcId="{1BD6620F-B1E0-44ED-828C-C9CBCB69A03E}" destId="{ACAB94CF-FAE8-4B4B-9684-1DB855446F20}" srcOrd="2" destOrd="0" presId="urn:microsoft.com/office/officeart/2005/8/layout/orgChart1"/>
    <dgm:cxn modelId="{3A9B1A94-4C7E-4A7A-A4ED-D69C6E4FEC6C}" type="presParOf" srcId="{1BD6620F-B1E0-44ED-828C-C9CBCB69A03E}" destId="{70FB26DB-5FD2-4E7E-87A0-58B5889198A8}" srcOrd="3" destOrd="0" presId="urn:microsoft.com/office/officeart/2005/8/layout/orgChart1"/>
    <dgm:cxn modelId="{C9D42B3C-6DB5-4555-A2DC-E956DC613E3D}" type="presParOf" srcId="{70FB26DB-5FD2-4E7E-87A0-58B5889198A8}" destId="{D14A623A-4500-4032-9815-40A0CA9D7257}" srcOrd="0" destOrd="0" presId="urn:microsoft.com/office/officeart/2005/8/layout/orgChart1"/>
    <dgm:cxn modelId="{6E119865-DAA9-419E-9B08-F863C42852DD}" type="presParOf" srcId="{D14A623A-4500-4032-9815-40A0CA9D7257}" destId="{404337A5-EAD6-4553-BD89-C1BE5AC02670}" srcOrd="0" destOrd="0" presId="urn:microsoft.com/office/officeart/2005/8/layout/orgChart1"/>
    <dgm:cxn modelId="{BCBCD405-0628-4421-8379-8F7E0F006F45}" type="presParOf" srcId="{D14A623A-4500-4032-9815-40A0CA9D7257}" destId="{86091639-A7E2-4F2E-A668-F8B9C7B037EF}" srcOrd="1" destOrd="0" presId="urn:microsoft.com/office/officeart/2005/8/layout/orgChart1"/>
    <dgm:cxn modelId="{1E7B8BA2-8F14-4350-992A-AA05BAF2655B}" type="presParOf" srcId="{70FB26DB-5FD2-4E7E-87A0-58B5889198A8}" destId="{219B1BFE-4DCC-4DDC-B22D-8E1419BC19A0}" srcOrd="1" destOrd="0" presId="urn:microsoft.com/office/officeart/2005/8/layout/orgChart1"/>
    <dgm:cxn modelId="{C211F486-D9DA-4D23-B175-38EC76582BFF}" type="presParOf" srcId="{219B1BFE-4DCC-4DDC-B22D-8E1419BC19A0}" destId="{935C8B79-2B6E-42EC-97EC-47BEFBE26656}" srcOrd="0" destOrd="0" presId="urn:microsoft.com/office/officeart/2005/8/layout/orgChart1"/>
    <dgm:cxn modelId="{6643D4C3-3AA3-4772-8F22-E513ABBC084B}" type="presParOf" srcId="{219B1BFE-4DCC-4DDC-B22D-8E1419BC19A0}" destId="{0651A118-D546-4658-8CF4-4D527CEB841F}" srcOrd="1" destOrd="0" presId="urn:microsoft.com/office/officeart/2005/8/layout/orgChart1"/>
    <dgm:cxn modelId="{531DCA14-327E-4365-B2D4-C67CCCAC877D}" type="presParOf" srcId="{0651A118-D546-4658-8CF4-4D527CEB841F}" destId="{DD0A3619-874F-46D0-ACB4-19D1FE64BE60}" srcOrd="0" destOrd="0" presId="urn:microsoft.com/office/officeart/2005/8/layout/orgChart1"/>
    <dgm:cxn modelId="{477CDDDE-69A4-42C0-87C6-885C06F49CFA}" type="presParOf" srcId="{DD0A3619-874F-46D0-ACB4-19D1FE64BE60}" destId="{4962AA53-85A0-44A5-9701-74266CB8BA3D}" srcOrd="0" destOrd="0" presId="urn:microsoft.com/office/officeart/2005/8/layout/orgChart1"/>
    <dgm:cxn modelId="{8302C125-1184-480F-A66B-AB1FD537826C}" type="presParOf" srcId="{DD0A3619-874F-46D0-ACB4-19D1FE64BE60}" destId="{3BECCC57-5B17-492A-BFDF-62F722CBB9CE}" srcOrd="1" destOrd="0" presId="urn:microsoft.com/office/officeart/2005/8/layout/orgChart1"/>
    <dgm:cxn modelId="{8E650FE0-C264-4CA0-B42F-B1F8D32D7E0F}" type="presParOf" srcId="{0651A118-D546-4658-8CF4-4D527CEB841F}" destId="{6F83AA05-6792-49EB-BB92-28EEA74B20DE}" srcOrd="1" destOrd="0" presId="urn:microsoft.com/office/officeart/2005/8/layout/orgChart1"/>
    <dgm:cxn modelId="{6D369A85-F198-4EC2-9B0F-75438CC5058F}" type="presParOf" srcId="{6F83AA05-6792-49EB-BB92-28EEA74B20DE}" destId="{B439DDF5-86D9-443D-A669-61997F285056}" srcOrd="0" destOrd="0" presId="urn:microsoft.com/office/officeart/2005/8/layout/orgChart1"/>
    <dgm:cxn modelId="{38347B0F-1C02-4F96-872D-EA7753AB0774}" type="presParOf" srcId="{6F83AA05-6792-49EB-BB92-28EEA74B20DE}" destId="{B790042B-77B2-49C9-A27E-C40BCDC56452}" srcOrd="1" destOrd="0" presId="urn:microsoft.com/office/officeart/2005/8/layout/orgChart1"/>
    <dgm:cxn modelId="{89BB2E6D-B325-49C4-9530-78B0E7ECDEBD}" type="presParOf" srcId="{B790042B-77B2-49C9-A27E-C40BCDC56452}" destId="{D046209E-0CE2-4EC5-890F-CB1CC028A807}" srcOrd="0" destOrd="0" presId="urn:microsoft.com/office/officeart/2005/8/layout/orgChart1"/>
    <dgm:cxn modelId="{ACE99B45-D809-4C4C-97BA-958648425B6A}" type="presParOf" srcId="{D046209E-0CE2-4EC5-890F-CB1CC028A807}" destId="{0A9E7072-7FAA-4F85-8ECF-19C4D7EA11FE}" srcOrd="0" destOrd="0" presId="urn:microsoft.com/office/officeart/2005/8/layout/orgChart1"/>
    <dgm:cxn modelId="{9A15E68F-859A-4F4F-BFC1-61805C5AF101}" type="presParOf" srcId="{D046209E-0CE2-4EC5-890F-CB1CC028A807}" destId="{6D2FF609-CBEB-4409-8E85-3A3997B405A1}" srcOrd="1" destOrd="0" presId="urn:microsoft.com/office/officeart/2005/8/layout/orgChart1"/>
    <dgm:cxn modelId="{9B4C22BF-1F4E-45DE-84F2-DF66BD537468}" type="presParOf" srcId="{B790042B-77B2-49C9-A27E-C40BCDC56452}" destId="{9DC45933-FC8E-4A97-ABEB-290D298AAFC0}" srcOrd="1" destOrd="0" presId="urn:microsoft.com/office/officeart/2005/8/layout/orgChart1"/>
    <dgm:cxn modelId="{278DEC98-5CB6-4CB3-BD4A-D0F1E4764884}" type="presParOf" srcId="{9DC45933-FC8E-4A97-ABEB-290D298AAFC0}" destId="{C93F5447-CE2C-408F-86C1-07E14EC68F8E}" srcOrd="0" destOrd="0" presId="urn:microsoft.com/office/officeart/2005/8/layout/orgChart1"/>
    <dgm:cxn modelId="{808E116D-1004-4E5B-8E25-2A7A8A012BB5}" type="presParOf" srcId="{9DC45933-FC8E-4A97-ABEB-290D298AAFC0}" destId="{D690E80E-C230-4EF2-B933-9120AD33104A}" srcOrd="1" destOrd="0" presId="urn:microsoft.com/office/officeart/2005/8/layout/orgChart1"/>
    <dgm:cxn modelId="{0D122457-BEEE-44C9-89E4-4E9BC0CF2A20}" type="presParOf" srcId="{D690E80E-C230-4EF2-B933-9120AD33104A}" destId="{8152838F-1B0C-4448-90C2-EC733A9BECD4}" srcOrd="0" destOrd="0" presId="urn:microsoft.com/office/officeart/2005/8/layout/orgChart1"/>
    <dgm:cxn modelId="{BAC9B907-1920-49AE-B2C8-0DA845E1D854}" type="presParOf" srcId="{8152838F-1B0C-4448-90C2-EC733A9BECD4}" destId="{5BE14580-D173-4156-94C7-925171CEA3B5}" srcOrd="0" destOrd="0" presId="urn:microsoft.com/office/officeart/2005/8/layout/orgChart1"/>
    <dgm:cxn modelId="{5E1EDFD3-1F62-486B-9AAE-B05697D12DC2}" type="presParOf" srcId="{8152838F-1B0C-4448-90C2-EC733A9BECD4}" destId="{8A7D26C0-5D5E-4B51-8B12-F298F0C73DD7}" srcOrd="1" destOrd="0" presId="urn:microsoft.com/office/officeart/2005/8/layout/orgChart1"/>
    <dgm:cxn modelId="{CCBA9D95-C92B-4D4C-B14D-91D212B5B34F}" type="presParOf" srcId="{D690E80E-C230-4EF2-B933-9120AD33104A}" destId="{6C427F2F-3FD4-4D2A-8B91-190978A19DB5}" srcOrd="1" destOrd="0" presId="urn:microsoft.com/office/officeart/2005/8/layout/orgChart1"/>
    <dgm:cxn modelId="{85A25A6E-FC8C-40AE-84F9-531E0866DB62}" type="presParOf" srcId="{D690E80E-C230-4EF2-B933-9120AD33104A}" destId="{D3CFEC2C-A6C3-4426-8381-7484CB381D83}" srcOrd="2" destOrd="0" presId="urn:microsoft.com/office/officeart/2005/8/layout/orgChart1"/>
    <dgm:cxn modelId="{030ED74A-E2D6-496D-982D-452A6E4862A2}" type="presParOf" srcId="{B790042B-77B2-49C9-A27E-C40BCDC56452}" destId="{F3848B3F-4BD3-49EE-8476-8C581228C0C0}" srcOrd="2" destOrd="0" presId="urn:microsoft.com/office/officeart/2005/8/layout/orgChart1"/>
    <dgm:cxn modelId="{3A558275-4CFB-4492-BC7E-32A845DB287E}" type="presParOf" srcId="{6F83AA05-6792-49EB-BB92-28EEA74B20DE}" destId="{05ED0A7E-71DE-4106-9E2A-1357DF019E7D}" srcOrd="2" destOrd="0" presId="urn:microsoft.com/office/officeart/2005/8/layout/orgChart1"/>
    <dgm:cxn modelId="{685208BD-554A-4406-AB39-2BD2F43BF00F}" type="presParOf" srcId="{6F83AA05-6792-49EB-BB92-28EEA74B20DE}" destId="{A0B4B99B-B316-4CEE-BE20-F7169DE7737F}" srcOrd="3" destOrd="0" presId="urn:microsoft.com/office/officeart/2005/8/layout/orgChart1"/>
    <dgm:cxn modelId="{3355D318-A96D-4233-8067-A7F20F58B694}" type="presParOf" srcId="{A0B4B99B-B316-4CEE-BE20-F7169DE7737F}" destId="{8A0EAECE-DF32-4D61-9B91-CDC18329CD09}" srcOrd="0" destOrd="0" presId="urn:microsoft.com/office/officeart/2005/8/layout/orgChart1"/>
    <dgm:cxn modelId="{6D9707A6-65CC-4A06-A968-3201D12E827D}" type="presParOf" srcId="{8A0EAECE-DF32-4D61-9B91-CDC18329CD09}" destId="{9FBFEEC1-1719-452C-B873-3E18626FB34E}" srcOrd="0" destOrd="0" presId="urn:microsoft.com/office/officeart/2005/8/layout/orgChart1"/>
    <dgm:cxn modelId="{947A24B0-199A-4F28-AA8C-7235D046CE87}" type="presParOf" srcId="{8A0EAECE-DF32-4D61-9B91-CDC18329CD09}" destId="{FE49B292-3682-4790-B309-D4C53F94B16F}" srcOrd="1" destOrd="0" presId="urn:microsoft.com/office/officeart/2005/8/layout/orgChart1"/>
    <dgm:cxn modelId="{C70ECFA5-9807-4046-BFB5-0FFBABFE6CA2}" type="presParOf" srcId="{A0B4B99B-B316-4CEE-BE20-F7169DE7737F}" destId="{E0DFA197-9316-43E7-A8FC-108251FC7F64}" srcOrd="1" destOrd="0" presId="urn:microsoft.com/office/officeart/2005/8/layout/orgChart1"/>
    <dgm:cxn modelId="{4D38A517-756A-4994-872B-E8BE9F1DF790}" type="presParOf" srcId="{A0B4B99B-B316-4CEE-BE20-F7169DE7737F}" destId="{8D85FA72-372B-426E-BF19-DCE22A99C8A3}" srcOrd="2" destOrd="0" presId="urn:microsoft.com/office/officeart/2005/8/layout/orgChart1"/>
    <dgm:cxn modelId="{C7CBE86D-BA89-4CBE-BE69-E21DD83789A4}" type="presParOf" srcId="{0651A118-D546-4658-8CF4-4D527CEB841F}" destId="{6BA1A666-B9BC-4315-A20C-815A8490B3F8}" srcOrd="2" destOrd="0" presId="urn:microsoft.com/office/officeart/2005/8/layout/orgChart1"/>
    <dgm:cxn modelId="{913C0CA1-EFCA-43E5-B5AD-95788DBE6280}" type="presParOf" srcId="{70FB26DB-5FD2-4E7E-87A0-58B5889198A8}" destId="{E2A22AC2-E5D0-4DD1-8A05-CBDC60AFA781}" srcOrd="2" destOrd="0" presId="urn:microsoft.com/office/officeart/2005/8/layout/orgChart1"/>
    <dgm:cxn modelId="{77DD736F-6891-47ED-828A-A29EF02C4C2C}" type="presParOf" srcId="{1BD6620F-B1E0-44ED-828C-C9CBCB69A03E}" destId="{629D4C9B-B3E9-441C-AE3D-40D1EB59D386}" srcOrd="4" destOrd="0" presId="urn:microsoft.com/office/officeart/2005/8/layout/orgChart1"/>
    <dgm:cxn modelId="{69C1858F-995D-4B65-83C1-862F2FBB8347}" type="presParOf" srcId="{1BD6620F-B1E0-44ED-828C-C9CBCB69A03E}" destId="{9D99E132-AEA5-4F4A-94CB-793F51CBF886}" srcOrd="5" destOrd="0" presId="urn:microsoft.com/office/officeart/2005/8/layout/orgChart1"/>
    <dgm:cxn modelId="{C05A96D5-5765-4CEB-8B29-80347C8562F6}" type="presParOf" srcId="{9D99E132-AEA5-4F4A-94CB-793F51CBF886}" destId="{A01E5831-4A02-4A8F-BC7C-91B9A8E6ECF2}" srcOrd="0" destOrd="0" presId="urn:microsoft.com/office/officeart/2005/8/layout/orgChart1"/>
    <dgm:cxn modelId="{0F96755A-F985-4F18-8FC8-C8FA2BA2D696}" type="presParOf" srcId="{A01E5831-4A02-4A8F-BC7C-91B9A8E6ECF2}" destId="{9850FFCA-BEA2-4473-91BD-0AF99C869FCF}" srcOrd="0" destOrd="0" presId="urn:microsoft.com/office/officeart/2005/8/layout/orgChart1"/>
    <dgm:cxn modelId="{6503AE83-7369-4BE6-B9D6-58FB143526C8}" type="presParOf" srcId="{A01E5831-4A02-4A8F-BC7C-91B9A8E6ECF2}" destId="{29C36321-E70F-4E20-B087-52C75547F264}" srcOrd="1" destOrd="0" presId="urn:microsoft.com/office/officeart/2005/8/layout/orgChart1"/>
    <dgm:cxn modelId="{8698EA0C-E30E-43E2-AF04-10F692108148}" type="presParOf" srcId="{9D99E132-AEA5-4F4A-94CB-793F51CBF886}" destId="{227A2BC1-04D5-41D0-B908-DF9D0E23F628}" srcOrd="1" destOrd="0" presId="urn:microsoft.com/office/officeart/2005/8/layout/orgChart1"/>
    <dgm:cxn modelId="{595158AD-007B-4474-BD72-B8AC00B9992D}" type="presParOf" srcId="{227A2BC1-04D5-41D0-B908-DF9D0E23F628}" destId="{5F72AFBA-6E95-49A4-B50C-94B8DC48C400}" srcOrd="0" destOrd="0" presId="urn:microsoft.com/office/officeart/2005/8/layout/orgChart1"/>
    <dgm:cxn modelId="{AF074884-125D-4608-A4B6-960556203B0A}" type="presParOf" srcId="{227A2BC1-04D5-41D0-B908-DF9D0E23F628}" destId="{C8708900-CE90-40EB-A571-0A25F34053CF}" srcOrd="1" destOrd="0" presId="urn:microsoft.com/office/officeart/2005/8/layout/orgChart1"/>
    <dgm:cxn modelId="{B4D5E4F6-3519-40DA-BD1C-0B47EBF7B8E6}" type="presParOf" srcId="{C8708900-CE90-40EB-A571-0A25F34053CF}" destId="{3771C23A-5000-4325-96F4-69CFD7C0DD8A}" srcOrd="0" destOrd="0" presId="urn:microsoft.com/office/officeart/2005/8/layout/orgChart1"/>
    <dgm:cxn modelId="{1CB09FDD-9D8F-48B9-8E08-E3BC7DD4D857}" type="presParOf" srcId="{3771C23A-5000-4325-96F4-69CFD7C0DD8A}" destId="{5CECFBBC-9728-48A5-97FE-3C7AE7E25F4A}" srcOrd="0" destOrd="0" presId="urn:microsoft.com/office/officeart/2005/8/layout/orgChart1"/>
    <dgm:cxn modelId="{1B67FCF5-3D2B-4170-A2D2-A0A63FA5C9D5}" type="presParOf" srcId="{3771C23A-5000-4325-96F4-69CFD7C0DD8A}" destId="{4E459911-2D86-4A1C-8524-AC0A9E254BF5}" srcOrd="1" destOrd="0" presId="urn:microsoft.com/office/officeart/2005/8/layout/orgChart1"/>
    <dgm:cxn modelId="{40A98C02-44FA-422E-ACB7-FEAC9EC907E3}" type="presParOf" srcId="{C8708900-CE90-40EB-A571-0A25F34053CF}" destId="{CCBD720C-B928-4539-B6CF-D789143FC19D}" srcOrd="1" destOrd="0" presId="urn:microsoft.com/office/officeart/2005/8/layout/orgChart1"/>
    <dgm:cxn modelId="{6E48E332-0455-4301-933C-4C943374CC15}" type="presParOf" srcId="{CCBD720C-B928-4539-B6CF-D789143FC19D}" destId="{A58F61EA-CFCE-4D35-B332-FF28EDF5550B}" srcOrd="0" destOrd="0" presId="urn:microsoft.com/office/officeart/2005/8/layout/orgChart1"/>
    <dgm:cxn modelId="{DF914A75-DD5C-476A-BBF8-FE3ADD4531DF}" type="presParOf" srcId="{CCBD720C-B928-4539-B6CF-D789143FC19D}" destId="{767AA15C-C3CB-4695-AC7D-F95619180614}" srcOrd="1" destOrd="0" presId="urn:microsoft.com/office/officeart/2005/8/layout/orgChart1"/>
    <dgm:cxn modelId="{499307FB-F1BB-4B91-A2CB-C2F7106BBA0D}" type="presParOf" srcId="{767AA15C-C3CB-4695-AC7D-F95619180614}" destId="{CC761C6F-013B-4ADC-824F-E32E37F441F3}" srcOrd="0" destOrd="0" presId="urn:microsoft.com/office/officeart/2005/8/layout/orgChart1"/>
    <dgm:cxn modelId="{26CF279F-1E22-4D3B-B779-FB60BCADE7CD}" type="presParOf" srcId="{CC761C6F-013B-4ADC-824F-E32E37F441F3}" destId="{28D609B9-073F-470E-ABED-481064E31CC5}" srcOrd="0" destOrd="0" presId="urn:microsoft.com/office/officeart/2005/8/layout/orgChart1"/>
    <dgm:cxn modelId="{9E211221-5B6B-4D80-B7C7-1555DD5A1EB4}" type="presParOf" srcId="{CC761C6F-013B-4ADC-824F-E32E37F441F3}" destId="{3C79876F-280E-4D97-8526-2184D1DD1C99}" srcOrd="1" destOrd="0" presId="urn:microsoft.com/office/officeart/2005/8/layout/orgChart1"/>
    <dgm:cxn modelId="{4177429F-B0B3-40A9-81C4-E68B22C009DE}" type="presParOf" srcId="{767AA15C-C3CB-4695-AC7D-F95619180614}" destId="{3FB9B31A-A520-46BD-878E-65A98EFE5C64}" srcOrd="1" destOrd="0" presId="urn:microsoft.com/office/officeart/2005/8/layout/orgChart1"/>
    <dgm:cxn modelId="{C0DAC5D6-CDC4-40FE-A245-D2BD3396CCA1}" type="presParOf" srcId="{3FB9B31A-A520-46BD-878E-65A98EFE5C64}" destId="{E5EADDDC-41FF-4C6C-AAB6-4F6115EDCA37}" srcOrd="0" destOrd="0" presId="urn:microsoft.com/office/officeart/2005/8/layout/orgChart1"/>
    <dgm:cxn modelId="{E0390F61-DD8F-484A-BF0C-724826BE04D1}" type="presParOf" srcId="{3FB9B31A-A520-46BD-878E-65A98EFE5C64}" destId="{32BD3540-30D9-4E3C-8DEA-7EA1753FFD9C}" srcOrd="1" destOrd="0" presId="urn:microsoft.com/office/officeart/2005/8/layout/orgChart1"/>
    <dgm:cxn modelId="{9800C657-E83A-48C5-AFF7-4F9F95852BD6}" type="presParOf" srcId="{32BD3540-30D9-4E3C-8DEA-7EA1753FFD9C}" destId="{819839CD-BF52-45FD-ACB3-7AAE5C6EEFB6}" srcOrd="0" destOrd="0" presId="urn:microsoft.com/office/officeart/2005/8/layout/orgChart1"/>
    <dgm:cxn modelId="{6D518898-61EC-43B8-A3F6-DFB72A56F875}" type="presParOf" srcId="{819839CD-BF52-45FD-ACB3-7AAE5C6EEFB6}" destId="{AF9C1272-7009-4F3E-8500-F1F3C3BA3026}" srcOrd="0" destOrd="0" presId="urn:microsoft.com/office/officeart/2005/8/layout/orgChart1"/>
    <dgm:cxn modelId="{4063A0B3-008B-4749-999C-866E49D8B1D1}" type="presParOf" srcId="{819839CD-BF52-45FD-ACB3-7AAE5C6EEFB6}" destId="{1A0C997F-006A-4F6B-B7D5-63998F8C132A}" srcOrd="1" destOrd="0" presId="urn:microsoft.com/office/officeart/2005/8/layout/orgChart1"/>
    <dgm:cxn modelId="{E1D8B991-17AD-438A-8DC3-37E9AA1A719B}" type="presParOf" srcId="{32BD3540-30D9-4E3C-8DEA-7EA1753FFD9C}" destId="{027BA1CC-E1EC-4CBA-BB77-A9D64A160432}" srcOrd="1" destOrd="0" presId="urn:microsoft.com/office/officeart/2005/8/layout/orgChart1"/>
    <dgm:cxn modelId="{43BD71A2-6074-40B0-8F88-FDB06F2A8DC2}" type="presParOf" srcId="{32BD3540-30D9-4E3C-8DEA-7EA1753FFD9C}" destId="{C3187323-EA43-4752-A57B-C468CC445411}" srcOrd="2" destOrd="0" presId="urn:microsoft.com/office/officeart/2005/8/layout/orgChart1"/>
    <dgm:cxn modelId="{E5244C87-4716-42BB-B6A5-3643AF66134E}" type="presParOf" srcId="{767AA15C-C3CB-4695-AC7D-F95619180614}" destId="{DB097412-C9F2-4589-A709-E90C59DBCC32}" srcOrd="2" destOrd="0" presId="urn:microsoft.com/office/officeart/2005/8/layout/orgChart1"/>
    <dgm:cxn modelId="{B2489A1E-D82E-4812-A70F-1C5E569BCD74}" type="presParOf" srcId="{CCBD720C-B928-4539-B6CF-D789143FC19D}" destId="{287B68E0-AD89-4115-B8E4-058F005D33B4}" srcOrd="2" destOrd="0" presId="urn:microsoft.com/office/officeart/2005/8/layout/orgChart1"/>
    <dgm:cxn modelId="{4D2D0E23-6B6B-470B-B6F0-F23F717A62F1}" type="presParOf" srcId="{CCBD720C-B928-4539-B6CF-D789143FC19D}" destId="{53B9736A-6D31-408E-BFCB-9A8411874A19}" srcOrd="3" destOrd="0" presId="urn:microsoft.com/office/officeart/2005/8/layout/orgChart1"/>
    <dgm:cxn modelId="{D6D08FE1-0DBF-44BE-8DFB-016DABE6FF06}" type="presParOf" srcId="{53B9736A-6D31-408E-BFCB-9A8411874A19}" destId="{C83227D8-15C3-4E5B-BF84-D14A3B22D103}" srcOrd="0" destOrd="0" presId="urn:microsoft.com/office/officeart/2005/8/layout/orgChart1"/>
    <dgm:cxn modelId="{45C30FCA-FB53-41C1-A441-D8B6D1346B40}" type="presParOf" srcId="{C83227D8-15C3-4E5B-BF84-D14A3B22D103}" destId="{0E07CA83-60DC-4B47-8E13-20F019053A65}" srcOrd="0" destOrd="0" presId="urn:microsoft.com/office/officeart/2005/8/layout/orgChart1"/>
    <dgm:cxn modelId="{8F7BFD5B-DC61-4DCF-B0AD-3A76C435C0EF}" type="presParOf" srcId="{C83227D8-15C3-4E5B-BF84-D14A3B22D103}" destId="{39D888E5-D29E-47A2-96AF-D4B41F7C77C6}" srcOrd="1" destOrd="0" presId="urn:microsoft.com/office/officeart/2005/8/layout/orgChart1"/>
    <dgm:cxn modelId="{D3EE9EBA-CCE5-454E-8D35-71A21A65AC7D}" type="presParOf" srcId="{53B9736A-6D31-408E-BFCB-9A8411874A19}" destId="{8708A553-03F9-4FA8-9252-0422197E7CDB}" srcOrd="1" destOrd="0" presId="urn:microsoft.com/office/officeart/2005/8/layout/orgChart1"/>
    <dgm:cxn modelId="{D0814523-95E2-4270-9DDA-EA4F9E2596A3}" type="presParOf" srcId="{53B9736A-6D31-408E-BFCB-9A8411874A19}" destId="{81EDEC28-823A-45CB-8E03-B4B5626FED91}" srcOrd="2" destOrd="0" presId="urn:microsoft.com/office/officeart/2005/8/layout/orgChart1"/>
    <dgm:cxn modelId="{F8F35C9F-72B4-45C9-BC96-A3E721D71F48}" type="presParOf" srcId="{C8708900-CE90-40EB-A571-0A25F34053CF}" destId="{13767855-903E-4D76-BF47-953795B9769D}" srcOrd="2" destOrd="0" presId="urn:microsoft.com/office/officeart/2005/8/layout/orgChart1"/>
    <dgm:cxn modelId="{C80967DC-E99E-41B6-9DC5-532E98E1C2A1}" type="presParOf" srcId="{227A2BC1-04D5-41D0-B908-DF9D0E23F628}" destId="{0F19167C-B3A3-4224-9ADD-89C7B7A0BD28}" srcOrd="2" destOrd="0" presId="urn:microsoft.com/office/officeart/2005/8/layout/orgChart1"/>
    <dgm:cxn modelId="{CAFDB581-0592-4199-912E-CBC0AA85CD79}" type="presParOf" srcId="{227A2BC1-04D5-41D0-B908-DF9D0E23F628}" destId="{781D7656-BF92-4C99-89B6-E2D5B4C3ABA0}" srcOrd="3" destOrd="0" presId="urn:microsoft.com/office/officeart/2005/8/layout/orgChart1"/>
    <dgm:cxn modelId="{D60E53F2-F234-47EF-842F-1F94E10C1E74}" type="presParOf" srcId="{781D7656-BF92-4C99-89B6-E2D5B4C3ABA0}" destId="{04766D97-1FF1-4D1F-A5C6-F027ECF200E9}" srcOrd="0" destOrd="0" presId="urn:microsoft.com/office/officeart/2005/8/layout/orgChart1"/>
    <dgm:cxn modelId="{E25A3FE5-8BFF-423C-B441-6A2696343BAD}" type="presParOf" srcId="{04766D97-1FF1-4D1F-A5C6-F027ECF200E9}" destId="{34B6EEC6-0A19-40CB-9139-12878C36EFFC}" srcOrd="0" destOrd="0" presId="urn:microsoft.com/office/officeart/2005/8/layout/orgChart1"/>
    <dgm:cxn modelId="{2C3549BB-D4B7-4887-AD82-501E8F03A172}" type="presParOf" srcId="{04766D97-1FF1-4D1F-A5C6-F027ECF200E9}" destId="{D57B2C71-4776-49FA-8CB6-F84217223D82}" srcOrd="1" destOrd="0" presId="urn:microsoft.com/office/officeart/2005/8/layout/orgChart1"/>
    <dgm:cxn modelId="{C096B71E-ABCB-4151-9F80-492C076B88B7}" type="presParOf" srcId="{781D7656-BF92-4C99-89B6-E2D5B4C3ABA0}" destId="{DE515F19-DB78-4422-927E-61E608C1C952}" srcOrd="1" destOrd="0" presId="urn:microsoft.com/office/officeart/2005/8/layout/orgChart1"/>
    <dgm:cxn modelId="{B15EBBD3-A41F-417D-8955-49DFF60242FC}" type="presParOf" srcId="{DE515F19-DB78-4422-927E-61E608C1C952}" destId="{1FC373A7-46DF-41B7-AE5A-3599C8ED17E1}" srcOrd="0" destOrd="0" presId="urn:microsoft.com/office/officeart/2005/8/layout/orgChart1"/>
    <dgm:cxn modelId="{73C80622-67B8-4B3A-BC4B-EEA7FB83334F}" type="presParOf" srcId="{DE515F19-DB78-4422-927E-61E608C1C952}" destId="{52802C0D-3769-413A-928B-221E58F21C12}" srcOrd="1" destOrd="0" presId="urn:microsoft.com/office/officeart/2005/8/layout/orgChart1"/>
    <dgm:cxn modelId="{90DDF786-B62C-4174-89F3-A2E281090730}" type="presParOf" srcId="{52802C0D-3769-413A-928B-221E58F21C12}" destId="{60CA8BA9-A45D-45BC-BAAA-E27CED739636}" srcOrd="0" destOrd="0" presId="urn:microsoft.com/office/officeart/2005/8/layout/orgChart1"/>
    <dgm:cxn modelId="{2BCB77BE-6FD0-4433-A14C-4195DB8B88E4}" type="presParOf" srcId="{60CA8BA9-A45D-45BC-BAAA-E27CED739636}" destId="{1F8C7036-5EF0-4991-8B61-2D04104C1B4C}" srcOrd="0" destOrd="0" presId="urn:microsoft.com/office/officeart/2005/8/layout/orgChart1"/>
    <dgm:cxn modelId="{848EE093-84B2-49A9-8EC8-A8DA1F662078}" type="presParOf" srcId="{60CA8BA9-A45D-45BC-BAAA-E27CED739636}" destId="{7B76848C-8551-4BD3-BAD7-62DCD4B4AC43}" srcOrd="1" destOrd="0" presId="urn:microsoft.com/office/officeart/2005/8/layout/orgChart1"/>
    <dgm:cxn modelId="{DAC71475-5217-4250-B11D-FDB26A83EFA9}" type="presParOf" srcId="{52802C0D-3769-413A-928B-221E58F21C12}" destId="{319ABF64-DF03-488D-8DA2-004800ADD71B}" srcOrd="1" destOrd="0" presId="urn:microsoft.com/office/officeart/2005/8/layout/orgChart1"/>
    <dgm:cxn modelId="{1FE3EC3E-AE9D-46A8-830A-16DB6433A944}" type="presParOf" srcId="{319ABF64-DF03-488D-8DA2-004800ADD71B}" destId="{111D2B09-8BDE-40FD-AA98-C7B2AD848218}" srcOrd="0" destOrd="0" presId="urn:microsoft.com/office/officeart/2005/8/layout/orgChart1"/>
    <dgm:cxn modelId="{57B5E80B-959A-4A37-8873-956F69529428}" type="presParOf" srcId="{319ABF64-DF03-488D-8DA2-004800ADD71B}" destId="{A4910FB5-97FA-4FFB-9313-8BBE5B3972CB}" srcOrd="1" destOrd="0" presId="urn:microsoft.com/office/officeart/2005/8/layout/orgChart1"/>
    <dgm:cxn modelId="{A742C210-43EC-497A-853E-2AFDA4C9CC0B}" type="presParOf" srcId="{A4910FB5-97FA-4FFB-9313-8BBE5B3972CB}" destId="{E3398170-F4DB-4697-B18B-F00103278A62}" srcOrd="0" destOrd="0" presId="urn:microsoft.com/office/officeart/2005/8/layout/orgChart1"/>
    <dgm:cxn modelId="{3FF36B7E-15A1-4328-93C4-655A093A1295}" type="presParOf" srcId="{E3398170-F4DB-4697-B18B-F00103278A62}" destId="{80AFA193-9DC0-4093-AC49-4134A28A37B1}" srcOrd="0" destOrd="0" presId="urn:microsoft.com/office/officeart/2005/8/layout/orgChart1"/>
    <dgm:cxn modelId="{66869157-6CAA-45F6-848B-749DB2A2C107}" type="presParOf" srcId="{E3398170-F4DB-4697-B18B-F00103278A62}" destId="{A34FD7F8-E55D-471E-A48F-50D403D3BD44}" srcOrd="1" destOrd="0" presId="urn:microsoft.com/office/officeart/2005/8/layout/orgChart1"/>
    <dgm:cxn modelId="{5BD3CFBA-61E2-46A3-85AF-4D6DA0F44C98}" type="presParOf" srcId="{A4910FB5-97FA-4FFB-9313-8BBE5B3972CB}" destId="{8C077B3C-CA8F-4B04-8F37-8DFA83918D3D}" srcOrd="1" destOrd="0" presId="urn:microsoft.com/office/officeart/2005/8/layout/orgChart1"/>
    <dgm:cxn modelId="{7DA190F6-E5F1-476B-A085-869A465FEB93}" type="presParOf" srcId="{A4910FB5-97FA-4FFB-9313-8BBE5B3972CB}" destId="{3EE2DF92-A9DC-4CCA-B838-3AF49236EE19}" srcOrd="2" destOrd="0" presId="urn:microsoft.com/office/officeart/2005/8/layout/orgChart1"/>
    <dgm:cxn modelId="{260C1B67-1DFC-4640-8F85-43FBFC687126}" type="presParOf" srcId="{52802C0D-3769-413A-928B-221E58F21C12}" destId="{B25978F3-E4E7-4A33-A0A2-0CFE2E5CE4C1}" srcOrd="2" destOrd="0" presId="urn:microsoft.com/office/officeart/2005/8/layout/orgChart1"/>
    <dgm:cxn modelId="{393A57ED-BB00-49E3-9A6E-7F01054980F3}" type="presParOf" srcId="{DE515F19-DB78-4422-927E-61E608C1C952}" destId="{85D5D021-26F7-4647-B002-EA126F90F153}" srcOrd="2" destOrd="0" presId="urn:microsoft.com/office/officeart/2005/8/layout/orgChart1"/>
    <dgm:cxn modelId="{03C1023E-54C0-4156-8182-BFFF60148531}" type="presParOf" srcId="{DE515F19-DB78-4422-927E-61E608C1C952}" destId="{9B9D481A-EE91-4447-8EFD-6E4D6ACC4DC3}" srcOrd="3" destOrd="0" presId="urn:microsoft.com/office/officeart/2005/8/layout/orgChart1"/>
    <dgm:cxn modelId="{2A4CE4FA-26D7-4ADF-BA34-B8FECC7A7C36}" type="presParOf" srcId="{9B9D481A-EE91-4447-8EFD-6E4D6ACC4DC3}" destId="{67AACC04-EB03-43BA-8E53-4A51C9BF6349}" srcOrd="0" destOrd="0" presId="urn:microsoft.com/office/officeart/2005/8/layout/orgChart1"/>
    <dgm:cxn modelId="{29B44F9B-1C79-403F-9D9D-57FD0B697721}" type="presParOf" srcId="{67AACC04-EB03-43BA-8E53-4A51C9BF6349}" destId="{078F9418-F463-4A73-B5E8-A48785451285}" srcOrd="0" destOrd="0" presId="urn:microsoft.com/office/officeart/2005/8/layout/orgChart1"/>
    <dgm:cxn modelId="{94E038C6-42BA-4D7C-8BE2-F1FE8FDFB5EA}" type="presParOf" srcId="{67AACC04-EB03-43BA-8E53-4A51C9BF6349}" destId="{86241ADD-D41B-41DE-B324-A7E0D655DB30}" srcOrd="1" destOrd="0" presId="urn:microsoft.com/office/officeart/2005/8/layout/orgChart1"/>
    <dgm:cxn modelId="{9CA2BB1A-CD28-4595-A8D6-10CC7C87A520}" type="presParOf" srcId="{9B9D481A-EE91-4447-8EFD-6E4D6ACC4DC3}" destId="{76526A4D-0570-4FCA-A99D-0629FE753E37}" srcOrd="1" destOrd="0" presId="urn:microsoft.com/office/officeart/2005/8/layout/orgChart1"/>
    <dgm:cxn modelId="{C742BC35-1C88-4C0E-BF16-273B35757936}" type="presParOf" srcId="{9B9D481A-EE91-4447-8EFD-6E4D6ACC4DC3}" destId="{4B15EA20-AEE2-4E00-8670-FAD676BFC004}" srcOrd="2" destOrd="0" presId="urn:microsoft.com/office/officeart/2005/8/layout/orgChart1"/>
    <dgm:cxn modelId="{A2E30585-D22D-41CB-BB39-69FAE256F406}" type="presParOf" srcId="{781D7656-BF92-4C99-89B6-E2D5B4C3ABA0}" destId="{019ACCAC-0860-4B60-9590-CCB068975B8A}" srcOrd="2" destOrd="0" presId="urn:microsoft.com/office/officeart/2005/8/layout/orgChart1"/>
    <dgm:cxn modelId="{75DC8FC2-A286-407F-A3DE-A43D116460FE}" type="presParOf" srcId="{9D99E132-AEA5-4F4A-94CB-793F51CBF886}" destId="{41682125-7BA6-419C-A414-11D0B01F387F}" srcOrd="2" destOrd="0" presId="urn:microsoft.com/office/officeart/2005/8/layout/orgChart1"/>
    <dgm:cxn modelId="{F4E82B22-4742-4CB5-80C4-B205695B54FC}" type="presParOf" srcId="{1BD6620F-B1E0-44ED-828C-C9CBCB69A03E}" destId="{EEC2FCE3-0508-44BC-A0A6-2F352CBDFED0}" srcOrd="6" destOrd="0" presId="urn:microsoft.com/office/officeart/2005/8/layout/orgChart1"/>
    <dgm:cxn modelId="{F732BE40-BD23-4922-A10A-215F210B24E1}" type="presParOf" srcId="{1BD6620F-B1E0-44ED-828C-C9CBCB69A03E}" destId="{B3097CE1-AC2C-40F2-85BF-FAC0F2F8667A}" srcOrd="7" destOrd="0" presId="urn:microsoft.com/office/officeart/2005/8/layout/orgChart1"/>
    <dgm:cxn modelId="{B2C5B451-9E0C-4BEA-B5C5-DA8D21AE3681}" type="presParOf" srcId="{B3097CE1-AC2C-40F2-85BF-FAC0F2F8667A}" destId="{06A4631E-496E-4639-A037-21AE8F58C3CC}" srcOrd="0" destOrd="0" presId="urn:microsoft.com/office/officeart/2005/8/layout/orgChart1"/>
    <dgm:cxn modelId="{7B7BC5B1-94D5-4B4F-B2FE-985B711993BD}" type="presParOf" srcId="{06A4631E-496E-4639-A037-21AE8F58C3CC}" destId="{769EB14A-C4D4-469E-AB03-504C9945086A}" srcOrd="0" destOrd="0" presId="urn:microsoft.com/office/officeart/2005/8/layout/orgChart1"/>
    <dgm:cxn modelId="{E7BE0EA1-A214-41BF-806A-F9719A70EEA8}" type="presParOf" srcId="{06A4631E-496E-4639-A037-21AE8F58C3CC}" destId="{CE543B85-59B2-4C68-BA09-1C8A1E5B1683}" srcOrd="1" destOrd="0" presId="urn:microsoft.com/office/officeart/2005/8/layout/orgChart1"/>
    <dgm:cxn modelId="{14FBF54B-E417-415D-A368-E287695287E4}" type="presParOf" srcId="{B3097CE1-AC2C-40F2-85BF-FAC0F2F8667A}" destId="{FF6A99EA-8C3D-4185-9922-4B51604E47AF}" srcOrd="1" destOrd="0" presId="urn:microsoft.com/office/officeart/2005/8/layout/orgChart1"/>
    <dgm:cxn modelId="{8711CE0D-D399-4551-BA0C-6DAC1125183E}" type="presParOf" srcId="{FF6A99EA-8C3D-4185-9922-4B51604E47AF}" destId="{47859045-7DF7-4272-8B2C-3B8ACBE08DB2}" srcOrd="0" destOrd="0" presId="urn:microsoft.com/office/officeart/2005/8/layout/orgChart1"/>
    <dgm:cxn modelId="{891EFC2C-3A3C-400F-8442-C41D76494AF2}" type="presParOf" srcId="{FF6A99EA-8C3D-4185-9922-4B51604E47AF}" destId="{B0B37814-FA45-495E-9488-9F90C3AF4D39}" srcOrd="1" destOrd="0" presId="urn:microsoft.com/office/officeart/2005/8/layout/orgChart1"/>
    <dgm:cxn modelId="{AE4F1D04-5610-47E5-8E06-E6FF7CAF19FB}" type="presParOf" srcId="{B0B37814-FA45-495E-9488-9F90C3AF4D39}" destId="{732BD266-54B5-4DC7-A63B-9082BBC925BE}" srcOrd="0" destOrd="0" presId="urn:microsoft.com/office/officeart/2005/8/layout/orgChart1"/>
    <dgm:cxn modelId="{6A837DB2-1A5B-4F38-9CF1-950AC4B62627}" type="presParOf" srcId="{732BD266-54B5-4DC7-A63B-9082BBC925BE}" destId="{3512C71E-F4DB-4FEB-A2CA-E5D6921F733F}" srcOrd="0" destOrd="0" presId="urn:microsoft.com/office/officeart/2005/8/layout/orgChart1"/>
    <dgm:cxn modelId="{99FEA30F-F904-452E-9FA4-19832B9327DD}" type="presParOf" srcId="{732BD266-54B5-4DC7-A63B-9082BBC925BE}" destId="{7D920613-4219-41F2-831B-652EEAC20804}" srcOrd="1" destOrd="0" presId="urn:microsoft.com/office/officeart/2005/8/layout/orgChart1"/>
    <dgm:cxn modelId="{E30CD724-686D-41A4-818C-67B525C75C41}" type="presParOf" srcId="{B0B37814-FA45-495E-9488-9F90C3AF4D39}" destId="{DE9D2CD8-D18C-4707-ACEC-0519446CF66B}" srcOrd="1" destOrd="0" presId="urn:microsoft.com/office/officeart/2005/8/layout/orgChart1"/>
    <dgm:cxn modelId="{85135125-DD1D-4E33-921D-E9AC62D00321}" type="presParOf" srcId="{DE9D2CD8-D18C-4707-ACEC-0519446CF66B}" destId="{1DC0C9DA-C142-4BA1-8AA5-474C6D7BE664}" srcOrd="0" destOrd="0" presId="urn:microsoft.com/office/officeart/2005/8/layout/orgChart1"/>
    <dgm:cxn modelId="{48EA0128-B1BD-4F57-B956-54BF53C654DE}" type="presParOf" srcId="{DE9D2CD8-D18C-4707-ACEC-0519446CF66B}" destId="{01DA9778-3F83-44EB-9BC1-9CE2454ACA72}" srcOrd="1" destOrd="0" presId="urn:microsoft.com/office/officeart/2005/8/layout/orgChart1"/>
    <dgm:cxn modelId="{24CAA43D-B098-4B48-8D50-3ABDF51423E6}" type="presParOf" srcId="{01DA9778-3F83-44EB-9BC1-9CE2454ACA72}" destId="{C96FDD89-3F4B-47B1-8694-7FD3F02026ED}" srcOrd="0" destOrd="0" presId="urn:microsoft.com/office/officeart/2005/8/layout/orgChart1"/>
    <dgm:cxn modelId="{F65FD375-1BB6-431B-BB3A-AACA95ED5704}" type="presParOf" srcId="{C96FDD89-3F4B-47B1-8694-7FD3F02026ED}" destId="{F455CC6A-3FC4-4EFD-B353-5A8A4FCE78D8}" srcOrd="0" destOrd="0" presId="urn:microsoft.com/office/officeart/2005/8/layout/orgChart1"/>
    <dgm:cxn modelId="{F6EEDC93-B864-463F-A8A8-C83D8F948733}" type="presParOf" srcId="{C96FDD89-3F4B-47B1-8694-7FD3F02026ED}" destId="{C485011B-BCAA-4715-AC25-777562A6FC20}" srcOrd="1" destOrd="0" presId="urn:microsoft.com/office/officeart/2005/8/layout/orgChart1"/>
    <dgm:cxn modelId="{F05B211F-8C15-48DE-A01B-E3EC54533D45}" type="presParOf" srcId="{01DA9778-3F83-44EB-9BC1-9CE2454ACA72}" destId="{F2BA1834-F526-494E-8F87-D934D250526F}" srcOrd="1" destOrd="0" presId="urn:microsoft.com/office/officeart/2005/8/layout/orgChart1"/>
    <dgm:cxn modelId="{5DE72F07-50D3-4530-802D-2F170EB1B60A}" type="presParOf" srcId="{01DA9778-3F83-44EB-9BC1-9CE2454ACA72}" destId="{1D7C84F4-F601-4DB1-BEC9-7E5700C44CD3}" srcOrd="2" destOrd="0" presId="urn:microsoft.com/office/officeart/2005/8/layout/orgChart1"/>
    <dgm:cxn modelId="{BD65EDE8-397A-49A2-A537-5D2AB39CED9D}" type="presParOf" srcId="{DE9D2CD8-D18C-4707-ACEC-0519446CF66B}" destId="{5A8DBC47-6AC9-4774-9116-14E16F073C61}" srcOrd="2" destOrd="0" presId="urn:microsoft.com/office/officeart/2005/8/layout/orgChart1"/>
    <dgm:cxn modelId="{69C2C545-2C73-47C7-8D57-8344588F2222}" type="presParOf" srcId="{DE9D2CD8-D18C-4707-ACEC-0519446CF66B}" destId="{38FBAA81-6851-4E04-A373-7AF43D676C32}" srcOrd="3" destOrd="0" presId="urn:microsoft.com/office/officeart/2005/8/layout/orgChart1"/>
    <dgm:cxn modelId="{EA668CD8-0590-4958-8509-593113CEA10F}" type="presParOf" srcId="{38FBAA81-6851-4E04-A373-7AF43D676C32}" destId="{120C48A7-4C2B-4982-B025-0904A562554C}" srcOrd="0" destOrd="0" presId="urn:microsoft.com/office/officeart/2005/8/layout/orgChart1"/>
    <dgm:cxn modelId="{9891E190-5BAA-4374-B2AA-187B8DB4F132}" type="presParOf" srcId="{120C48A7-4C2B-4982-B025-0904A562554C}" destId="{41B67CE7-2CD2-4273-A6DF-3D9D72C68067}" srcOrd="0" destOrd="0" presId="urn:microsoft.com/office/officeart/2005/8/layout/orgChart1"/>
    <dgm:cxn modelId="{AE578A36-7F60-4087-951E-29E32B234D60}" type="presParOf" srcId="{120C48A7-4C2B-4982-B025-0904A562554C}" destId="{F9B9F420-0119-4657-B923-9E2F4F7D2A2B}" srcOrd="1" destOrd="0" presId="urn:microsoft.com/office/officeart/2005/8/layout/orgChart1"/>
    <dgm:cxn modelId="{BDE152F8-EF85-4D15-945B-B5167457B23C}" type="presParOf" srcId="{38FBAA81-6851-4E04-A373-7AF43D676C32}" destId="{E0D85040-394B-4CFE-B300-25B1CC228FC1}" srcOrd="1" destOrd="0" presId="urn:microsoft.com/office/officeart/2005/8/layout/orgChart1"/>
    <dgm:cxn modelId="{FF3D3FC4-7165-4A96-8CE5-F29EBC507D83}" type="presParOf" srcId="{38FBAA81-6851-4E04-A373-7AF43D676C32}" destId="{3EE1032A-7B69-466F-84A9-59114F7BB5CA}" srcOrd="2" destOrd="0" presId="urn:microsoft.com/office/officeart/2005/8/layout/orgChart1"/>
    <dgm:cxn modelId="{942E2C17-12F1-4F42-BB4F-4A9E1F12E995}" type="presParOf" srcId="{B0B37814-FA45-495E-9488-9F90C3AF4D39}" destId="{06E2F9CE-E7A2-458E-A510-353A20B749D2}" srcOrd="2" destOrd="0" presId="urn:microsoft.com/office/officeart/2005/8/layout/orgChart1"/>
    <dgm:cxn modelId="{9FE4455D-1A65-47E9-B6B8-0F35EEE82049}" type="presParOf" srcId="{FF6A99EA-8C3D-4185-9922-4B51604E47AF}" destId="{E4D3F00E-67E5-421D-ACA4-FA1D9B5E2E1D}" srcOrd="2" destOrd="0" presId="urn:microsoft.com/office/officeart/2005/8/layout/orgChart1"/>
    <dgm:cxn modelId="{57C5F4DC-C285-4BCF-922F-6E7BF926E92D}" type="presParOf" srcId="{FF6A99EA-8C3D-4185-9922-4B51604E47AF}" destId="{44E0BD25-0982-4FC3-B245-4FD8996A848D}" srcOrd="3" destOrd="0" presId="urn:microsoft.com/office/officeart/2005/8/layout/orgChart1"/>
    <dgm:cxn modelId="{A90F52E5-B4AB-47B5-AC6F-A93D1E4125A6}" type="presParOf" srcId="{44E0BD25-0982-4FC3-B245-4FD8996A848D}" destId="{8D28F008-4B4B-4859-8939-AA30DB687692}" srcOrd="0" destOrd="0" presId="urn:microsoft.com/office/officeart/2005/8/layout/orgChart1"/>
    <dgm:cxn modelId="{16775C0B-01D3-4BA3-B684-46C62CFA07B5}" type="presParOf" srcId="{8D28F008-4B4B-4859-8939-AA30DB687692}" destId="{D941E0F3-9979-47FF-B2FE-CD07A914AF21}" srcOrd="0" destOrd="0" presId="urn:microsoft.com/office/officeart/2005/8/layout/orgChart1"/>
    <dgm:cxn modelId="{07F7F445-4276-4892-9F18-73643465DD3A}" type="presParOf" srcId="{8D28F008-4B4B-4859-8939-AA30DB687692}" destId="{F2B0C372-B712-4088-B231-375582F0E7D6}" srcOrd="1" destOrd="0" presId="urn:microsoft.com/office/officeart/2005/8/layout/orgChart1"/>
    <dgm:cxn modelId="{0678D559-A233-417D-97D6-C89A376A77FB}" type="presParOf" srcId="{44E0BD25-0982-4FC3-B245-4FD8996A848D}" destId="{26BF7A46-7306-43A1-8C7A-9411993B3364}" srcOrd="1" destOrd="0" presId="urn:microsoft.com/office/officeart/2005/8/layout/orgChart1"/>
    <dgm:cxn modelId="{22A2FBD2-98BF-4057-B4CD-275A93D8DF41}" type="presParOf" srcId="{26BF7A46-7306-43A1-8C7A-9411993B3364}" destId="{6BD00CB9-FE09-4AA1-A9B6-3CB3CE51EE72}" srcOrd="0" destOrd="0" presId="urn:microsoft.com/office/officeart/2005/8/layout/orgChart1"/>
    <dgm:cxn modelId="{B5F75A77-0D2B-4F22-9EEB-C6AE23EF2EAC}" type="presParOf" srcId="{26BF7A46-7306-43A1-8C7A-9411993B3364}" destId="{968532C8-5FD3-43B0-8514-B9A83CDB4623}" srcOrd="1" destOrd="0" presId="urn:microsoft.com/office/officeart/2005/8/layout/orgChart1"/>
    <dgm:cxn modelId="{9D21C970-2B75-46E5-9C46-34FA08FCE984}" type="presParOf" srcId="{968532C8-5FD3-43B0-8514-B9A83CDB4623}" destId="{26744A62-7CD6-4F25-A041-2737D4F3252B}" srcOrd="0" destOrd="0" presId="urn:microsoft.com/office/officeart/2005/8/layout/orgChart1"/>
    <dgm:cxn modelId="{303908FB-7BB2-4F93-9750-3FC29AD7C2D3}" type="presParOf" srcId="{26744A62-7CD6-4F25-A041-2737D4F3252B}" destId="{9C95410F-2A10-46ED-893F-E46DD6CEEB26}" srcOrd="0" destOrd="0" presId="urn:microsoft.com/office/officeart/2005/8/layout/orgChart1"/>
    <dgm:cxn modelId="{D72039E9-5A82-4D37-8F28-02FD7C03E08F}" type="presParOf" srcId="{26744A62-7CD6-4F25-A041-2737D4F3252B}" destId="{E2DCDCBB-E45C-423B-ACE7-D97A12F25B5E}" srcOrd="1" destOrd="0" presId="urn:microsoft.com/office/officeart/2005/8/layout/orgChart1"/>
    <dgm:cxn modelId="{A3071C1D-508A-40D3-93D2-E7FB80443D15}" type="presParOf" srcId="{968532C8-5FD3-43B0-8514-B9A83CDB4623}" destId="{F4098932-341D-4105-80E4-503C09F2AA01}" srcOrd="1" destOrd="0" presId="urn:microsoft.com/office/officeart/2005/8/layout/orgChart1"/>
    <dgm:cxn modelId="{14E21F45-E698-4582-ACA7-60E5BCCF08BB}" type="presParOf" srcId="{968532C8-5FD3-43B0-8514-B9A83CDB4623}" destId="{B7676184-51A2-4DC8-8175-C721D6ABBB34}" srcOrd="2" destOrd="0" presId="urn:microsoft.com/office/officeart/2005/8/layout/orgChart1"/>
    <dgm:cxn modelId="{25A411CC-25C9-4AF1-8873-E57D1A3534D8}" type="presParOf" srcId="{26BF7A46-7306-43A1-8C7A-9411993B3364}" destId="{83B39665-7C75-442E-B182-0FDFF2DFFEAB}" srcOrd="2" destOrd="0" presId="urn:microsoft.com/office/officeart/2005/8/layout/orgChart1"/>
    <dgm:cxn modelId="{D138E7CE-D577-4EAC-AE2E-4C089800BE66}" type="presParOf" srcId="{26BF7A46-7306-43A1-8C7A-9411993B3364}" destId="{265439B9-81FF-4929-8261-D8B90831B900}" srcOrd="3" destOrd="0" presId="urn:microsoft.com/office/officeart/2005/8/layout/orgChart1"/>
    <dgm:cxn modelId="{6BC93EC1-FFFA-4EA4-AC24-0D9A5C977C0F}" type="presParOf" srcId="{265439B9-81FF-4929-8261-D8B90831B900}" destId="{5AA3A856-8ACC-41E8-9DE6-93925EE76251}" srcOrd="0" destOrd="0" presId="urn:microsoft.com/office/officeart/2005/8/layout/orgChart1"/>
    <dgm:cxn modelId="{2471CB6D-F3D9-430F-8D44-F2B68DD9CB8F}" type="presParOf" srcId="{5AA3A856-8ACC-41E8-9DE6-93925EE76251}" destId="{58FE4510-1B30-49E0-B23C-676E5E4555BA}" srcOrd="0" destOrd="0" presId="urn:microsoft.com/office/officeart/2005/8/layout/orgChart1"/>
    <dgm:cxn modelId="{890F0A6F-382D-4CCE-907C-98C44CB0C293}" type="presParOf" srcId="{5AA3A856-8ACC-41E8-9DE6-93925EE76251}" destId="{47459799-01BA-4995-9836-F2AFED6287B1}" srcOrd="1" destOrd="0" presId="urn:microsoft.com/office/officeart/2005/8/layout/orgChart1"/>
    <dgm:cxn modelId="{BE3444EE-3F0E-490D-B72F-BEF995043A0F}" type="presParOf" srcId="{265439B9-81FF-4929-8261-D8B90831B900}" destId="{39824108-4D38-4770-8E69-1741DA40CB15}" srcOrd="1" destOrd="0" presId="urn:microsoft.com/office/officeart/2005/8/layout/orgChart1"/>
    <dgm:cxn modelId="{5DD65450-1C0C-4418-BEDA-1F2F4C3D3F10}" type="presParOf" srcId="{265439B9-81FF-4929-8261-D8B90831B900}" destId="{847A6030-CD3C-49D4-9E74-561296C7F6D0}" srcOrd="2" destOrd="0" presId="urn:microsoft.com/office/officeart/2005/8/layout/orgChart1"/>
    <dgm:cxn modelId="{A4EEB625-4E48-4DFC-88C9-7D730404D54D}" type="presParOf" srcId="{44E0BD25-0982-4FC3-B245-4FD8996A848D}" destId="{69201754-586E-4421-B47E-C14C7E9BB9F6}" srcOrd="2" destOrd="0" presId="urn:microsoft.com/office/officeart/2005/8/layout/orgChart1"/>
    <dgm:cxn modelId="{0B58ADCE-A795-41BE-9F44-B52701229EE6}" type="presParOf" srcId="{FF6A99EA-8C3D-4185-9922-4B51604E47AF}" destId="{5F131643-E0D2-47BF-B1B8-E2EEEACD8498}" srcOrd="4" destOrd="0" presId="urn:microsoft.com/office/officeart/2005/8/layout/orgChart1"/>
    <dgm:cxn modelId="{8521FA48-A38E-48DD-819E-D83EB8A8E61C}" type="presParOf" srcId="{FF6A99EA-8C3D-4185-9922-4B51604E47AF}" destId="{5CAF7316-673C-4C17-9CE5-FAA97D1047C2}" srcOrd="5" destOrd="0" presId="urn:microsoft.com/office/officeart/2005/8/layout/orgChart1"/>
    <dgm:cxn modelId="{FC2B77BE-FCF0-444D-8066-3D33BD872CBB}" type="presParOf" srcId="{5CAF7316-673C-4C17-9CE5-FAA97D1047C2}" destId="{A3B13EE4-488F-4C24-9B4B-59A0CB066812}" srcOrd="0" destOrd="0" presId="urn:microsoft.com/office/officeart/2005/8/layout/orgChart1"/>
    <dgm:cxn modelId="{48976E8C-79DC-466D-A206-31E41BFAA0E3}" type="presParOf" srcId="{A3B13EE4-488F-4C24-9B4B-59A0CB066812}" destId="{F9446A1F-A079-41E2-9D96-8BAA3A095F5C}" srcOrd="0" destOrd="0" presId="urn:microsoft.com/office/officeart/2005/8/layout/orgChart1"/>
    <dgm:cxn modelId="{764098AC-6C4D-4FFD-98D7-7F0E0D67D21D}" type="presParOf" srcId="{A3B13EE4-488F-4C24-9B4B-59A0CB066812}" destId="{CF38A8D2-FEC4-4D8A-8B6E-063E0CF04222}" srcOrd="1" destOrd="0" presId="urn:microsoft.com/office/officeart/2005/8/layout/orgChart1"/>
    <dgm:cxn modelId="{B099B4AD-0AFB-4A0B-B909-F8A677F5BA2D}" type="presParOf" srcId="{5CAF7316-673C-4C17-9CE5-FAA97D1047C2}" destId="{B298066A-AFAC-4ABB-8677-D5499E880314}" srcOrd="1" destOrd="0" presId="urn:microsoft.com/office/officeart/2005/8/layout/orgChart1"/>
    <dgm:cxn modelId="{BC7EC1C5-F80E-4F47-B5E3-9B19D711B46A}" type="presParOf" srcId="{B298066A-AFAC-4ABB-8677-D5499E880314}" destId="{E6E79214-60B0-4E1C-8D1B-B548D13B1760}" srcOrd="0" destOrd="0" presId="urn:microsoft.com/office/officeart/2005/8/layout/orgChart1"/>
    <dgm:cxn modelId="{9EEABDC5-ECA2-4DE1-9AFC-C5E2EB61EA59}" type="presParOf" srcId="{B298066A-AFAC-4ABB-8677-D5499E880314}" destId="{8CD40FD4-BB28-4149-8A08-455C27B67FDF}" srcOrd="1" destOrd="0" presId="urn:microsoft.com/office/officeart/2005/8/layout/orgChart1"/>
    <dgm:cxn modelId="{2B29446A-C57A-4528-A8EE-26A59FDC9826}" type="presParOf" srcId="{8CD40FD4-BB28-4149-8A08-455C27B67FDF}" destId="{073BA8F8-9B09-4CA2-8609-297173207C99}" srcOrd="0" destOrd="0" presId="urn:microsoft.com/office/officeart/2005/8/layout/orgChart1"/>
    <dgm:cxn modelId="{BE7609C3-C397-4088-A1D7-387129354FD7}" type="presParOf" srcId="{073BA8F8-9B09-4CA2-8609-297173207C99}" destId="{B1A2EBDE-1CE4-4675-9F19-A35AC1FD7B95}" srcOrd="0" destOrd="0" presId="urn:microsoft.com/office/officeart/2005/8/layout/orgChart1"/>
    <dgm:cxn modelId="{E341F675-6A0E-4B69-BDDF-C74A37A783E0}" type="presParOf" srcId="{073BA8F8-9B09-4CA2-8609-297173207C99}" destId="{BE2F471E-DB07-45D6-8BE0-AD28DD671A17}" srcOrd="1" destOrd="0" presId="urn:microsoft.com/office/officeart/2005/8/layout/orgChart1"/>
    <dgm:cxn modelId="{8FCE5198-3F45-47B7-B6E4-D436F88FD351}" type="presParOf" srcId="{8CD40FD4-BB28-4149-8A08-455C27B67FDF}" destId="{A21B7323-34D2-4561-B234-DE7F389D400C}" srcOrd="1" destOrd="0" presId="urn:microsoft.com/office/officeart/2005/8/layout/orgChart1"/>
    <dgm:cxn modelId="{E32EAB9C-1BFD-4AF5-815A-3FEA4160F128}" type="presParOf" srcId="{8CD40FD4-BB28-4149-8A08-455C27B67FDF}" destId="{D6FCC596-D1DC-4EAA-8EA3-EC936454F1D2}" srcOrd="2" destOrd="0" presId="urn:microsoft.com/office/officeart/2005/8/layout/orgChart1"/>
    <dgm:cxn modelId="{D650FD6D-F266-4A3F-AA2E-CA38B679780B}" type="presParOf" srcId="{B298066A-AFAC-4ABB-8677-D5499E880314}" destId="{21B9EFF4-3125-4E51-853D-A35D58C63159}" srcOrd="2" destOrd="0" presId="urn:microsoft.com/office/officeart/2005/8/layout/orgChart1"/>
    <dgm:cxn modelId="{388D77C2-98D6-42BE-AFA7-8E18950A99E0}" type="presParOf" srcId="{B298066A-AFAC-4ABB-8677-D5499E880314}" destId="{BE11B3B9-0BBD-42D6-A75F-1232BC8D5AF0}" srcOrd="3" destOrd="0" presId="urn:microsoft.com/office/officeart/2005/8/layout/orgChart1"/>
    <dgm:cxn modelId="{DFA707D1-B168-4A47-AD6B-1540389C5210}" type="presParOf" srcId="{BE11B3B9-0BBD-42D6-A75F-1232BC8D5AF0}" destId="{8AA5680C-6EF6-418D-B2B0-DA1E961E4285}" srcOrd="0" destOrd="0" presId="urn:microsoft.com/office/officeart/2005/8/layout/orgChart1"/>
    <dgm:cxn modelId="{B535C2D1-A183-4C25-B8EC-AF57B5240B99}" type="presParOf" srcId="{8AA5680C-6EF6-418D-B2B0-DA1E961E4285}" destId="{05FAB72A-F0FC-4780-A8A8-ED7F38221A1F}" srcOrd="0" destOrd="0" presId="urn:microsoft.com/office/officeart/2005/8/layout/orgChart1"/>
    <dgm:cxn modelId="{2B56B73C-9A64-445F-A397-F1FEAC07782C}" type="presParOf" srcId="{8AA5680C-6EF6-418D-B2B0-DA1E961E4285}" destId="{E57CA141-1315-4574-87C7-46943ABE71AC}" srcOrd="1" destOrd="0" presId="urn:microsoft.com/office/officeart/2005/8/layout/orgChart1"/>
    <dgm:cxn modelId="{CEA16EDF-601E-44A4-8AC2-82DDC3EE48B1}" type="presParOf" srcId="{BE11B3B9-0BBD-42D6-A75F-1232BC8D5AF0}" destId="{834C0129-B2BC-4D2C-A724-4F6AF20DEA63}" srcOrd="1" destOrd="0" presId="urn:microsoft.com/office/officeart/2005/8/layout/orgChart1"/>
    <dgm:cxn modelId="{CFD315D0-B1F8-4F47-BC7F-91AC3B44F46A}" type="presParOf" srcId="{BE11B3B9-0BBD-42D6-A75F-1232BC8D5AF0}" destId="{AC7252CE-E1BE-4F12-9F92-68D4A08BB30D}" srcOrd="2" destOrd="0" presId="urn:microsoft.com/office/officeart/2005/8/layout/orgChart1"/>
    <dgm:cxn modelId="{C8B92902-7743-456E-8A7D-0519A76BF658}" type="presParOf" srcId="{5CAF7316-673C-4C17-9CE5-FAA97D1047C2}" destId="{0DD9D602-D42E-4B19-9973-346B418204E5}" srcOrd="2" destOrd="0" presId="urn:microsoft.com/office/officeart/2005/8/layout/orgChart1"/>
    <dgm:cxn modelId="{6FD1B99A-5E35-4676-9830-90955027F674}" type="presParOf" srcId="{B3097CE1-AC2C-40F2-85BF-FAC0F2F8667A}" destId="{7D84DF9F-6CBE-4B1F-AE44-06C9DE060FD4}" srcOrd="2" destOrd="0" presId="urn:microsoft.com/office/officeart/2005/8/layout/orgChart1"/>
    <dgm:cxn modelId="{D0225BC0-FD02-401E-945F-404C703C2838}" type="presParOf" srcId="{1BD6620F-B1E0-44ED-828C-C9CBCB69A03E}" destId="{84C21D7A-21AF-41FB-8A9A-DA91CEA6198F}" srcOrd="8" destOrd="0" presId="urn:microsoft.com/office/officeart/2005/8/layout/orgChart1"/>
    <dgm:cxn modelId="{834935E2-ADC8-4EFA-A4C3-FB8088A69F7B}" type="presParOf" srcId="{1BD6620F-B1E0-44ED-828C-C9CBCB69A03E}" destId="{97A32177-823C-4B27-B19F-E247010C7905}" srcOrd="9" destOrd="0" presId="urn:microsoft.com/office/officeart/2005/8/layout/orgChart1"/>
    <dgm:cxn modelId="{6C16D96B-0AFB-4629-9DB1-3FFB812C6018}" type="presParOf" srcId="{97A32177-823C-4B27-B19F-E247010C7905}" destId="{6BD5F9C7-FBCE-41F5-A34F-111BCCFDF94E}" srcOrd="0" destOrd="0" presId="urn:microsoft.com/office/officeart/2005/8/layout/orgChart1"/>
    <dgm:cxn modelId="{7D468141-6D98-495C-8020-A46579A46463}" type="presParOf" srcId="{6BD5F9C7-FBCE-41F5-A34F-111BCCFDF94E}" destId="{BCDA64BC-AF21-4C03-BBDF-FFF23AD3FA0D}" srcOrd="0" destOrd="0" presId="urn:microsoft.com/office/officeart/2005/8/layout/orgChart1"/>
    <dgm:cxn modelId="{FD5FE55F-BCED-4260-A715-AD3ECF80DFD5}" type="presParOf" srcId="{6BD5F9C7-FBCE-41F5-A34F-111BCCFDF94E}" destId="{7820E37C-D283-4741-A3C3-0B3F99A0CEB8}" srcOrd="1" destOrd="0" presId="urn:microsoft.com/office/officeart/2005/8/layout/orgChart1"/>
    <dgm:cxn modelId="{D1479EF7-3178-461D-8E9E-D3BE5E67EE6C}" type="presParOf" srcId="{97A32177-823C-4B27-B19F-E247010C7905}" destId="{0FDF710F-581D-424B-8339-5149394B157E}" srcOrd="1" destOrd="0" presId="urn:microsoft.com/office/officeart/2005/8/layout/orgChart1"/>
    <dgm:cxn modelId="{2D883645-8DA3-4A66-82F0-19D70CD14D83}" type="presParOf" srcId="{0FDF710F-581D-424B-8339-5149394B157E}" destId="{C6BF442D-4269-494C-A9EB-8CF5ED9A932F}" srcOrd="0" destOrd="0" presId="urn:microsoft.com/office/officeart/2005/8/layout/orgChart1"/>
    <dgm:cxn modelId="{65E21A81-A3AB-4E73-9AB8-5C591617EAD8}" type="presParOf" srcId="{0FDF710F-581D-424B-8339-5149394B157E}" destId="{0A9946D1-0B18-48E3-948D-E6374A3433B4}" srcOrd="1" destOrd="0" presId="urn:microsoft.com/office/officeart/2005/8/layout/orgChart1"/>
    <dgm:cxn modelId="{A8C6D9FB-878C-45D0-8DD0-A9A197DF5C92}" type="presParOf" srcId="{0A9946D1-0B18-48E3-948D-E6374A3433B4}" destId="{7EE21C5E-CA0E-444B-ABC8-681A87970D80}" srcOrd="0" destOrd="0" presId="urn:microsoft.com/office/officeart/2005/8/layout/orgChart1"/>
    <dgm:cxn modelId="{FF1F532C-F94C-4048-B462-9537741DC48B}" type="presParOf" srcId="{7EE21C5E-CA0E-444B-ABC8-681A87970D80}" destId="{00C8F64C-73C3-4794-B28D-FBE1311E97D6}" srcOrd="0" destOrd="0" presId="urn:microsoft.com/office/officeart/2005/8/layout/orgChart1"/>
    <dgm:cxn modelId="{5B3ED0C8-7589-4A3F-A73B-CBA5B1A9AB4C}" type="presParOf" srcId="{7EE21C5E-CA0E-444B-ABC8-681A87970D80}" destId="{F1DA76AB-5B2A-45EF-85FE-76B2DA80C5E8}" srcOrd="1" destOrd="0" presId="urn:microsoft.com/office/officeart/2005/8/layout/orgChart1"/>
    <dgm:cxn modelId="{E701DDC2-18DF-410D-AFC4-4AB44CF29B66}" type="presParOf" srcId="{0A9946D1-0B18-48E3-948D-E6374A3433B4}" destId="{9F23ABF5-3F76-44FA-8CC6-545A4A0DBE06}" srcOrd="1" destOrd="0" presId="urn:microsoft.com/office/officeart/2005/8/layout/orgChart1"/>
    <dgm:cxn modelId="{A1FD1D56-F131-404E-81BA-47DD7E917CE8}" type="presParOf" srcId="{9F23ABF5-3F76-44FA-8CC6-545A4A0DBE06}" destId="{E9061E3E-3C0D-4581-BEB0-8158AE732B4D}" srcOrd="0" destOrd="0" presId="urn:microsoft.com/office/officeart/2005/8/layout/orgChart1"/>
    <dgm:cxn modelId="{F3969009-7994-4BF7-85C6-42DF2F80E95E}" type="presParOf" srcId="{9F23ABF5-3F76-44FA-8CC6-545A4A0DBE06}" destId="{BA98EF3B-8F3B-42CA-8045-34147445B949}" srcOrd="1" destOrd="0" presId="urn:microsoft.com/office/officeart/2005/8/layout/orgChart1"/>
    <dgm:cxn modelId="{DF88E89E-F415-4C9C-A436-21856EEF34C5}" type="presParOf" srcId="{BA98EF3B-8F3B-42CA-8045-34147445B949}" destId="{CB4D589E-8F33-4A21-83F0-07C9B56DA847}" srcOrd="0" destOrd="0" presId="urn:microsoft.com/office/officeart/2005/8/layout/orgChart1"/>
    <dgm:cxn modelId="{59B6AA91-77DA-47B9-998E-6A856EC89E9B}" type="presParOf" srcId="{CB4D589E-8F33-4A21-83F0-07C9B56DA847}" destId="{E15A20CF-3782-41B8-AF2C-56D2B435A33A}" srcOrd="0" destOrd="0" presId="urn:microsoft.com/office/officeart/2005/8/layout/orgChart1"/>
    <dgm:cxn modelId="{21C43FD9-4960-4A6F-BFBC-384413F4733C}" type="presParOf" srcId="{CB4D589E-8F33-4A21-83F0-07C9B56DA847}" destId="{EB32941E-76CB-48F7-8539-CC1D5C380475}" srcOrd="1" destOrd="0" presId="urn:microsoft.com/office/officeart/2005/8/layout/orgChart1"/>
    <dgm:cxn modelId="{AA4274DC-81C8-4138-BF7D-2D8812EDE194}" type="presParOf" srcId="{BA98EF3B-8F3B-42CA-8045-34147445B949}" destId="{36D022A0-904D-4F29-87A4-F41D3D42F325}" srcOrd="1" destOrd="0" presId="urn:microsoft.com/office/officeart/2005/8/layout/orgChart1"/>
    <dgm:cxn modelId="{CC37B69F-F27D-49AF-8F6B-77F843E25E11}" type="presParOf" srcId="{BA98EF3B-8F3B-42CA-8045-34147445B949}" destId="{5D6D3B72-ED1F-40B8-82B2-1BF6701A03C8}" srcOrd="2" destOrd="0" presId="urn:microsoft.com/office/officeart/2005/8/layout/orgChart1"/>
    <dgm:cxn modelId="{2ABC8278-7CFD-4DBC-A345-B494E70A25A7}" type="presParOf" srcId="{9F23ABF5-3F76-44FA-8CC6-545A4A0DBE06}" destId="{7C236B47-B2E4-41BB-BA92-67CB35BC0AA2}" srcOrd="2" destOrd="0" presId="urn:microsoft.com/office/officeart/2005/8/layout/orgChart1"/>
    <dgm:cxn modelId="{9BC0A68A-B7B7-4A93-B641-B892828F520F}" type="presParOf" srcId="{9F23ABF5-3F76-44FA-8CC6-545A4A0DBE06}" destId="{673171EA-1B20-4711-A55D-0F06936333D7}" srcOrd="3" destOrd="0" presId="urn:microsoft.com/office/officeart/2005/8/layout/orgChart1"/>
    <dgm:cxn modelId="{E2C99D7A-1883-4ED7-8CF3-567A87A17544}" type="presParOf" srcId="{673171EA-1B20-4711-A55D-0F06936333D7}" destId="{54079C46-A2FD-41BA-B0BE-DB50F06F05D8}" srcOrd="0" destOrd="0" presId="urn:microsoft.com/office/officeart/2005/8/layout/orgChart1"/>
    <dgm:cxn modelId="{10EBECEE-DD46-4E66-84B3-00CDECE8C08C}" type="presParOf" srcId="{54079C46-A2FD-41BA-B0BE-DB50F06F05D8}" destId="{96327375-A246-456A-8F2D-3D170FA690E0}" srcOrd="0" destOrd="0" presId="urn:microsoft.com/office/officeart/2005/8/layout/orgChart1"/>
    <dgm:cxn modelId="{FAD7D236-C0A1-4F79-BCF0-76015E18F62D}" type="presParOf" srcId="{54079C46-A2FD-41BA-B0BE-DB50F06F05D8}" destId="{B12B42D7-1B37-47D9-99E1-17D14AAD9EFD}" srcOrd="1" destOrd="0" presId="urn:microsoft.com/office/officeart/2005/8/layout/orgChart1"/>
    <dgm:cxn modelId="{4FC3FC0B-368E-47E7-9F4A-77A6767A2B63}" type="presParOf" srcId="{673171EA-1B20-4711-A55D-0F06936333D7}" destId="{23C2FD1F-3BE5-4889-BB9C-79FB281E8615}" srcOrd="1" destOrd="0" presId="urn:microsoft.com/office/officeart/2005/8/layout/orgChart1"/>
    <dgm:cxn modelId="{ED9CCAB9-25B3-4949-9FCC-780F6BC1EB3E}" type="presParOf" srcId="{673171EA-1B20-4711-A55D-0F06936333D7}" destId="{D8927BC2-B732-44B0-AEF1-F052B243CCBB}" srcOrd="2" destOrd="0" presId="urn:microsoft.com/office/officeart/2005/8/layout/orgChart1"/>
    <dgm:cxn modelId="{E2CF0383-3867-4FE1-9DBD-23D29B084E20}" type="presParOf" srcId="{0A9946D1-0B18-48E3-948D-E6374A3433B4}" destId="{C17FE987-7488-43DE-A3B5-74DBDC312577}" srcOrd="2" destOrd="0" presId="urn:microsoft.com/office/officeart/2005/8/layout/orgChart1"/>
    <dgm:cxn modelId="{B110E4F5-A879-4E74-AA6C-D888DBCF4203}" type="presParOf" srcId="{97A32177-823C-4B27-B19F-E247010C7905}" destId="{9B719795-38A5-4FFD-BF27-7198451EF058}" srcOrd="2" destOrd="0" presId="urn:microsoft.com/office/officeart/2005/8/layout/orgChart1"/>
    <dgm:cxn modelId="{B36D8FC2-09EB-45A8-A21B-8947153E0F2F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700" dirty="0" smtClean="0"/>
            <a:t>Restore the Empire</a:t>
          </a:r>
          <a:endParaRPr lang="he-IL" sz="7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7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7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700" dirty="0" smtClean="0"/>
            <a:t>Africa</a:t>
          </a:r>
          <a:endParaRPr lang="he-IL" sz="7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7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7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700" dirty="0" smtClean="0"/>
            <a:t>North America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7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700"/>
        </a:p>
      </dgm:t>
    </dgm:pt>
    <dgm:pt modelId="{00DE50F4-8EDB-4092-A935-E93BE8232A32}">
      <dgm:prSet custT="1"/>
      <dgm:spPr/>
      <dgm:t>
        <a:bodyPr/>
        <a:lstStyle/>
        <a:p>
          <a:pPr rtl="1"/>
          <a:r>
            <a:rPr lang="en-US" sz="700" dirty="0" smtClean="0"/>
            <a:t>Claim Canada</a:t>
          </a:r>
          <a:endParaRPr lang="he-IL" sz="700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 sz="700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 sz="700"/>
        </a:p>
      </dgm:t>
    </dgm:pt>
    <dgm:pt modelId="{D80352CF-0ABB-43C1-802F-5632CD4815ED}">
      <dgm:prSet custT="1"/>
      <dgm:spPr/>
      <dgm:t>
        <a:bodyPr/>
        <a:lstStyle/>
        <a:p>
          <a:pPr rtl="1"/>
          <a:r>
            <a:rPr lang="en-US" sz="700" dirty="0" smtClean="0"/>
            <a:t>Ireland</a:t>
          </a:r>
          <a:endParaRPr lang="he-IL" sz="700" dirty="0"/>
        </a:p>
      </dgm:t>
    </dgm:pt>
    <dgm:pt modelId="{D585B2C9-809E-4FD9-B909-BFAF2F422309}" type="parTrans" cxnId="{34C85618-7311-4833-B316-5638C48DEB13}">
      <dgm:prSet/>
      <dgm:spPr/>
      <dgm:t>
        <a:bodyPr/>
        <a:lstStyle/>
        <a:p>
          <a:pPr rtl="1"/>
          <a:endParaRPr lang="he-IL" sz="700"/>
        </a:p>
      </dgm:t>
    </dgm:pt>
    <dgm:pt modelId="{3C15F204-5089-435C-9C1E-0BD2A7FB7EB7}" type="sibTrans" cxnId="{34C85618-7311-4833-B316-5638C48DEB13}">
      <dgm:prSet/>
      <dgm:spPr/>
      <dgm:t>
        <a:bodyPr/>
        <a:lstStyle/>
        <a:p>
          <a:pPr rtl="1"/>
          <a:endParaRPr lang="he-IL" sz="700"/>
        </a:p>
      </dgm:t>
    </dgm:pt>
    <dgm:pt modelId="{10456D4D-1B83-4A96-9EF9-ACD95908C89F}">
      <dgm:prSet custT="1"/>
      <dgm:spPr/>
      <dgm:t>
        <a:bodyPr/>
        <a:lstStyle/>
        <a:p>
          <a:pPr rtl="1"/>
          <a:r>
            <a:rPr lang="en-US" sz="700" dirty="0" smtClean="0"/>
            <a:t>Asia</a:t>
          </a:r>
          <a:endParaRPr lang="he-IL" sz="700" dirty="0"/>
        </a:p>
      </dgm:t>
    </dgm:pt>
    <dgm:pt modelId="{F74B44CC-C95E-4470-A232-1601E6F72E92}" type="parTrans" cxnId="{EE483B1F-0165-4837-88C1-153E4A913691}">
      <dgm:prSet/>
      <dgm:spPr/>
      <dgm:t>
        <a:bodyPr/>
        <a:lstStyle/>
        <a:p>
          <a:pPr rtl="1"/>
          <a:endParaRPr lang="he-IL" sz="700"/>
        </a:p>
      </dgm:t>
    </dgm:pt>
    <dgm:pt modelId="{926974FE-115F-416D-A836-F1EC070C8920}" type="sibTrans" cxnId="{EE483B1F-0165-4837-88C1-153E4A913691}">
      <dgm:prSet/>
      <dgm:spPr/>
      <dgm:t>
        <a:bodyPr/>
        <a:lstStyle/>
        <a:p>
          <a:pPr rtl="1"/>
          <a:endParaRPr lang="he-IL" sz="700"/>
        </a:p>
      </dgm:t>
    </dgm:pt>
    <dgm:pt modelId="{940186B0-8506-4835-9EBE-AD1109682A43}">
      <dgm:prSet custT="1"/>
      <dgm:spPr/>
      <dgm:t>
        <a:bodyPr/>
        <a:lstStyle/>
        <a:p>
          <a:pPr rtl="1"/>
          <a:r>
            <a:rPr lang="en-US" sz="700" dirty="0" smtClean="0"/>
            <a:t>Claim Egypt</a:t>
          </a:r>
          <a:endParaRPr lang="he-IL" sz="700" dirty="0"/>
        </a:p>
      </dgm:t>
    </dgm:pt>
    <dgm:pt modelId="{795F9F1B-ACCD-40BB-8102-D7BCCCC3A873}" type="parTrans" cxnId="{129E2A86-629E-4D82-8C13-F1B63EE8801A}">
      <dgm:prSet/>
      <dgm:spPr/>
      <dgm:t>
        <a:bodyPr/>
        <a:lstStyle/>
        <a:p>
          <a:pPr rtl="1"/>
          <a:endParaRPr lang="he-IL" sz="700"/>
        </a:p>
      </dgm:t>
    </dgm:pt>
    <dgm:pt modelId="{052E8A8B-594A-4559-964F-D02D961663C6}" type="sibTrans" cxnId="{129E2A86-629E-4D82-8C13-F1B63EE8801A}">
      <dgm:prSet/>
      <dgm:spPr/>
      <dgm:t>
        <a:bodyPr/>
        <a:lstStyle/>
        <a:p>
          <a:pPr rtl="1"/>
          <a:endParaRPr lang="he-IL" sz="700"/>
        </a:p>
      </dgm:t>
    </dgm:pt>
    <dgm:pt modelId="{2208177F-E641-4AF6-9E4D-ACF4D1D1AEEB}">
      <dgm:prSet custT="1"/>
      <dgm:spPr/>
      <dgm:t>
        <a:bodyPr/>
        <a:lstStyle/>
        <a:p>
          <a:pPr rtl="1"/>
          <a:r>
            <a:rPr lang="en-US" sz="700" dirty="0" smtClean="0"/>
            <a:t>UN </a:t>
          </a:r>
        </a:p>
        <a:p>
          <a:pPr rtl="1"/>
          <a:r>
            <a:rPr lang="en-US" sz="700" dirty="0" smtClean="0"/>
            <a:t>Recognition</a:t>
          </a:r>
          <a:endParaRPr lang="he-IL" sz="700" dirty="0"/>
        </a:p>
      </dgm:t>
    </dgm:pt>
    <dgm:pt modelId="{B955FFE6-03F2-45EE-8764-8EE4449244FF}" type="parTrans" cxnId="{512F67C1-B1D8-4587-AE6F-9C121E597BBE}">
      <dgm:prSet/>
      <dgm:spPr/>
      <dgm:t>
        <a:bodyPr/>
        <a:lstStyle/>
        <a:p>
          <a:pPr rtl="1"/>
          <a:endParaRPr lang="he-IL" sz="700"/>
        </a:p>
      </dgm:t>
    </dgm:pt>
    <dgm:pt modelId="{76EDB11D-9602-4E0F-8DA5-4CDBD6E80EEE}" type="sibTrans" cxnId="{512F67C1-B1D8-4587-AE6F-9C121E597BBE}">
      <dgm:prSet/>
      <dgm:spPr/>
      <dgm:t>
        <a:bodyPr/>
        <a:lstStyle/>
        <a:p>
          <a:pPr rtl="1"/>
          <a:endParaRPr lang="he-IL" sz="700"/>
        </a:p>
      </dgm:t>
    </dgm:pt>
    <dgm:pt modelId="{0D0A27D2-713E-4044-AED6-AAABB3386E5D}">
      <dgm:prSet custT="1"/>
      <dgm:spPr/>
      <dgm:t>
        <a:bodyPr/>
        <a:lstStyle/>
        <a:p>
          <a:pPr rtl="1"/>
          <a:r>
            <a:rPr lang="en-US" sz="700" dirty="0" smtClean="0"/>
            <a:t>Military Invasion</a:t>
          </a:r>
          <a:endParaRPr lang="he-IL" sz="700" dirty="0"/>
        </a:p>
      </dgm:t>
    </dgm:pt>
    <dgm:pt modelId="{9B532E41-CB17-4B1F-BD33-D277C7A9E372}" type="parTrans" cxnId="{0DCEFC81-0DE4-4647-9917-8D2F365F2990}">
      <dgm:prSet/>
      <dgm:spPr/>
      <dgm:t>
        <a:bodyPr/>
        <a:lstStyle/>
        <a:p>
          <a:pPr rtl="1"/>
          <a:endParaRPr lang="he-IL" sz="700"/>
        </a:p>
      </dgm:t>
    </dgm:pt>
    <dgm:pt modelId="{3F956BF0-7DE4-4E24-983A-C8558D84242C}" type="sibTrans" cxnId="{0DCEFC81-0DE4-4647-9917-8D2F365F2990}">
      <dgm:prSet/>
      <dgm:spPr/>
      <dgm:t>
        <a:bodyPr/>
        <a:lstStyle/>
        <a:p>
          <a:pPr rtl="1"/>
          <a:endParaRPr lang="he-IL" sz="700"/>
        </a:p>
      </dgm:t>
    </dgm:pt>
    <dgm:pt modelId="{1FFE7AD1-2FFB-4901-B5F7-4606C904A1E9}">
      <dgm:prSet custT="1"/>
      <dgm:spPr/>
      <dgm:t>
        <a:bodyPr/>
        <a:lstStyle/>
        <a:p>
          <a:pPr rtl="1"/>
          <a:r>
            <a:rPr lang="en-US" sz="700" dirty="0" smtClean="0"/>
            <a:t>Integrate Egypt</a:t>
          </a:r>
          <a:endParaRPr lang="he-IL" sz="700" dirty="0"/>
        </a:p>
      </dgm:t>
    </dgm:pt>
    <dgm:pt modelId="{85372EC8-6839-4058-A96E-152143C7A7C7}" type="parTrans" cxnId="{B227FDCA-4703-4C51-9B63-3B8B3517F5BC}">
      <dgm:prSet/>
      <dgm:spPr/>
      <dgm:t>
        <a:bodyPr/>
        <a:lstStyle/>
        <a:p>
          <a:pPr rtl="1"/>
          <a:endParaRPr lang="he-IL" sz="700"/>
        </a:p>
      </dgm:t>
    </dgm:pt>
    <dgm:pt modelId="{836EA543-30FF-44E5-876B-23BC9B089DC0}" type="sibTrans" cxnId="{B227FDCA-4703-4C51-9B63-3B8B3517F5BC}">
      <dgm:prSet/>
      <dgm:spPr/>
      <dgm:t>
        <a:bodyPr/>
        <a:lstStyle/>
        <a:p>
          <a:pPr rtl="1"/>
          <a:endParaRPr lang="he-IL" sz="700"/>
        </a:p>
      </dgm:t>
    </dgm:pt>
    <dgm:pt modelId="{C79C477F-95B4-432D-823C-FD101A6700FB}">
      <dgm:prSet custT="1"/>
      <dgm:spPr/>
      <dgm:t>
        <a:bodyPr/>
        <a:lstStyle/>
        <a:p>
          <a:pPr rtl="1"/>
          <a:r>
            <a:rPr lang="en-US" sz="700" dirty="0" smtClean="0"/>
            <a:t>Claim Western Sahara</a:t>
          </a:r>
          <a:endParaRPr lang="he-IL" sz="700" dirty="0"/>
        </a:p>
      </dgm:t>
    </dgm:pt>
    <dgm:pt modelId="{F188D6FA-42D5-42F1-BC63-9417064BA1CE}" type="parTrans" cxnId="{226FCC08-C5A1-49B6-AA76-8E23A0EEDE36}">
      <dgm:prSet/>
      <dgm:spPr/>
      <dgm:t>
        <a:bodyPr/>
        <a:lstStyle/>
        <a:p>
          <a:pPr rtl="1"/>
          <a:endParaRPr lang="he-IL" sz="700"/>
        </a:p>
      </dgm:t>
    </dgm:pt>
    <dgm:pt modelId="{4B916CA8-D9B6-4971-8C18-57B913B45D67}" type="sibTrans" cxnId="{226FCC08-C5A1-49B6-AA76-8E23A0EEDE36}">
      <dgm:prSet/>
      <dgm:spPr/>
      <dgm:t>
        <a:bodyPr/>
        <a:lstStyle/>
        <a:p>
          <a:pPr rtl="1"/>
          <a:endParaRPr lang="he-IL" sz="700"/>
        </a:p>
      </dgm:t>
    </dgm:pt>
    <dgm:pt modelId="{AAEE188B-FED7-47F6-A1AB-55BA43EA38A4}">
      <dgm:prSet custT="1"/>
      <dgm:spPr/>
      <dgm:t>
        <a:bodyPr/>
        <a:lstStyle/>
        <a:p>
          <a:pPr rtl="1"/>
          <a:r>
            <a:rPr lang="en-US" sz="700" dirty="0" smtClean="0"/>
            <a:t>Claim Sudan</a:t>
          </a:r>
          <a:endParaRPr lang="he-IL" sz="700" dirty="0"/>
        </a:p>
      </dgm:t>
    </dgm:pt>
    <dgm:pt modelId="{D67CF516-696A-4DC1-A010-FFB23686C150}" type="parTrans" cxnId="{34840E8E-3277-4103-8492-1ABF3A84860C}">
      <dgm:prSet/>
      <dgm:spPr/>
      <dgm:t>
        <a:bodyPr/>
        <a:lstStyle/>
        <a:p>
          <a:pPr rtl="1"/>
          <a:endParaRPr lang="he-IL" sz="700"/>
        </a:p>
      </dgm:t>
    </dgm:pt>
    <dgm:pt modelId="{93B75867-27A1-4823-AC96-8B14327C36CA}" type="sibTrans" cxnId="{34840E8E-3277-4103-8492-1ABF3A84860C}">
      <dgm:prSet/>
      <dgm:spPr/>
      <dgm:t>
        <a:bodyPr/>
        <a:lstStyle/>
        <a:p>
          <a:pPr rtl="1"/>
          <a:endParaRPr lang="he-IL" sz="700"/>
        </a:p>
      </dgm:t>
    </dgm:pt>
    <dgm:pt modelId="{18B9D510-DDFF-409C-B646-0629A55503E0}">
      <dgm:prSet custT="1"/>
      <dgm:spPr/>
      <dgm:t>
        <a:bodyPr/>
        <a:lstStyle/>
        <a:p>
          <a:pPr rtl="0"/>
          <a:r>
            <a:rPr lang="en-US" sz="700" dirty="0" smtClean="0"/>
            <a:t>UN </a:t>
          </a:r>
        </a:p>
        <a:p>
          <a:pPr rtl="0"/>
          <a:r>
            <a:rPr lang="en-US" sz="700" dirty="0" smtClean="0"/>
            <a:t>Recognition</a:t>
          </a:r>
          <a:endParaRPr lang="he-IL" sz="700" dirty="0"/>
        </a:p>
      </dgm:t>
    </dgm:pt>
    <dgm:pt modelId="{2C47FCF2-E7FE-4F82-A9AD-CD64BEF43BFF}" type="parTrans" cxnId="{3F161BE6-E6E1-4983-B27C-1343E6CBFB3C}">
      <dgm:prSet/>
      <dgm:spPr/>
      <dgm:t>
        <a:bodyPr/>
        <a:lstStyle/>
        <a:p>
          <a:pPr rtl="1"/>
          <a:endParaRPr lang="he-IL" sz="700"/>
        </a:p>
      </dgm:t>
    </dgm:pt>
    <dgm:pt modelId="{E2062693-24D6-4B46-8070-F3F434CD901E}" type="sibTrans" cxnId="{3F161BE6-E6E1-4983-B27C-1343E6CBFB3C}">
      <dgm:prSet/>
      <dgm:spPr/>
      <dgm:t>
        <a:bodyPr/>
        <a:lstStyle/>
        <a:p>
          <a:pPr rtl="1"/>
          <a:endParaRPr lang="he-IL" sz="700"/>
        </a:p>
      </dgm:t>
    </dgm:pt>
    <dgm:pt modelId="{43764EB5-0EBE-4B6B-BE7E-585A33B81F0D}">
      <dgm:prSet custT="1"/>
      <dgm:spPr/>
      <dgm:t>
        <a:bodyPr/>
        <a:lstStyle/>
        <a:p>
          <a:pPr rtl="1"/>
          <a:r>
            <a:rPr lang="en-US" sz="700" dirty="0" smtClean="0"/>
            <a:t>Military Invasion</a:t>
          </a:r>
          <a:endParaRPr lang="he-IL" sz="700" dirty="0"/>
        </a:p>
      </dgm:t>
    </dgm:pt>
    <dgm:pt modelId="{C33C80FA-78DD-49D1-999A-30C69854A011}" type="parTrans" cxnId="{A9695271-32B6-4C0C-A27E-55BAC927583B}">
      <dgm:prSet/>
      <dgm:spPr/>
      <dgm:t>
        <a:bodyPr/>
        <a:lstStyle/>
        <a:p>
          <a:pPr rtl="1"/>
          <a:endParaRPr lang="he-IL" sz="700"/>
        </a:p>
      </dgm:t>
    </dgm:pt>
    <dgm:pt modelId="{CD778967-E7B7-40FE-AD70-ADCE1D548E62}" type="sibTrans" cxnId="{A9695271-32B6-4C0C-A27E-55BAC927583B}">
      <dgm:prSet/>
      <dgm:spPr/>
      <dgm:t>
        <a:bodyPr/>
        <a:lstStyle/>
        <a:p>
          <a:pPr rtl="1"/>
          <a:endParaRPr lang="he-IL" sz="700"/>
        </a:p>
      </dgm:t>
    </dgm:pt>
    <dgm:pt modelId="{04EC11EC-E877-4DB6-AE49-A3123BF72A88}">
      <dgm:prSet custT="1"/>
      <dgm:spPr/>
      <dgm:t>
        <a:bodyPr/>
        <a:lstStyle/>
        <a:p>
          <a:pPr rtl="1"/>
          <a:r>
            <a:rPr lang="en-US" sz="700" dirty="0" smtClean="0"/>
            <a:t>Intergrade </a:t>
          </a:r>
        </a:p>
        <a:p>
          <a:pPr rtl="1"/>
          <a:r>
            <a:rPr lang="en-US" sz="700" dirty="0" smtClean="0"/>
            <a:t>Cuba</a:t>
          </a:r>
          <a:endParaRPr lang="he-IL" sz="700" dirty="0"/>
        </a:p>
      </dgm:t>
    </dgm:pt>
    <dgm:pt modelId="{3CFCAB98-D2BF-4648-A26E-3B87FE16BA0E}" type="parTrans" cxnId="{99AF655B-75F4-4746-9094-15401AD0082A}">
      <dgm:prSet/>
      <dgm:spPr/>
      <dgm:t>
        <a:bodyPr/>
        <a:lstStyle/>
        <a:p>
          <a:pPr rtl="1"/>
          <a:endParaRPr lang="he-IL" sz="700"/>
        </a:p>
      </dgm:t>
    </dgm:pt>
    <dgm:pt modelId="{ED48F355-5902-4C3B-851E-7C9C579A6730}" type="sibTrans" cxnId="{99AF655B-75F4-4746-9094-15401AD0082A}">
      <dgm:prSet/>
      <dgm:spPr/>
      <dgm:t>
        <a:bodyPr/>
        <a:lstStyle/>
        <a:p>
          <a:pPr rtl="1"/>
          <a:endParaRPr lang="he-IL" sz="700"/>
        </a:p>
      </dgm:t>
    </dgm:pt>
    <dgm:pt modelId="{CEE5CF24-5D46-4AC4-A3CC-9C275654037C}">
      <dgm:prSet custT="1"/>
      <dgm:spPr/>
      <dgm:t>
        <a:bodyPr/>
        <a:lstStyle/>
        <a:p>
          <a:pPr rtl="1"/>
          <a:r>
            <a:rPr lang="en-US" sz="700" dirty="0" smtClean="0"/>
            <a:t>Claim Mexico</a:t>
          </a:r>
          <a:endParaRPr lang="he-IL" sz="700" dirty="0"/>
        </a:p>
      </dgm:t>
    </dgm:pt>
    <dgm:pt modelId="{2B2FBF72-C3BC-4F52-AEFD-EC34A3F2886B}" type="parTrans" cxnId="{95C663F6-BF5F-4507-85B0-B01D99E7A2AD}">
      <dgm:prSet/>
      <dgm:spPr/>
      <dgm:t>
        <a:bodyPr/>
        <a:lstStyle/>
        <a:p>
          <a:pPr rtl="1"/>
          <a:endParaRPr lang="he-IL" sz="700"/>
        </a:p>
      </dgm:t>
    </dgm:pt>
    <dgm:pt modelId="{F16C5136-B09B-4AD8-850A-048C0C3877CE}" type="sibTrans" cxnId="{95C663F6-BF5F-4507-85B0-B01D99E7A2AD}">
      <dgm:prSet/>
      <dgm:spPr/>
      <dgm:t>
        <a:bodyPr/>
        <a:lstStyle/>
        <a:p>
          <a:pPr rtl="1"/>
          <a:endParaRPr lang="he-IL" sz="700"/>
        </a:p>
      </dgm:t>
    </dgm:pt>
    <dgm:pt modelId="{9D99B673-0CB5-48E7-BB11-68867BE80D76}">
      <dgm:prSet custT="1"/>
      <dgm:spPr/>
      <dgm:t>
        <a:bodyPr/>
        <a:lstStyle/>
        <a:p>
          <a:pPr rtl="1"/>
          <a:r>
            <a:rPr lang="en-US" sz="700" dirty="0" smtClean="0"/>
            <a:t>UN </a:t>
          </a:r>
        </a:p>
        <a:p>
          <a:pPr rtl="1"/>
          <a:r>
            <a:rPr lang="en-US" sz="700" dirty="0" smtClean="0"/>
            <a:t>Recognition</a:t>
          </a:r>
          <a:endParaRPr lang="he-IL" sz="700" dirty="0"/>
        </a:p>
      </dgm:t>
    </dgm:pt>
    <dgm:pt modelId="{83D7D6CE-B57C-4CDF-BA3B-48B0023ECF3C}" type="parTrans" cxnId="{31B9816B-65E8-450C-BF54-D696C40C137D}">
      <dgm:prSet/>
      <dgm:spPr/>
      <dgm:t>
        <a:bodyPr/>
        <a:lstStyle/>
        <a:p>
          <a:pPr rtl="1"/>
          <a:endParaRPr lang="he-IL" sz="700"/>
        </a:p>
      </dgm:t>
    </dgm:pt>
    <dgm:pt modelId="{22B2A391-63A9-49CB-AD22-C502C1660DC8}" type="sibTrans" cxnId="{31B9816B-65E8-450C-BF54-D696C40C137D}">
      <dgm:prSet/>
      <dgm:spPr/>
      <dgm:t>
        <a:bodyPr/>
        <a:lstStyle/>
        <a:p>
          <a:pPr rtl="1"/>
          <a:endParaRPr lang="he-IL" sz="700"/>
        </a:p>
      </dgm:t>
    </dgm:pt>
    <dgm:pt modelId="{7C6EEBC8-440C-4323-B228-52D63C1E3A53}">
      <dgm:prSet custT="1"/>
      <dgm:spPr/>
      <dgm:t>
        <a:bodyPr/>
        <a:lstStyle/>
        <a:p>
          <a:pPr rtl="1"/>
          <a:r>
            <a:rPr lang="en-US" sz="700" dirty="0" smtClean="0"/>
            <a:t>Military Invasion</a:t>
          </a:r>
          <a:endParaRPr lang="he-IL" sz="700" dirty="0"/>
        </a:p>
      </dgm:t>
    </dgm:pt>
    <dgm:pt modelId="{FADF9C26-C75A-4385-8A76-1704BB11E393}" type="parTrans" cxnId="{6B4978DD-79C1-446D-B6DF-92054F7344BE}">
      <dgm:prSet/>
      <dgm:spPr/>
      <dgm:t>
        <a:bodyPr/>
        <a:lstStyle/>
        <a:p>
          <a:pPr rtl="1"/>
          <a:endParaRPr lang="he-IL" sz="700"/>
        </a:p>
      </dgm:t>
    </dgm:pt>
    <dgm:pt modelId="{50E33B28-5547-4621-8E51-D815CC5902E0}" type="sibTrans" cxnId="{6B4978DD-79C1-446D-B6DF-92054F7344BE}">
      <dgm:prSet/>
      <dgm:spPr/>
      <dgm:t>
        <a:bodyPr/>
        <a:lstStyle/>
        <a:p>
          <a:pPr rtl="1"/>
          <a:endParaRPr lang="he-IL" sz="700"/>
        </a:p>
      </dgm:t>
    </dgm:pt>
    <dgm:pt modelId="{C3730B7A-5CF7-40C3-A0FC-D85569F961E6}">
      <dgm:prSet custT="1"/>
      <dgm:spPr/>
      <dgm:t>
        <a:bodyPr/>
        <a:lstStyle/>
        <a:p>
          <a:pPr rtl="1"/>
          <a:r>
            <a:rPr lang="en-US" sz="700" dirty="0" smtClean="0"/>
            <a:t>Intergrade</a:t>
          </a:r>
          <a:br>
            <a:rPr lang="en-US" sz="700" dirty="0" smtClean="0"/>
          </a:br>
          <a:r>
            <a:rPr lang="en-US" sz="700" dirty="0" smtClean="0"/>
            <a:t>Mexico</a:t>
          </a:r>
          <a:endParaRPr lang="he-IL" sz="700" dirty="0"/>
        </a:p>
      </dgm:t>
    </dgm:pt>
    <dgm:pt modelId="{5491A016-9CA0-40F2-9A99-5E8283F6AF54}" type="parTrans" cxnId="{9F80BCE9-67F9-42BA-8504-42B835803850}">
      <dgm:prSet/>
      <dgm:spPr/>
      <dgm:t>
        <a:bodyPr/>
        <a:lstStyle/>
        <a:p>
          <a:pPr rtl="1"/>
          <a:endParaRPr lang="he-IL" sz="700"/>
        </a:p>
      </dgm:t>
    </dgm:pt>
    <dgm:pt modelId="{38EE0D31-A77D-4DE5-BD72-F8AB15A32521}" type="sibTrans" cxnId="{9F80BCE9-67F9-42BA-8504-42B835803850}">
      <dgm:prSet/>
      <dgm:spPr/>
      <dgm:t>
        <a:bodyPr/>
        <a:lstStyle/>
        <a:p>
          <a:pPr rtl="1"/>
          <a:endParaRPr lang="he-IL" sz="700"/>
        </a:p>
      </dgm:t>
    </dgm:pt>
    <dgm:pt modelId="{3C073CB3-09F4-4AE3-92C9-8EA242147579}">
      <dgm:prSet custT="1"/>
      <dgm:spPr/>
      <dgm:t>
        <a:bodyPr/>
        <a:lstStyle/>
        <a:p>
          <a:pPr rtl="1"/>
          <a:r>
            <a:rPr lang="en-US" sz="700" dirty="0" smtClean="0"/>
            <a:t>Claim Panama</a:t>
          </a:r>
          <a:endParaRPr lang="he-IL" sz="700" dirty="0"/>
        </a:p>
      </dgm:t>
    </dgm:pt>
    <dgm:pt modelId="{CDA92DEB-36A5-4D0F-94B2-58D8AEC84DB4}" type="parTrans" cxnId="{D9EB3CB1-AC8A-4578-B76B-FD437978F038}">
      <dgm:prSet/>
      <dgm:spPr/>
      <dgm:t>
        <a:bodyPr/>
        <a:lstStyle/>
        <a:p>
          <a:pPr rtl="1"/>
          <a:endParaRPr lang="he-IL" sz="700"/>
        </a:p>
      </dgm:t>
    </dgm:pt>
    <dgm:pt modelId="{91F436A4-BB64-4B20-8834-9BF162DA0E78}" type="sibTrans" cxnId="{D9EB3CB1-AC8A-4578-B76B-FD437978F038}">
      <dgm:prSet/>
      <dgm:spPr/>
      <dgm:t>
        <a:bodyPr/>
        <a:lstStyle/>
        <a:p>
          <a:pPr rtl="1"/>
          <a:endParaRPr lang="he-IL" sz="700"/>
        </a:p>
      </dgm:t>
    </dgm:pt>
    <dgm:pt modelId="{46F1A23C-34A1-402B-9454-4418F4C28937}">
      <dgm:prSet custT="1"/>
      <dgm:spPr/>
      <dgm:t>
        <a:bodyPr/>
        <a:lstStyle/>
        <a:p>
          <a:pPr rtl="1"/>
          <a:r>
            <a:rPr lang="en-US" sz="700" dirty="0" smtClean="0"/>
            <a:t>UN Recognition</a:t>
          </a:r>
          <a:endParaRPr lang="he-IL" sz="700" dirty="0"/>
        </a:p>
      </dgm:t>
    </dgm:pt>
    <dgm:pt modelId="{D4AEB95D-F73F-4669-9734-CF6D9D4085FA}" type="parTrans" cxnId="{FEF259EA-E37C-4A22-BB37-00938D9003FB}">
      <dgm:prSet/>
      <dgm:spPr/>
      <dgm:t>
        <a:bodyPr/>
        <a:lstStyle/>
        <a:p>
          <a:pPr rtl="1"/>
          <a:endParaRPr lang="he-IL" sz="700"/>
        </a:p>
      </dgm:t>
    </dgm:pt>
    <dgm:pt modelId="{58ED62F8-AD89-4D67-9F11-B99EBB7D81AD}" type="sibTrans" cxnId="{FEF259EA-E37C-4A22-BB37-00938D9003FB}">
      <dgm:prSet/>
      <dgm:spPr/>
      <dgm:t>
        <a:bodyPr/>
        <a:lstStyle/>
        <a:p>
          <a:pPr rtl="1"/>
          <a:endParaRPr lang="he-IL" sz="700"/>
        </a:p>
      </dgm:t>
    </dgm:pt>
    <dgm:pt modelId="{399F217A-C4E4-4CCB-81B2-D9A7ED5EB024}">
      <dgm:prSet custT="1"/>
      <dgm:spPr/>
      <dgm:t>
        <a:bodyPr/>
        <a:lstStyle/>
        <a:p>
          <a:pPr rtl="1"/>
          <a:r>
            <a:rPr lang="en-US" sz="700" dirty="0" smtClean="0"/>
            <a:t>Military Invasion</a:t>
          </a:r>
          <a:endParaRPr lang="he-IL" sz="700" dirty="0"/>
        </a:p>
      </dgm:t>
    </dgm:pt>
    <dgm:pt modelId="{890C8AA5-AB22-4A50-81E2-98CE26366D77}" type="parTrans" cxnId="{458AD804-ACFA-4341-B8F6-CFFD89760951}">
      <dgm:prSet/>
      <dgm:spPr/>
      <dgm:t>
        <a:bodyPr/>
        <a:lstStyle/>
        <a:p>
          <a:pPr rtl="1"/>
          <a:endParaRPr lang="he-IL" sz="700"/>
        </a:p>
      </dgm:t>
    </dgm:pt>
    <dgm:pt modelId="{7CAC5494-B10C-4C24-B969-21C8EA3AC6C3}" type="sibTrans" cxnId="{458AD804-ACFA-4341-B8F6-CFFD89760951}">
      <dgm:prSet/>
      <dgm:spPr/>
      <dgm:t>
        <a:bodyPr/>
        <a:lstStyle/>
        <a:p>
          <a:pPr rtl="1"/>
          <a:endParaRPr lang="he-IL" sz="700"/>
        </a:p>
      </dgm:t>
    </dgm:pt>
    <dgm:pt modelId="{8C43CB33-B034-444E-9920-6BF4A1C55B17}">
      <dgm:prSet custT="1"/>
      <dgm:spPr/>
      <dgm:t>
        <a:bodyPr/>
        <a:lstStyle/>
        <a:p>
          <a:pPr rtl="1"/>
          <a:r>
            <a:rPr lang="en-US" sz="700" dirty="0" smtClean="0"/>
            <a:t>Intergrade Panama</a:t>
          </a:r>
          <a:endParaRPr lang="he-IL" sz="700" dirty="0"/>
        </a:p>
      </dgm:t>
    </dgm:pt>
    <dgm:pt modelId="{B5F37523-C21A-43CD-9C9D-D76B9EE93D0A}" type="parTrans" cxnId="{33D0B4CD-8E2A-4A2C-9F54-809DDC4DB5D8}">
      <dgm:prSet/>
      <dgm:spPr/>
      <dgm:t>
        <a:bodyPr/>
        <a:lstStyle/>
        <a:p>
          <a:pPr rtl="1"/>
          <a:endParaRPr lang="he-IL" sz="700"/>
        </a:p>
      </dgm:t>
    </dgm:pt>
    <dgm:pt modelId="{49379C0C-C175-42B4-B368-A8EA62243D80}" type="sibTrans" cxnId="{33D0B4CD-8E2A-4A2C-9F54-809DDC4DB5D8}">
      <dgm:prSet/>
      <dgm:spPr/>
      <dgm:t>
        <a:bodyPr/>
        <a:lstStyle/>
        <a:p>
          <a:pPr rtl="1"/>
          <a:endParaRPr lang="he-IL" sz="700"/>
        </a:p>
      </dgm:t>
    </dgm:pt>
    <dgm:pt modelId="{7DB2D46C-AF6A-4F01-B820-51499015B426}">
      <dgm:prSet custT="1"/>
      <dgm:spPr/>
      <dgm:t>
        <a:bodyPr/>
        <a:lstStyle/>
        <a:p>
          <a:pPr rtl="0"/>
          <a:r>
            <a:rPr lang="en-US" sz="700" dirty="0" smtClean="0"/>
            <a:t>Claim India</a:t>
          </a:r>
          <a:endParaRPr lang="he-IL" sz="700" dirty="0"/>
        </a:p>
      </dgm:t>
    </dgm:pt>
    <dgm:pt modelId="{212E44DC-C7BD-4091-8FB8-09C6A10E4865}" type="parTrans" cxnId="{4E7093E7-26E4-4568-95BF-901ACF8778BC}">
      <dgm:prSet/>
      <dgm:spPr/>
      <dgm:t>
        <a:bodyPr/>
        <a:lstStyle/>
        <a:p>
          <a:pPr rtl="1"/>
          <a:endParaRPr lang="he-IL" sz="700"/>
        </a:p>
      </dgm:t>
    </dgm:pt>
    <dgm:pt modelId="{48146892-DD22-49CC-80DD-C67E2A23103D}" type="sibTrans" cxnId="{4E7093E7-26E4-4568-95BF-901ACF8778BC}">
      <dgm:prSet/>
      <dgm:spPr/>
      <dgm:t>
        <a:bodyPr/>
        <a:lstStyle/>
        <a:p>
          <a:pPr rtl="1"/>
          <a:endParaRPr lang="he-IL" sz="700"/>
        </a:p>
      </dgm:t>
    </dgm:pt>
    <dgm:pt modelId="{E4B39FB8-4806-4C27-B93B-F0F23905F2C5}">
      <dgm:prSet custT="1"/>
      <dgm:spPr/>
      <dgm:t>
        <a:bodyPr/>
        <a:lstStyle/>
        <a:p>
          <a:pPr rtl="1"/>
          <a:r>
            <a:rPr lang="en-US" sz="700" dirty="0" smtClean="0"/>
            <a:t>UN </a:t>
          </a:r>
        </a:p>
        <a:p>
          <a:pPr rtl="1"/>
          <a:r>
            <a:rPr lang="en-US" sz="700" dirty="0" smtClean="0"/>
            <a:t>Recognition</a:t>
          </a:r>
          <a:endParaRPr lang="he-IL" sz="700" dirty="0"/>
        </a:p>
      </dgm:t>
    </dgm:pt>
    <dgm:pt modelId="{FDC6F8E6-D691-4CB0-A9FB-01BF05D46992}" type="parTrans" cxnId="{578AA05A-2711-4752-8D75-3F34DD370031}">
      <dgm:prSet/>
      <dgm:spPr/>
      <dgm:t>
        <a:bodyPr/>
        <a:lstStyle/>
        <a:p>
          <a:pPr rtl="1"/>
          <a:endParaRPr lang="he-IL" sz="700"/>
        </a:p>
      </dgm:t>
    </dgm:pt>
    <dgm:pt modelId="{4EE348FB-BA4E-4A2F-964C-DAFABC11DCD5}" type="sibTrans" cxnId="{578AA05A-2711-4752-8D75-3F34DD370031}">
      <dgm:prSet/>
      <dgm:spPr/>
      <dgm:t>
        <a:bodyPr/>
        <a:lstStyle/>
        <a:p>
          <a:pPr rtl="1"/>
          <a:endParaRPr lang="he-IL" sz="700"/>
        </a:p>
      </dgm:t>
    </dgm:pt>
    <dgm:pt modelId="{70EB06B9-1DD2-43F2-8789-043F51042CDA}">
      <dgm:prSet custT="1"/>
      <dgm:spPr/>
      <dgm:t>
        <a:bodyPr/>
        <a:lstStyle/>
        <a:p>
          <a:pPr rtl="1"/>
          <a:r>
            <a:rPr lang="en-US" sz="700" dirty="0" smtClean="0"/>
            <a:t>Military Invasion</a:t>
          </a:r>
          <a:endParaRPr lang="he-IL" sz="700" dirty="0"/>
        </a:p>
      </dgm:t>
    </dgm:pt>
    <dgm:pt modelId="{F2C33AC6-D2B1-45A7-BEA0-0EEB2ED2F545}" type="parTrans" cxnId="{588159BC-4934-4AFC-A017-0F07B13D3B09}">
      <dgm:prSet/>
      <dgm:spPr/>
      <dgm:t>
        <a:bodyPr/>
        <a:lstStyle/>
        <a:p>
          <a:pPr rtl="1"/>
          <a:endParaRPr lang="he-IL" sz="700"/>
        </a:p>
      </dgm:t>
    </dgm:pt>
    <dgm:pt modelId="{E7760EBC-28F1-433D-BD4C-517C77A835DB}" type="sibTrans" cxnId="{588159BC-4934-4AFC-A017-0F07B13D3B09}">
      <dgm:prSet/>
      <dgm:spPr/>
      <dgm:t>
        <a:bodyPr/>
        <a:lstStyle/>
        <a:p>
          <a:pPr rtl="1"/>
          <a:endParaRPr lang="he-IL" sz="700"/>
        </a:p>
      </dgm:t>
    </dgm:pt>
    <dgm:pt modelId="{9FF8574A-FC67-4851-9FB1-F28ABA97E78D}">
      <dgm:prSet custT="1"/>
      <dgm:spPr/>
      <dgm:t>
        <a:bodyPr/>
        <a:lstStyle/>
        <a:p>
          <a:pPr rtl="1"/>
          <a:r>
            <a:rPr lang="en-US" sz="700" dirty="0" smtClean="0"/>
            <a:t>Claim Burma</a:t>
          </a:r>
          <a:endParaRPr lang="he-IL" sz="700" dirty="0"/>
        </a:p>
      </dgm:t>
    </dgm:pt>
    <dgm:pt modelId="{7AA66E79-9D4B-4B42-B4BE-9E819D679FF5}" type="parTrans" cxnId="{691FC6BC-3C26-475F-BE3E-7390D345075D}">
      <dgm:prSet/>
      <dgm:spPr/>
      <dgm:t>
        <a:bodyPr/>
        <a:lstStyle/>
        <a:p>
          <a:pPr rtl="1"/>
          <a:endParaRPr lang="he-IL" sz="700"/>
        </a:p>
      </dgm:t>
    </dgm:pt>
    <dgm:pt modelId="{58A37AC3-1349-46DC-9741-14E59D49DD96}" type="sibTrans" cxnId="{691FC6BC-3C26-475F-BE3E-7390D345075D}">
      <dgm:prSet/>
      <dgm:spPr/>
      <dgm:t>
        <a:bodyPr/>
        <a:lstStyle/>
        <a:p>
          <a:pPr rtl="1"/>
          <a:endParaRPr lang="he-IL" sz="700"/>
        </a:p>
      </dgm:t>
    </dgm:pt>
    <dgm:pt modelId="{B3980F7F-1709-49F9-996E-ED2D39007F62}">
      <dgm:prSet custT="1"/>
      <dgm:spPr/>
      <dgm:t>
        <a:bodyPr/>
        <a:lstStyle/>
        <a:p>
          <a:pPr rtl="1"/>
          <a:r>
            <a:rPr lang="en-US" sz="700" dirty="0" smtClean="0"/>
            <a:t>Oceania</a:t>
          </a:r>
          <a:endParaRPr lang="he-IL" sz="700" dirty="0"/>
        </a:p>
      </dgm:t>
    </dgm:pt>
    <dgm:pt modelId="{4A94ADE0-64D0-468D-8ABD-4FCB809D9750}" type="parTrans" cxnId="{FE453CF0-A5D5-43FD-97C7-93AD38C18358}">
      <dgm:prSet/>
      <dgm:spPr/>
      <dgm:t>
        <a:bodyPr/>
        <a:lstStyle/>
        <a:p>
          <a:pPr rtl="1"/>
          <a:endParaRPr lang="he-IL" sz="700"/>
        </a:p>
      </dgm:t>
    </dgm:pt>
    <dgm:pt modelId="{7B004728-6198-489C-B765-A4D553AC55B3}" type="sibTrans" cxnId="{FE453CF0-A5D5-43FD-97C7-93AD38C18358}">
      <dgm:prSet/>
      <dgm:spPr/>
      <dgm:t>
        <a:bodyPr/>
        <a:lstStyle/>
        <a:p>
          <a:pPr rtl="1"/>
          <a:endParaRPr lang="he-IL" sz="700"/>
        </a:p>
      </dgm:t>
    </dgm:pt>
    <dgm:pt modelId="{600CEDAF-73F2-4DCB-979D-16ECE39CBCD7}">
      <dgm:prSet custT="1"/>
      <dgm:spPr/>
      <dgm:t>
        <a:bodyPr/>
        <a:lstStyle/>
        <a:p>
          <a:pPr rtl="1"/>
          <a:r>
            <a:rPr lang="en-US" sz="700" dirty="0" smtClean="0"/>
            <a:t>Claim </a:t>
          </a:r>
        </a:p>
        <a:p>
          <a:pPr rtl="1"/>
          <a:r>
            <a:rPr lang="en-US" sz="700" dirty="0" smtClean="0"/>
            <a:t>Australia</a:t>
          </a:r>
          <a:endParaRPr lang="he-IL" sz="700" dirty="0"/>
        </a:p>
      </dgm:t>
    </dgm:pt>
    <dgm:pt modelId="{401EBD8F-CF95-4A12-9908-F3EE6BD3386E}" type="parTrans" cxnId="{FD701104-B00A-45DD-AD31-B03F848F7999}">
      <dgm:prSet/>
      <dgm:spPr/>
      <dgm:t>
        <a:bodyPr/>
        <a:lstStyle/>
        <a:p>
          <a:pPr rtl="1"/>
          <a:endParaRPr lang="he-IL" sz="700"/>
        </a:p>
      </dgm:t>
    </dgm:pt>
    <dgm:pt modelId="{44C39270-875E-488D-A6EC-C6BE57CDA815}" type="sibTrans" cxnId="{FD701104-B00A-45DD-AD31-B03F848F7999}">
      <dgm:prSet/>
      <dgm:spPr/>
      <dgm:t>
        <a:bodyPr/>
        <a:lstStyle/>
        <a:p>
          <a:pPr rtl="1"/>
          <a:endParaRPr lang="he-IL" sz="700"/>
        </a:p>
      </dgm:t>
    </dgm:pt>
    <dgm:pt modelId="{2F2652CB-FF83-4041-9FAA-8C552856C4B8}">
      <dgm:prSet custT="1"/>
      <dgm:spPr/>
      <dgm:t>
        <a:bodyPr/>
        <a:lstStyle/>
        <a:p>
          <a:pPr rtl="1"/>
          <a:r>
            <a:rPr lang="en-US" sz="700" dirty="0" smtClean="0"/>
            <a:t>Claim New Zealand</a:t>
          </a:r>
          <a:endParaRPr lang="he-IL" sz="700" dirty="0"/>
        </a:p>
      </dgm:t>
    </dgm:pt>
    <dgm:pt modelId="{63DE06FD-1F2B-4AF3-9FE0-F04FAF0962C6}" type="parTrans" cxnId="{319CBA5E-FF87-40C0-92DA-60D81FA690F8}">
      <dgm:prSet/>
      <dgm:spPr/>
      <dgm:t>
        <a:bodyPr/>
        <a:lstStyle/>
        <a:p>
          <a:pPr rtl="1"/>
          <a:endParaRPr lang="he-IL" sz="700"/>
        </a:p>
      </dgm:t>
    </dgm:pt>
    <dgm:pt modelId="{21578EA4-2024-4187-9628-A6F78D031542}" type="sibTrans" cxnId="{319CBA5E-FF87-40C0-92DA-60D81FA690F8}">
      <dgm:prSet/>
      <dgm:spPr/>
      <dgm:t>
        <a:bodyPr/>
        <a:lstStyle/>
        <a:p>
          <a:pPr rtl="1"/>
          <a:endParaRPr lang="he-IL" sz="700"/>
        </a:p>
      </dgm:t>
    </dgm:pt>
    <dgm:pt modelId="{CAA93176-02A9-4018-ADAD-96F646DA22D6}">
      <dgm:prSet custT="1"/>
      <dgm:spPr/>
      <dgm:t>
        <a:bodyPr/>
        <a:lstStyle/>
        <a:p>
          <a:pPr rtl="1"/>
          <a:r>
            <a:rPr lang="en-US" sz="700" dirty="0" smtClean="0"/>
            <a:t>Claim </a:t>
          </a:r>
        </a:p>
        <a:p>
          <a:pPr rtl="1"/>
          <a:r>
            <a:rPr lang="en-US" sz="700" dirty="0" smtClean="0"/>
            <a:t>Malaysia</a:t>
          </a:r>
          <a:endParaRPr lang="he-IL" sz="700" dirty="0"/>
        </a:p>
      </dgm:t>
    </dgm:pt>
    <dgm:pt modelId="{5984F16B-071C-40C3-81D1-E28D4573E182}" type="parTrans" cxnId="{945AF174-54FF-4D9C-9A8E-7B5EFC40B272}">
      <dgm:prSet/>
      <dgm:spPr/>
      <dgm:t>
        <a:bodyPr/>
        <a:lstStyle/>
        <a:p>
          <a:pPr rtl="1"/>
          <a:endParaRPr lang="he-IL" sz="700"/>
        </a:p>
      </dgm:t>
    </dgm:pt>
    <dgm:pt modelId="{5769B31A-66D2-4EB8-A8DC-323C28AF8825}" type="sibTrans" cxnId="{945AF174-54FF-4D9C-9A8E-7B5EFC40B272}">
      <dgm:prSet/>
      <dgm:spPr/>
      <dgm:t>
        <a:bodyPr/>
        <a:lstStyle/>
        <a:p>
          <a:pPr rtl="1"/>
          <a:endParaRPr lang="he-IL" sz="700"/>
        </a:p>
      </dgm:t>
    </dgm:pt>
    <dgm:pt modelId="{7A69BE6B-522A-4C66-A024-4DE97C824963}">
      <dgm:prSet custT="1"/>
      <dgm:spPr/>
      <dgm:t>
        <a:bodyPr/>
        <a:lstStyle/>
        <a:p>
          <a:pPr rtl="1"/>
          <a:r>
            <a:rPr lang="en-US" sz="700" dirty="0" smtClean="0"/>
            <a:t>Claim </a:t>
          </a:r>
        </a:p>
        <a:p>
          <a:pPr rtl="1"/>
          <a:r>
            <a:rPr lang="en-US" sz="700" dirty="0" smtClean="0"/>
            <a:t>Pakistan</a:t>
          </a:r>
          <a:endParaRPr lang="he-IL" sz="700" dirty="0"/>
        </a:p>
      </dgm:t>
    </dgm:pt>
    <dgm:pt modelId="{6784DAE3-CDFE-408F-BE70-8630F5A0BD52}" type="parTrans" cxnId="{535A6B8F-A5FD-4CBF-9292-99A521C69299}">
      <dgm:prSet/>
      <dgm:spPr/>
      <dgm:t>
        <a:bodyPr/>
        <a:lstStyle/>
        <a:p>
          <a:pPr rtl="1"/>
          <a:endParaRPr lang="he-IL" sz="700"/>
        </a:p>
      </dgm:t>
    </dgm:pt>
    <dgm:pt modelId="{052A1ECD-5E93-48D4-AF34-85BABDA27068}" type="sibTrans" cxnId="{535A6B8F-A5FD-4CBF-9292-99A521C69299}">
      <dgm:prSet/>
      <dgm:spPr/>
      <dgm:t>
        <a:bodyPr/>
        <a:lstStyle/>
        <a:p>
          <a:pPr rtl="1"/>
          <a:endParaRPr lang="he-IL" sz="700"/>
        </a:p>
      </dgm:t>
    </dgm:pt>
    <dgm:pt modelId="{C0A3EF3C-A5AA-4FE1-83E2-F3D6A8202887}">
      <dgm:prSet custT="1"/>
      <dgm:spPr/>
      <dgm:t>
        <a:bodyPr/>
        <a:lstStyle/>
        <a:p>
          <a:pPr rtl="1"/>
          <a:r>
            <a:rPr lang="en-US" sz="700" dirty="0" smtClean="0"/>
            <a:t>Middle East</a:t>
          </a:r>
          <a:endParaRPr lang="he-IL" sz="700" dirty="0"/>
        </a:p>
      </dgm:t>
    </dgm:pt>
    <dgm:pt modelId="{3499AA28-765C-4682-A687-995EB62DA8BE}" type="parTrans" cxnId="{8BBDBD1F-1FDB-447C-9B60-2F20B745F142}">
      <dgm:prSet/>
      <dgm:spPr/>
      <dgm:t>
        <a:bodyPr/>
        <a:lstStyle/>
        <a:p>
          <a:pPr rtl="1"/>
          <a:endParaRPr lang="he-IL" sz="700"/>
        </a:p>
      </dgm:t>
    </dgm:pt>
    <dgm:pt modelId="{C4BEBFF4-4B03-4434-9E50-B1E5B29E1AE3}" type="sibTrans" cxnId="{8BBDBD1F-1FDB-447C-9B60-2F20B745F142}">
      <dgm:prSet/>
      <dgm:spPr/>
      <dgm:t>
        <a:bodyPr/>
        <a:lstStyle/>
        <a:p>
          <a:pPr rtl="1"/>
          <a:endParaRPr lang="he-IL" sz="700"/>
        </a:p>
      </dgm:t>
    </dgm:pt>
    <dgm:pt modelId="{6C98A3B0-0DE4-47C5-A14A-A5CBED1F5071}">
      <dgm:prSet custT="1"/>
      <dgm:spPr/>
      <dgm:t>
        <a:bodyPr/>
        <a:lstStyle/>
        <a:p>
          <a:pPr rtl="1"/>
          <a:r>
            <a:rPr lang="en-US" sz="700" dirty="0" smtClean="0"/>
            <a:t>Restore the Mandate</a:t>
          </a:r>
          <a:endParaRPr lang="he-IL" sz="700" dirty="0"/>
        </a:p>
      </dgm:t>
    </dgm:pt>
    <dgm:pt modelId="{776221FD-8164-4755-AAFD-0BF32D6B3EF3}" type="parTrans" cxnId="{A52E38D7-6002-4190-A7D7-EF67D39F167C}">
      <dgm:prSet/>
      <dgm:spPr/>
      <dgm:t>
        <a:bodyPr/>
        <a:lstStyle/>
        <a:p>
          <a:pPr rtl="1"/>
          <a:endParaRPr lang="he-IL" sz="700"/>
        </a:p>
      </dgm:t>
    </dgm:pt>
    <dgm:pt modelId="{D1B84506-7D7C-4D8B-87D0-20F5EAFD820F}" type="sibTrans" cxnId="{A52E38D7-6002-4190-A7D7-EF67D39F167C}">
      <dgm:prSet/>
      <dgm:spPr/>
      <dgm:t>
        <a:bodyPr/>
        <a:lstStyle/>
        <a:p>
          <a:pPr rtl="1"/>
          <a:endParaRPr lang="he-IL" sz="700"/>
        </a:p>
      </dgm:t>
    </dgm:pt>
    <dgm:pt modelId="{8410FB63-05E9-4919-9CDB-C1695E878B6A}">
      <dgm:prSet custT="1"/>
      <dgm:spPr/>
      <dgm:t>
        <a:bodyPr/>
        <a:lstStyle/>
        <a:p>
          <a:pPr rtl="1"/>
          <a:r>
            <a:rPr lang="en-US" sz="700" dirty="0" smtClean="0"/>
            <a:t>Claim Palestine</a:t>
          </a:r>
          <a:endParaRPr lang="he-IL" sz="700" dirty="0"/>
        </a:p>
      </dgm:t>
    </dgm:pt>
    <dgm:pt modelId="{10A8B0DA-FF0C-4E11-8514-3B68E9384694}" type="parTrans" cxnId="{83159555-C340-4A9C-A945-362AB74A00F3}">
      <dgm:prSet/>
      <dgm:spPr/>
      <dgm:t>
        <a:bodyPr/>
        <a:lstStyle/>
        <a:p>
          <a:pPr rtl="1"/>
          <a:endParaRPr lang="he-IL" sz="700"/>
        </a:p>
      </dgm:t>
    </dgm:pt>
    <dgm:pt modelId="{35F38931-451B-404B-93F5-2243028808C4}" type="sibTrans" cxnId="{83159555-C340-4A9C-A945-362AB74A00F3}">
      <dgm:prSet/>
      <dgm:spPr/>
      <dgm:t>
        <a:bodyPr/>
        <a:lstStyle/>
        <a:p>
          <a:pPr rtl="1"/>
          <a:endParaRPr lang="he-IL" sz="700"/>
        </a:p>
      </dgm:t>
    </dgm:pt>
    <dgm:pt modelId="{0545F21E-ACF9-4CF1-939F-A5F3B360F74F}">
      <dgm:prSet custT="1"/>
      <dgm:spPr/>
      <dgm:t>
        <a:bodyPr/>
        <a:lstStyle/>
        <a:p>
          <a:pPr rtl="1"/>
          <a:r>
            <a:rPr lang="en-US" sz="700" dirty="0" smtClean="0"/>
            <a:t>Claim Nigeria</a:t>
          </a:r>
          <a:endParaRPr lang="he-IL" sz="700" dirty="0"/>
        </a:p>
      </dgm:t>
    </dgm:pt>
    <dgm:pt modelId="{24C09B52-53F2-4FFD-9836-B87B7937147E}" type="parTrans" cxnId="{38E5DC75-1D4A-409B-B9EB-8289EDD44C1B}">
      <dgm:prSet/>
      <dgm:spPr/>
      <dgm:t>
        <a:bodyPr/>
        <a:lstStyle/>
        <a:p>
          <a:pPr rtl="1"/>
          <a:endParaRPr lang="he-IL" sz="700"/>
        </a:p>
      </dgm:t>
    </dgm:pt>
    <dgm:pt modelId="{55E990C2-2B7E-4C72-ADC5-A66BFCD293F4}" type="sibTrans" cxnId="{38E5DC75-1D4A-409B-B9EB-8289EDD44C1B}">
      <dgm:prSet/>
      <dgm:spPr/>
      <dgm:t>
        <a:bodyPr/>
        <a:lstStyle/>
        <a:p>
          <a:pPr rtl="1"/>
          <a:endParaRPr lang="he-IL" sz="700"/>
        </a:p>
      </dgm:t>
    </dgm:pt>
    <dgm:pt modelId="{AD59AE54-2BF5-48E2-9EF7-A0307F8D2D0C}">
      <dgm:prSet custT="1"/>
      <dgm:spPr/>
      <dgm:t>
        <a:bodyPr/>
        <a:lstStyle/>
        <a:p>
          <a:pPr rtl="1"/>
          <a:endParaRPr lang="he-IL" sz="700"/>
        </a:p>
      </dgm:t>
    </dgm:pt>
    <dgm:pt modelId="{0E14704B-40B5-4078-98FE-F8A15FC75EC5}" type="parTrans" cxnId="{72997426-8025-4590-8DCF-ABA6685BAC59}">
      <dgm:prSet/>
      <dgm:spPr/>
      <dgm:t>
        <a:bodyPr/>
        <a:lstStyle/>
        <a:p>
          <a:pPr rtl="1"/>
          <a:endParaRPr lang="he-IL" sz="700"/>
        </a:p>
      </dgm:t>
    </dgm:pt>
    <dgm:pt modelId="{932009BF-D763-4056-9D61-F2D34CB1EB44}" type="sibTrans" cxnId="{72997426-8025-4590-8DCF-ABA6685BAC59}">
      <dgm:prSet/>
      <dgm:spPr/>
      <dgm:t>
        <a:bodyPr/>
        <a:lstStyle/>
        <a:p>
          <a:pPr rtl="1"/>
          <a:endParaRPr lang="he-IL" sz="700"/>
        </a:p>
      </dgm:t>
    </dgm:pt>
    <dgm:pt modelId="{603E2DE8-72F9-4393-BE78-1C966030003D}">
      <dgm:prSet custT="1"/>
      <dgm:spPr/>
      <dgm:t>
        <a:bodyPr/>
        <a:lstStyle/>
        <a:p>
          <a:pPr rtl="1"/>
          <a:r>
            <a:rPr lang="en-US" sz="700" dirty="0" smtClean="0"/>
            <a:t>Claim South Africa</a:t>
          </a:r>
          <a:endParaRPr lang="he-IL" sz="700" dirty="0"/>
        </a:p>
      </dgm:t>
    </dgm:pt>
    <dgm:pt modelId="{2D64D528-2F60-4F24-8D08-F5BF010226C8}" type="parTrans" cxnId="{8CC94E35-477F-4EF5-89F7-3CE500EA6595}">
      <dgm:prSet/>
      <dgm:spPr/>
      <dgm:t>
        <a:bodyPr/>
        <a:lstStyle/>
        <a:p>
          <a:pPr rtl="1"/>
          <a:endParaRPr lang="he-IL" sz="700"/>
        </a:p>
      </dgm:t>
    </dgm:pt>
    <dgm:pt modelId="{BB355E94-D3E9-47AC-8596-24BD2E840933}" type="sibTrans" cxnId="{8CC94E35-477F-4EF5-89F7-3CE500EA6595}">
      <dgm:prSet/>
      <dgm:spPr/>
      <dgm:t>
        <a:bodyPr/>
        <a:lstStyle/>
        <a:p>
          <a:pPr rtl="1"/>
          <a:endParaRPr lang="he-IL" sz="700"/>
        </a:p>
      </dgm:t>
    </dgm:pt>
    <dgm:pt modelId="{F509DB8C-9435-40AE-A205-6040F34ECB5D}">
      <dgm:prSet custT="1"/>
      <dgm:spPr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700" dirty="0" smtClean="0"/>
            <a:t>Claim the East Coast</a:t>
          </a:r>
          <a:endParaRPr lang="he-IL" sz="700" dirty="0"/>
        </a:p>
      </dgm:t>
    </dgm:pt>
    <dgm:pt modelId="{665EE994-0698-4BC8-A930-A280C1188FE5}" type="parTrans" cxnId="{9AED5B05-F292-4BDD-BDDB-9256D1230B7A}">
      <dgm:prSet/>
      <dgm:spPr/>
      <dgm:t>
        <a:bodyPr/>
        <a:lstStyle/>
        <a:p>
          <a:pPr rtl="1"/>
          <a:endParaRPr lang="he-IL" sz="700"/>
        </a:p>
      </dgm:t>
    </dgm:pt>
    <dgm:pt modelId="{72202187-1C4F-48D3-A307-E72CBFD2ACD3}" type="sibTrans" cxnId="{9AED5B05-F292-4BDD-BDDB-9256D1230B7A}">
      <dgm:prSet/>
      <dgm:spPr/>
      <dgm:t>
        <a:bodyPr/>
        <a:lstStyle/>
        <a:p>
          <a:pPr rtl="1"/>
          <a:endParaRPr lang="he-IL" sz="700"/>
        </a:p>
      </dgm:t>
    </dgm:pt>
    <dgm:pt modelId="{8FA68576-72A7-455D-ADA2-B51F8C6131C0}">
      <dgm:prSet/>
      <dgm:spPr>
        <a:ln>
          <a:solidFill>
            <a:srgbClr val="FF0000"/>
          </a:solidFill>
        </a:ln>
      </dgm:spPr>
      <dgm:t>
        <a:bodyPr/>
        <a:lstStyle/>
        <a:p>
          <a:pPr rtl="1"/>
          <a:r>
            <a:rPr lang="en-US" dirty="0" smtClean="0"/>
            <a:t>Claim Hong Kong</a:t>
          </a:r>
          <a:endParaRPr lang="he-IL" dirty="0"/>
        </a:p>
      </dgm:t>
    </dgm:pt>
    <dgm:pt modelId="{B687BED7-8A04-4D51-81C0-05141EBC5ABF}" type="parTrans" cxnId="{1DFBED3B-F4E0-43FB-A136-902BBAB4B31F}">
      <dgm:prSet/>
      <dgm:spPr/>
      <dgm:t>
        <a:bodyPr/>
        <a:lstStyle/>
        <a:p>
          <a:pPr rtl="1"/>
          <a:endParaRPr lang="he-IL"/>
        </a:p>
      </dgm:t>
    </dgm:pt>
    <dgm:pt modelId="{BF765266-9698-4919-BF71-879A7AC171E8}" type="sibTrans" cxnId="{1DFBED3B-F4E0-43FB-A136-902BBAB4B31F}">
      <dgm:prSet/>
      <dgm:spPr/>
      <dgm:t>
        <a:bodyPr/>
        <a:lstStyle/>
        <a:p>
          <a:pPr rtl="1"/>
          <a:endParaRPr lang="he-IL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5DF590B-6131-45C1-AA7D-CA4206256AEF}" type="pres">
      <dgm:prSet presAssocID="{433A5B41-EDEC-4779-B029-087872C6890C}" presName="rootComposite1" presStyleCnt="0"/>
      <dgm:spPr/>
      <dgm:t>
        <a:bodyPr/>
        <a:lstStyle/>
        <a:p>
          <a:pPr rtl="1"/>
          <a:endParaRPr lang="he-IL"/>
        </a:p>
      </dgm:t>
    </dgm:pt>
    <dgm:pt modelId="{EB174355-53AF-4528-9635-2EB6CAB61AF8}" type="pres">
      <dgm:prSet presAssocID="{433A5B41-EDEC-4779-B029-087872C6890C}" presName="rootText1" presStyleLbl="node0" presStyleIdx="0" presStyleCnt="1" custScaleX="2060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  <dgm:t>
        <a:bodyPr/>
        <a:lstStyle/>
        <a:p>
          <a:pPr rtl="1"/>
          <a:endParaRPr lang="he-IL"/>
        </a:p>
      </dgm:t>
    </dgm:pt>
    <dgm:pt modelId="{4043CE0C-FBD2-4B80-B723-412C360FF28E}" type="pres">
      <dgm:prSet presAssocID="{60D929C7-C84A-46D2-AEBA-1236BC23E2F5}" presName="Name37" presStyleLbl="parChTrans1D2" presStyleIdx="0" presStyleCnt="6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7CD40BC-E483-45C2-B590-4FD4EF5AA43F}" type="pres">
      <dgm:prSet presAssocID="{3DDFBD1B-621C-40D8-8BFC-D2C367EF3C43}" presName="rootComposite" presStyleCnt="0"/>
      <dgm:spPr/>
      <dgm:t>
        <a:bodyPr/>
        <a:lstStyle/>
        <a:p>
          <a:pPr rtl="1"/>
          <a:endParaRPr lang="he-IL"/>
        </a:p>
      </dgm:t>
    </dgm:pt>
    <dgm:pt modelId="{1E1DA542-9FEA-4191-94BD-1398E0FEECD5}" type="pres">
      <dgm:prSet presAssocID="{3DDFBD1B-621C-40D8-8BFC-D2C367EF3C4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6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  <dgm:t>
        <a:bodyPr/>
        <a:lstStyle/>
        <a:p>
          <a:pPr rtl="1"/>
          <a:endParaRPr lang="he-IL"/>
        </a:p>
      </dgm:t>
    </dgm:pt>
    <dgm:pt modelId="{D9457170-91AC-43CC-BE9E-F186F3C86893}" type="pres">
      <dgm:prSet presAssocID="{795F9F1B-ACCD-40BB-8102-D7BCCCC3A873}" presName="Name37" presStyleLbl="parChTrans1D3" presStyleIdx="0" presStyleCnt="14"/>
      <dgm:spPr/>
      <dgm:t>
        <a:bodyPr/>
        <a:lstStyle/>
        <a:p>
          <a:pPr rtl="1"/>
          <a:endParaRPr lang="he-IL"/>
        </a:p>
      </dgm:t>
    </dgm:pt>
    <dgm:pt modelId="{2D2253BE-0F47-427A-91C7-EB09D1D23F5C}" type="pres">
      <dgm:prSet presAssocID="{940186B0-8506-4835-9EBE-AD1109682A43}" presName="hierRoot2" presStyleCnt="0">
        <dgm:presLayoutVars>
          <dgm:hierBranch val="init"/>
        </dgm:presLayoutVars>
      </dgm:prSet>
      <dgm:spPr/>
    </dgm:pt>
    <dgm:pt modelId="{26CCE884-011D-4EC0-A5C5-C70B49404E20}" type="pres">
      <dgm:prSet presAssocID="{940186B0-8506-4835-9EBE-AD1109682A43}" presName="rootComposite" presStyleCnt="0"/>
      <dgm:spPr/>
    </dgm:pt>
    <dgm:pt modelId="{99C3C2AE-2B29-455E-90EF-FD466DD312F9}" type="pres">
      <dgm:prSet presAssocID="{940186B0-8506-4835-9EBE-AD1109682A43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E7904A-BAC6-4F04-AAFC-74EBA9A0EEAB}" type="pres">
      <dgm:prSet presAssocID="{940186B0-8506-4835-9EBE-AD1109682A43}" presName="rootConnector" presStyleLbl="node3" presStyleIdx="0" presStyleCnt="14"/>
      <dgm:spPr/>
      <dgm:t>
        <a:bodyPr/>
        <a:lstStyle/>
        <a:p>
          <a:pPr rtl="1"/>
          <a:endParaRPr lang="he-IL"/>
        </a:p>
      </dgm:t>
    </dgm:pt>
    <dgm:pt modelId="{9683A073-AC4F-4ED8-B61C-9FC8D8A58A4F}" type="pres">
      <dgm:prSet presAssocID="{940186B0-8506-4835-9EBE-AD1109682A43}" presName="hierChild4" presStyleCnt="0"/>
      <dgm:spPr/>
    </dgm:pt>
    <dgm:pt modelId="{D99B69CD-F104-490B-86DC-7771D402D26F}" type="pres">
      <dgm:prSet presAssocID="{B955FFE6-03F2-45EE-8764-8EE4449244FF}" presName="Name37" presStyleLbl="parChTrans1D4" presStyleIdx="0" presStyleCnt="19"/>
      <dgm:spPr/>
      <dgm:t>
        <a:bodyPr/>
        <a:lstStyle/>
        <a:p>
          <a:pPr rtl="1"/>
          <a:endParaRPr lang="he-IL"/>
        </a:p>
      </dgm:t>
    </dgm:pt>
    <dgm:pt modelId="{155E9EC0-2900-45CE-8FD1-24AD5C5D4257}" type="pres">
      <dgm:prSet presAssocID="{2208177F-E641-4AF6-9E4D-ACF4D1D1AEEB}" presName="hierRoot2" presStyleCnt="0">
        <dgm:presLayoutVars>
          <dgm:hierBranch val="init"/>
        </dgm:presLayoutVars>
      </dgm:prSet>
      <dgm:spPr/>
    </dgm:pt>
    <dgm:pt modelId="{275668A0-32EC-44DB-A552-7B2AB36C3A79}" type="pres">
      <dgm:prSet presAssocID="{2208177F-E641-4AF6-9E4D-ACF4D1D1AEEB}" presName="rootComposite" presStyleCnt="0"/>
      <dgm:spPr/>
    </dgm:pt>
    <dgm:pt modelId="{238306C4-8E13-45AE-9AFD-D1C903FE3502}" type="pres">
      <dgm:prSet presAssocID="{2208177F-E641-4AF6-9E4D-ACF4D1D1AEEB}" presName="rootText" presStyleLbl="node4" presStyleIdx="0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CA66170-BD1D-4740-9DF3-8DED3DC54D29}" type="pres">
      <dgm:prSet presAssocID="{2208177F-E641-4AF6-9E4D-ACF4D1D1AEEB}" presName="rootConnector" presStyleLbl="node4" presStyleIdx="0" presStyleCnt="19"/>
      <dgm:spPr/>
      <dgm:t>
        <a:bodyPr/>
        <a:lstStyle/>
        <a:p>
          <a:pPr rtl="1"/>
          <a:endParaRPr lang="he-IL"/>
        </a:p>
      </dgm:t>
    </dgm:pt>
    <dgm:pt modelId="{0CB80030-DD89-46F5-8E47-77052E5719AB}" type="pres">
      <dgm:prSet presAssocID="{2208177F-E641-4AF6-9E4D-ACF4D1D1AEEB}" presName="hierChild4" presStyleCnt="0"/>
      <dgm:spPr/>
    </dgm:pt>
    <dgm:pt modelId="{7FB34A5A-9EAB-4C32-80AA-5325BEE84FF1}" type="pres">
      <dgm:prSet presAssocID="{85372EC8-6839-4058-A96E-152143C7A7C7}" presName="Name37" presStyleLbl="parChTrans1D4" presStyleIdx="1" presStyleCnt="19"/>
      <dgm:spPr/>
      <dgm:t>
        <a:bodyPr/>
        <a:lstStyle/>
        <a:p>
          <a:pPr rtl="1"/>
          <a:endParaRPr lang="he-IL"/>
        </a:p>
      </dgm:t>
    </dgm:pt>
    <dgm:pt modelId="{D74A4EF3-201C-49E5-8A1A-87AE35FF9631}" type="pres">
      <dgm:prSet presAssocID="{1FFE7AD1-2FFB-4901-B5F7-4606C904A1E9}" presName="hierRoot2" presStyleCnt="0">
        <dgm:presLayoutVars>
          <dgm:hierBranch val="init"/>
        </dgm:presLayoutVars>
      </dgm:prSet>
      <dgm:spPr/>
    </dgm:pt>
    <dgm:pt modelId="{F412C009-7165-418F-916C-76759540AC41}" type="pres">
      <dgm:prSet presAssocID="{1FFE7AD1-2FFB-4901-B5F7-4606C904A1E9}" presName="rootComposite" presStyleCnt="0"/>
      <dgm:spPr/>
    </dgm:pt>
    <dgm:pt modelId="{80498835-4EE1-46C6-A319-A61FAC4805A0}" type="pres">
      <dgm:prSet presAssocID="{1FFE7AD1-2FFB-4901-B5F7-4606C904A1E9}" presName="rootText" presStyleLbl="node4" presStyleIdx="1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E70158B-A6A6-46D2-B1FA-F5E7A47612AD}" type="pres">
      <dgm:prSet presAssocID="{1FFE7AD1-2FFB-4901-B5F7-4606C904A1E9}" presName="rootConnector" presStyleLbl="node4" presStyleIdx="1" presStyleCnt="19"/>
      <dgm:spPr/>
      <dgm:t>
        <a:bodyPr/>
        <a:lstStyle/>
        <a:p>
          <a:pPr rtl="1"/>
          <a:endParaRPr lang="he-IL"/>
        </a:p>
      </dgm:t>
    </dgm:pt>
    <dgm:pt modelId="{13E31052-5EAF-403E-A8FB-F214E8A34C64}" type="pres">
      <dgm:prSet presAssocID="{1FFE7AD1-2FFB-4901-B5F7-4606C904A1E9}" presName="hierChild4" presStyleCnt="0"/>
      <dgm:spPr/>
    </dgm:pt>
    <dgm:pt modelId="{32047A4F-76F7-4E45-9A43-426995941E78}" type="pres">
      <dgm:prSet presAssocID="{F188D6FA-42D5-42F1-BC63-9417064BA1CE}" presName="Name37" presStyleLbl="parChTrans1D4" presStyleIdx="2" presStyleCnt="19"/>
      <dgm:spPr/>
      <dgm:t>
        <a:bodyPr/>
        <a:lstStyle/>
        <a:p>
          <a:pPr rtl="1"/>
          <a:endParaRPr lang="he-IL"/>
        </a:p>
      </dgm:t>
    </dgm:pt>
    <dgm:pt modelId="{7EEBBEC0-E94C-468D-84C8-EB4F6409E8E3}" type="pres">
      <dgm:prSet presAssocID="{C79C477F-95B4-432D-823C-FD101A6700FB}" presName="hierRoot2" presStyleCnt="0">
        <dgm:presLayoutVars>
          <dgm:hierBranch val="init"/>
        </dgm:presLayoutVars>
      </dgm:prSet>
      <dgm:spPr/>
    </dgm:pt>
    <dgm:pt modelId="{EF411DEB-DEBD-4A59-B784-4A0BCC4A8C10}" type="pres">
      <dgm:prSet presAssocID="{C79C477F-95B4-432D-823C-FD101A6700FB}" presName="rootComposite" presStyleCnt="0"/>
      <dgm:spPr/>
    </dgm:pt>
    <dgm:pt modelId="{42496680-B2A4-4D43-B076-ED4CBB5D4E9C}" type="pres">
      <dgm:prSet presAssocID="{C79C477F-95B4-432D-823C-FD101A6700FB}" presName="rootText" presStyleLbl="node4" presStyleIdx="2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43DC744-0BF0-4ABA-9A0D-AC9ACFC39F66}" type="pres">
      <dgm:prSet presAssocID="{C79C477F-95B4-432D-823C-FD101A6700FB}" presName="rootConnector" presStyleLbl="node4" presStyleIdx="2" presStyleCnt="19"/>
      <dgm:spPr/>
      <dgm:t>
        <a:bodyPr/>
        <a:lstStyle/>
        <a:p>
          <a:pPr rtl="1"/>
          <a:endParaRPr lang="he-IL"/>
        </a:p>
      </dgm:t>
    </dgm:pt>
    <dgm:pt modelId="{A8D98A67-A934-46E3-AD65-288AFB23DAC8}" type="pres">
      <dgm:prSet presAssocID="{C79C477F-95B4-432D-823C-FD101A6700FB}" presName="hierChild4" presStyleCnt="0"/>
      <dgm:spPr/>
    </dgm:pt>
    <dgm:pt modelId="{347AC25B-478D-4B43-81AB-10E3B06131DF}" type="pres">
      <dgm:prSet presAssocID="{C79C477F-95B4-432D-823C-FD101A6700FB}" presName="hierChild5" presStyleCnt="0"/>
      <dgm:spPr/>
    </dgm:pt>
    <dgm:pt modelId="{45ED8C65-F4CF-49E6-84EE-9101B7784FAA}" type="pres">
      <dgm:prSet presAssocID="{1FFE7AD1-2FFB-4901-B5F7-4606C904A1E9}" presName="hierChild5" presStyleCnt="0"/>
      <dgm:spPr/>
    </dgm:pt>
    <dgm:pt modelId="{C70E425A-9F4D-496C-9D95-A5D3C15D009F}" type="pres">
      <dgm:prSet presAssocID="{2208177F-E641-4AF6-9E4D-ACF4D1D1AEEB}" presName="hierChild5" presStyleCnt="0"/>
      <dgm:spPr/>
    </dgm:pt>
    <dgm:pt modelId="{9B15D81F-04B2-4564-9486-688F9AEEC2B0}" type="pres">
      <dgm:prSet presAssocID="{9B532E41-CB17-4B1F-BD33-D277C7A9E372}" presName="Name37" presStyleLbl="parChTrans1D4" presStyleIdx="3" presStyleCnt="19"/>
      <dgm:spPr/>
      <dgm:t>
        <a:bodyPr/>
        <a:lstStyle/>
        <a:p>
          <a:pPr rtl="1"/>
          <a:endParaRPr lang="he-IL"/>
        </a:p>
      </dgm:t>
    </dgm:pt>
    <dgm:pt modelId="{BDC89C8A-F298-4ABF-9068-BFCC29F6F134}" type="pres">
      <dgm:prSet presAssocID="{0D0A27D2-713E-4044-AED6-AAABB3386E5D}" presName="hierRoot2" presStyleCnt="0">
        <dgm:presLayoutVars>
          <dgm:hierBranch val="init"/>
        </dgm:presLayoutVars>
      </dgm:prSet>
      <dgm:spPr/>
    </dgm:pt>
    <dgm:pt modelId="{9404FCF8-907C-422D-8DA7-62EC7D4DE8A8}" type="pres">
      <dgm:prSet presAssocID="{0D0A27D2-713E-4044-AED6-AAABB3386E5D}" presName="rootComposite" presStyleCnt="0"/>
      <dgm:spPr/>
    </dgm:pt>
    <dgm:pt modelId="{A42E783D-BD37-40EC-A1F9-A88AEB71C273}" type="pres">
      <dgm:prSet presAssocID="{0D0A27D2-713E-4044-AED6-AAABB3386E5D}" presName="rootText" presStyleLbl="node4" presStyleIdx="3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0E2B77-1A7D-4CB1-8216-F1531FFE1F9C}" type="pres">
      <dgm:prSet presAssocID="{0D0A27D2-713E-4044-AED6-AAABB3386E5D}" presName="rootConnector" presStyleLbl="node4" presStyleIdx="3" presStyleCnt="19"/>
      <dgm:spPr/>
      <dgm:t>
        <a:bodyPr/>
        <a:lstStyle/>
        <a:p>
          <a:pPr rtl="1"/>
          <a:endParaRPr lang="he-IL"/>
        </a:p>
      </dgm:t>
    </dgm:pt>
    <dgm:pt modelId="{1FF8B31B-C0A9-4014-AF63-97CAF937714A}" type="pres">
      <dgm:prSet presAssocID="{0D0A27D2-713E-4044-AED6-AAABB3386E5D}" presName="hierChild4" presStyleCnt="0"/>
      <dgm:spPr/>
    </dgm:pt>
    <dgm:pt modelId="{BEA2E46B-2B57-40A6-8BEA-1027ACAD9E8C}" type="pres">
      <dgm:prSet presAssocID="{D67CF516-696A-4DC1-A010-FFB23686C150}" presName="Name37" presStyleLbl="parChTrans1D4" presStyleIdx="4" presStyleCnt="19"/>
      <dgm:spPr/>
      <dgm:t>
        <a:bodyPr/>
        <a:lstStyle/>
        <a:p>
          <a:pPr rtl="1"/>
          <a:endParaRPr lang="he-IL"/>
        </a:p>
      </dgm:t>
    </dgm:pt>
    <dgm:pt modelId="{A41679F6-3FE9-47FD-A2D1-85F6081705D4}" type="pres">
      <dgm:prSet presAssocID="{AAEE188B-FED7-47F6-A1AB-55BA43EA38A4}" presName="hierRoot2" presStyleCnt="0">
        <dgm:presLayoutVars>
          <dgm:hierBranch val="init"/>
        </dgm:presLayoutVars>
      </dgm:prSet>
      <dgm:spPr/>
    </dgm:pt>
    <dgm:pt modelId="{84000EAE-4BE9-492E-B285-0DB0DD3EE3BD}" type="pres">
      <dgm:prSet presAssocID="{AAEE188B-FED7-47F6-A1AB-55BA43EA38A4}" presName="rootComposite" presStyleCnt="0"/>
      <dgm:spPr/>
    </dgm:pt>
    <dgm:pt modelId="{395610F0-1F68-4432-8ABB-2C0BD42A5B03}" type="pres">
      <dgm:prSet presAssocID="{AAEE188B-FED7-47F6-A1AB-55BA43EA38A4}" presName="rootText" presStyleLbl="node4" presStyleIdx="4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4CAD795-D36F-4A73-8F2F-9CBDA3098B43}" type="pres">
      <dgm:prSet presAssocID="{AAEE188B-FED7-47F6-A1AB-55BA43EA38A4}" presName="rootConnector" presStyleLbl="node4" presStyleIdx="4" presStyleCnt="19"/>
      <dgm:spPr/>
      <dgm:t>
        <a:bodyPr/>
        <a:lstStyle/>
        <a:p>
          <a:pPr rtl="1"/>
          <a:endParaRPr lang="he-IL"/>
        </a:p>
      </dgm:t>
    </dgm:pt>
    <dgm:pt modelId="{0FDAA2AA-3925-40A4-9B58-906CE4BBD187}" type="pres">
      <dgm:prSet presAssocID="{AAEE188B-FED7-47F6-A1AB-55BA43EA38A4}" presName="hierChild4" presStyleCnt="0"/>
      <dgm:spPr/>
    </dgm:pt>
    <dgm:pt modelId="{9EF74964-086A-46CF-A84B-F2971034BDF0}" type="pres">
      <dgm:prSet presAssocID="{AAEE188B-FED7-47F6-A1AB-55BA43EA38A4}" presName="hierChild5" presStyleCnt="0"/>
      <dgm:spPr/>
    </dgm:pt>
    <dgm:pt modelId="{292C55A2-8B2A-4C94-870B-71B771A931AA}" type="pres">
      <dgm:prSet presAssocID="{0D0A27D2-713E-4044-AED6-AAABB3386E5D}" presName="hierChild5" presStyleCnt="0"/>
      <dgm:spPr/>
    </dgm:pt>
    <dgm:pt modelId="{382C5DB3-397D-4D40-85B3-5262311A3066}" type="pres">
      <dgm:prSet presAssocID="{940186B0-8506-4835-9EBE-AD1109682A43}" presName="hierChild5" presStyleCnt="0"/>
      <dgm:spPr/>
    </dgm:pt>
    <dgm:pt modelId="{228AA25F-812C-447C-B789-F0694EE539DB}" type="pres">
      <dgm:prSet presAssocID="{24C09B52-53F2-4FFD-9836-B87B7937147E}" presName="Name37" presStyleLbl="parChTrans1D3" presStyleIdx="1" presStyleCnt="14"/>
      <dgm:spPr/>
      <dgm:t>
        <a:bodyPr/>
        <a:lstStyle/>
        <a:p>
          <a:pPr rtl="1"/>
          <a:endParaRPr lang="he-IL"/>
        </a:p>
      </dgm:t>
    </dgm:pt>
    <dgm:pt modelId="{CC5959D3-069F-4C22-BACE-48DF9DCEAEF7}" type="pres">
      <dgm:prSet presAssocID="{0545F21E-ACF9-4CF1-939F-A5F3B360F74F}" presName="hierRoot2" presStyleCnt="0">
        <dgm:presLayoutVars>
          <dgm:hierBranch val="init"/>
        </dgm:presLayoutVars>
      </dgm:prSet>
      <dgm:spPr/>
    </dgm:pt>
    <dgm:pt modelId="{21A7CB73-A4EC-4774-91F1-78798AFF39A6}" type="pres">
      <dgm:prSet presAssocID="{0545F21E-ACF9-4CF1-939F-A5F3B360F74F}" presName="rootComposite" presStyleCnt="0"/>
      <dgm:spPr/>
    </dgm:pt>
    <dgm:pt modelId="{B29ABCB0-F170-4E0C-B6CD-A0C80A201EAC}" type="pres">
      <dgm:prSet presAssocID="{0545F21E-ACF9-4CF1-939F-A5F3B360F74F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AC0883F-6703-412F-83F7-607C6E365903}" type="pres">
      <dgm:prSet presAssocID="{0545F21E-ACF9-4CF1-939F-A5F3B360F74F}" presName="rootConnector" presStyleLbl="node3" presStyleIdx="1" presStyleCnt="14"/>
      <dgm:spPr/>
      <dgm:t>
        <a:bodyPr/>
        <a:lstStyle/>
        <a:p>
          <a:pPr rtl="1"/>
          <a:endParaRPr lang="he-IL"/>
        </a:p>
      </dgm:t>
    </dgm:pt>
    <dgm:pt modelId="{08F3FD56-9073-49CA-816E-64361DBED445}" type="pres">
      <dgm:prSet presAssocID="{0545F21E-ACF9-4CF1-939F-A5F3B360F74F}" presName="hierChild4" presStyleCnt="0"/>
      <dgm:spPr/>
    </dgm:pt>
    <dgm:pt modelId="{05E5BC7A-1599-4A16-B0C1-0818903222B3}" type="pres">
      <dgm:prSet presAssocID="{0E14704B-40B5-4078-98FE-F8A15FC75EC5}" presName="Name37" presStyleLbl="parChTrans1D4" presStyleIdx="5" presStyleCnt="19"/>
      <dgm:spPr/>
      <dgm:t>
        <a:bodyPr/>
        <a:lstStyle/>
        <a:p>
          <a:pPr rtl="1"/>
          <a:endParaRPr lang="he-IL"/>
        </a:p>
      </dgm:t>
    </dgm:pt>
    <dgm:pt modelId="{CBE3D58D-4ADF-44B1-B86C-FC6B26A391F5}" type="pres">
      <dgm:prSet presAssocID="{AD59AE54-2BF5-48E2-9EF7-A0307F8D2D0C}" presName="hierRoot2" presStyleCnt="0">
        <dgm:presLayoutVars>
          <dgm:hierBranch val="init"/>
        </dgm:presLayoutVars>
      </dgm:prSet>
      <dgm:spPr/>
    </dgm:pt>
    <dgm:pt modelId="{9C189590-62F3-4D14-BABB-201BB1B98BAE}" type="pres">
      <dgm:prSet presAssocID="{AD59AE54-2BF5-48E2-9EF7-A0307F8D2D0C}" presName="rootComposite" presStyleCnt="0"/>
      <dgm:spPr/>
    </dgm:pt>
    <dgm:pt modelId="{385F72C0-EAEC-47AD-B747-EE2F9DE47FE4}" type="pres">
      <dgm:prSet presAssocID="{AD59AE54-2BF5-48E2-9EF7-A0307F8D2D0C}" presName="rootText" presStyleLbl="node4" presStyleIdx="5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4105A47-600B-4C65-9752-D2866E0E4EEE}" type="pres">
      <dgm:prSet presAssocID="{AD59AE54-2BF5-48E2-9EF7-A0307F8D2D0C}" presName="rootConnector" presStyleLbl="node4" presStyleIdx="5" presStyleCnt="19"/>
      <dgm:spPr/>
      <dgm:t>
        <a:bodyPr/>
        <a:lstStyle/>
        <a:p>
          <a:pPr rtl="1"/>
          <a:endParaRPr lang="he-IL"/>
        </a:p>
      </dgm:t>
    </dgm:pt>
    <dgm:pt modelId="{3A22CC84-18D1-47CF-87F6-2BCD48968B69}" type="pres">
      <dgm:prSet presAssocID="{AD59AE54-2BF5-48E2-9EF7-A0307F8D2D0C}" presName="hierChild4" presStyleCnt="0"/>
      <dgm:spPr/>
    </dgm:pt>
    <dgm:pt modelId="{D39DB197-A1BC-456A-94C4-9DB7DC0CF420}" type="pres">
      <dgm:prSet presAssocID="{AD59AE54-2BF5-48E2-9EF7-A0307F8D2D0C}" presName="hierChild5" presStyleCnt="0"/>
      <dgm:spPr/>
    </dgm:pt>
    <dgm:pt modelId="{C87938C9-6469-4C9A-BFE0-CFCDC4BDDBA5}" type="pres">
      <dgm:prSet presAssocID="{0545F21E-ACF9-4CF1-939F-A5F3B360F74F}" presName="hierChild5" presStyleCnt="0"/>
      <dgm:spPr/>
    </dgm:pt>
    <dgm:pt modelId="{E5FA028A-3E8D-4420-8718-8FF3E4D66FB4}" type="pres">
      <dgm:prSet presAssocID="{2D64D528-2F60-4F24-8D08-F5BF010226C8}" presName="Name37" presStyleLbl="parChTrans1D3" presStyleIdx="2" presStyleCnt="14"/>
      <dgm:spPr/>
      <dgm:t>
        <a:bodyPr/>
        <a:lstStyle/>
        <a:p>
          <a:pPr rtl="1"/>
          <a:endParaRPr lang="he-IL"/>
        </a:p>
      </dgm:t>
    </dgm:pt>
    <dgm:pt modelId="{CE27AFFB-E9D3-4321-ACC7-63DA6E39543C}" type="pres">
      <dgm:prSet presAssocID="{603E2DE8-72F9-4393-BE78-1C966030003D}" presName="hierRoot2" presStyleCnt="0">
        <dgm:presLayoutVars>
          <dgm:hierBranch val="init"/>
        </dgm:presLayoutVars>
      </dgm:prSet>
      <dgm:spPr/>
    </dgm:pt>
    <dgm:pt modelId="{882DFFF9-B800-4DC0-9A99-757222CD18A0}" type="pres">
      <dgm:prSet presAssocID="{603E2DE8-72F9-4393-BE78-1C966030003D}" presName="rootComposite" presStyleCnt="0"/>
      <dgm:spPr/>
    </dgm:pt>
    <dgm:pt modelId="{7A366C8E-72CE-4A7E-97B6-13CAC229836E}" type="pres">
      <dgm:prSet presAssocID="{603E2DE8-72F9-4393-BE78-1C966030003D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4B3BA4C-6E67-4984-A463-843EA8033867}" type="pres">
      <dgm:prSet presAssocID="{603E2DE8-72F9-4393-BE78-1C966030003D}" presName="rootConnector" presStyleLbl="node3" presStyleIdx="2" presStyleCnt="14"/>
      <dgm:spPr/>
      <dgm:t>
        <a:bodyPr/>
        <a:lstStyle/>
        <a:p>
          <a:pPr rtl="1"/>
          <a:endParaRPr lang="he-IL"/>
        </a:p>
      </dgm:t>
    </dgm:pt>
    <dgm:pt modelId="{8D04E0B6-03B7-4628-BBAA-708FCD02A739}" type="pres">
      <dgm:prSet presAssocID="{603E2DE8-72F9-4393-BE78-1C966030003D}" presName="hierChild4" presStyleCnt="0"/>
      <dgm:spPr/>
    </dgm:pt>
    <dgm:pt modelId="{42FC8F46-796C-444F-920A-CEAD95FDEEF9}" type="pres">
      <dgm:prSet presAssocID="{603E2DE8-72F9-4393-BE78-1C966030003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  <dgm:t>
        <a:bodyPr/>
        <a:lstStyle/>
        <a:p>
          <a:pPr rtl="1"/>
          <a:endParaRPr lang="he-IL"/>
        </a:p>
      </dgm:t>
    </dgm:pt>
    <dgm:pt modelId="{ACAB94CF-FAE8-4B4B-9684-1DB855446F20}" type="pres">
      <dgm:prSet presAssocID="{19E666AB-32BB-40BC-96C1-CB75AE60C771}" presName="Name37" presStyleLbl="parChTrans1D2" presStyleIdx="1" presStyleCnt="6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14A623A-4500-4032-9815-40A0CA9D7257}" type="pres">
      <dgm:prSet presAssocID="{0ED11228-06A8-4ACD-9F50-9519392C51EB}" presName="rootComposite" presStyleCnt="0"/>
      <dgm:spPr/>
      <dgm:t>
        <a:bodyPr/>
        <a:lstStyle/>
        <a:p>
          <a:pPr rtl="1"/>
          <a:endParaRPr lang="he-IL"/>
        </a:p>
      </dgm:t>
    </dgm:pt>
    <dgm:pt modelId="{404337A5-EAD6-4553-BD89-C1BE5AC02670}" type="pres">
      <dgm:prSet presAssocID="{0ED11228-06A8-4ACD-9F50-9519392C51E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6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  <dgm:t>
        <a:bodyPr/>
        <a:lstStyle/>
        <a:p>
          <a:pPr rtl="1"/>
          <a:endParaRPr lang="he-IL"/>
        </a:p>
      </dgm:t>
    </dgm:pt>
    <dgm:pt modelId="{935C8B79-2B6E-42EC-97EC-47BEFBE26656}" type="pres">
      <dgm:prSet presAssocID="{F1E38902-23EB-4E2A-A524-972D11466FAF}" presName="Name37" presStyleLbl="parChTrans1D3" presStyleIdx="3" presStyleCnt="14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D0A3619-874F-46D0-ACB4-19D1FE64BE60}" type="pres">
      <dgm:prSet presAssocID="{00DE50F4-8EDB-4092-A935-E93BE8232A32}" presName="rootComposite" presStyleCnt="0"/>
      <dgm:spPr/>
      <dgm:t>
        <a:bodyPr/>
        <a:lstStyle/>
        <a:p>
          <a:pPr rtl="1"/>
          <a:endParaRPr lang="he-IL"/>
        </a:p>
      </dgm:t>
    </dgm:pt>
    <dgm:pt modelId="{4962AA53-85A0-44A5-9701-74266CB8BA3D}" type="pres">
      <dgm:prSet presAssocID="{00DE50F4-8EDB-4092-A935-E93BE8232A32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3" presStyleCnt="14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  <dgm:t>
        <a:bodyPr/>
        <a:lstStyle/>
        <a:p>
          <a:pPr rtl="1"/>
          <a:endParaRPr lang="he-IL"/>
        </a:p>
      </dgm:t>
    </dgm:pt>
    <dgm:pt modelId="{B439DDF5-86D9-443D-A669-61997F285056}" type="pres">
      <dgm:prSet presAssocID="{2C47FCF2-E7FE-4F82-A9AD-CD64BEF43BFF}" presName="Name37" presStyleLbl="parChTrans1D4" presStyleIdx="6" presStyleCnt="19"/>
      <dgm:spPr/>
      <dgm:t>
        <a:bodyPr/>
        <a:lstStyle/>
        <a:p>
          <a:pPr rtl="1"/>
          <a:endParaRPr lang="he-IL"/>
        </a:p>
      </dgm:t>
    </dgm:pt>
    <dgm:pt modelId="{B790042B-77B2-49C9-A27E-C40BCDC56452}" type="pres">
      <dgm:prSet presAssocID="{18B9D510-DDFF-409C-B646-0629A55503E0}" presName="hierRoot2" presStyleCnt="0">
        <dgm:presLayoutVars>
          <dgm:hierBranch val="init"/>
        </dgm:presLayoutVars>
      </dgm:prSet>
      <dgm:spPr/>
    </dgm:pt>
    <dgm:pt modelId="{D046209E-0CE2-4EC5-890F-CB1CC028A807}" type="pres">
      <dgm:prSet presAssocID="{18B9D510-DDFF-409C-B646-0629A55503E0}" presName="rootComposite" presStyleCnt="0"/>
      <dgm:spPr/>
    </dgm:pt>
    <dgm:pt modelId="{0A9E7072-7FAA-4F85-8ECF-19C4D7EA11FE}" type="pres">
      <dgm:prSet presAssocID="{18B9D510-DDFF-409C-B646-0629A55503E0}" presName="rootText" presStyleLbl="node4" presStyleIdx="6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2FF609-CBEB-4409-8E85-3A3997B405A1}" type="pres">
      <dgm:prSet presAssocID="{18B9D510-DDFF-409C-B646-0629A55503E0}" presName="rootConnector" presStyleLbl="node4" presStyleIdx="6" presStyleCnt="19"/>
      <dgm:spPr/>
      <dgm:t>
        <a:bodyPr/>
        <a:lstStyle/>
        <a:p>
          <a:pPr rtl="1"/>
          <a:endParaRPr lang="he-IL"/>
        </a:p>
      </dgm:t>
    </dgm:pt>
    <dgm:pt modelId="{9DC45933-FC8E-4A97-ABEB-290D298AAFC0}" type="pres">
      <dgm:prSet presAssocID="{18B9D510-DDFF-409C-B646-0629A55503E0}" presName="hierChild4" presStyleCnt="0"/>
      <dgm:spPr/>
    </dgm:pt>
    <dgm:pt modelId="{C93F5447-CE2C-408F-86C1-07E14EC68F8E}" type="pres">
      <dgm:prSet presAssocID="{3CFCAB98-D2BF-4648-A26E-3B87FE16BA0E}" presName="Name37" presStyleLbl="parChTrans1D4" presStyleIdx="7" presStyleCnt="19"/>
      <dgm:spPr/>
      <dgm:t>
        <a:bodyPr/>
        <a:lstStyle/>
        <a:p>
          <a:pPr rtl="1"/>
          <a:endParaRPr lang="he-IL"/>
        </a:p>
      </dgm:t>
    </dgm:pt>
    <dgm:pt modelId="{D690E80E-C230-4EF2-B933-9120AD33104A}" type="pres">
      <dgm:prSet presAssocID="{04EC11EC-E877-4DB6-AE49-A3123BF72A88}" presName="hierRoot2" presStyleCnt="0">
        <dgm:presLayoutVars>
          <dgm:hierBranch val="init"/>
        </dgm:presLayoutVars>
      </dgm:prSet>
      <dgm:spPr/>
    </dgm:pt>
    <dgm:pt modelId="{8152838F-1B0C-4448-90C2-EC733A9BECD4}" type="pres">
      <dgm:prSet presAssocID="{04EC11EC-E877-4DB6-AE49-A3123BF72A88}" presName="rootComposite" presStyleCnt="0"/>
      <dgm:spPr/>
    </dgm:pt>
    <dgm:pt modelId="{5BE14580-D173-4156-94C7-925171CEA3B5}" type="pres">
      <dgm:prSet presAssocID="{04EC11EC-E877-4DB6-AE49-A3123BF72A88}" presName="rootText" presStyleLbl="node4" presStyleIdx="7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A7D26C0-5D5E-4B51-8B12-F298F0C73DD7}" type="pres">
      <dgm:prSet presAssocID="{04EC11EC-E877-4DB6-AE49-A3123BF72A88}" presName="rootConnector" presStyleLbl="node4" presStyleIdx="7" presStyleCnt="19"/>
      <dgm:spPr/>
      <dgm:t>
        <a:bodyPr/>
        <a:lstStyle/>
        <a:p>
          <a:pPr rtl="1"/>
          <a:endParaRPr lang="he-IL"/>
        </a:p>
      </dgm:t>
    </dgm:pt>
    <dgm:pt modelId="{6C427F2F-3FD4-4D2A-8B91-190978A19DB5}" type="pres">
      <dgm:prSet presAssocID="{04EC11EC-E877-4DB6-AE49-A3123BF72A88}" presName="hierChild4" presStyleCnt="0"/>
      <dgm:spPr/>
    </dgm:pt>
    <dgm:pt modelId="{D3CFEC2C-A6C3-4426-8381-7484CB381D83}" type="pres">
      <dgm:prSet presAssocID="{04EC11EC-E877-4DB6-AE49-A3123BF72A88}" presName="hierChild5" presStyleCnt="0"/>
      <dgm:spPr/>
    </dgm:pt>
    <dgm:pt modelId="{F3848B3F-4BD3-49EE-8476-8C581228C0C0}" type="pres">
      <dgm:prSet presAssocID="{18B9D510-DDFF-409C-B646-0629A55503E0}" presName="hierChild5" presStyleCnt="0"/>
      <dgm:spPr/>
    </dgm:pt>
    <dgm:pt modelId="{05ED0A7E-71DE-4106-9E2A-1357DF019E7D}" type="pres">
      <dgm:prSet presAssocID="{C33C80FA-78DD-49D1-999A-30C69854A011}" presName="Name37" presStyleLbl="parChTrans1D4" presStyleIdx="8" presStyleCnt="19"/>
      <dgm:spPr/>
      <dgm:t>
        <a:bodyPr/>
        <a:lstStyle/>
        <a:p>
          <a:pPr rtl="1"/>
          <a:endParaRPr lang="he-IL"/>
        </a:p>
      </dgm:t>
    </dgm:pt>
    <dgm:pt modelId="{A0B4B99B-B316-4CEE-BE20-F7169DE7737F}" type="pres">
      <dgm:prSet presAssocID="{43764EB5-0EBE-4B6B-BE7E-585A33B81F0D}" presName="hierRoot2" presStyleCnt="0">
        <dgm:presLayoutVars>
          <dgm:hierBranch val="init"/>
        </dgm:presLayoutVars>
      </dgm:prSet>
      <dgm:spPr/>
    </dgm:pt>
    <dgm:pt modelId="{8A0EAECE-DF32-4D61-9B91-CDC18329CD09}" type="pres">
      <dgm:prSet presAssocID="{43764EB5-0EBE-4B6B-BE7E-585A33B81F0D}" presName="rootComposite" presStyleCnt="0"/>
      <dgm:spPr/>
    </dgm:pt>
    <dgm:pt modelId="{9FBFEEC1-1719-452C-B873-3E18626FB34E}" type="pres">
      <dgm:prSet presAssocID="{43764EB5-0EBE-4B6B-BE7E-585A33B81F0D}" presName="rootText" presStyleLbl="node4" presStyleIdx="8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E49B292-3682-4790-B309-D4C53F94B16F}" type="pres">
      <dgm:prSet presAssocID="{43764EB5-0EBE-4B6B-BE7E-585A33B81F0D}" presName="rootConnector" presStyleLbl="node4" presStyleIdx="8" presStyleCnt="19"/>
      <dgm:spPr/>
      <dgm:t>
        <a:bodyPr/>
        <a:lstStyle/>
        <a:p>
          <a:pPr rtl="1"/>
          <a:endParaRPr lang="he-IL"/>
        </a:p>
      </dgm:t>
    </dgm:pt>
    <dgm:pt modelId="{E0DFA197-9316-43E7-A8FC-108251FC7F64}" type="pres">
      <dgm:prSet presAssocID="{43764EB5-0EBE-4B6B-BE7E-585A33B81F0D}" presName="hierChild4" presStyleCnt="0"/>
      <dgm:spPr/>
    </dgm:pt>
    <dgm:pt modelId="{8D85FA72-372B-426E-BF19-DCE22A99C8A3}" type="pres">
      <dgm:prSet presAssocID="{43764EB5-0EBE-4B6B-BE7E-585A33B81F0D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  <dgm:t>
        <a:bodyPr/>
        <a:lstStyle/>
        <a:p>
          <a:pPr rtl="1"/>
          <a:endParaRPr lang="he-IL"/>
        </a:p>
      </dgm:t>
    </dgm:pt>
    <dgm:pt modelId="{B91D1497-821A-40A1-A607-1068CF9A8B5D}" type="pres">
      <dgm:prSet presAssocID="{665EE994-0698-4BC8-A930-A280C1188FE5}" presName="Name37" presStyleLbl="parChTrans1D3" presStyleIdx="4" presStyleCnt="14"/>
      <dgm:spPr/>
      <dgm:t>
        <a:bodyPr/>
        <a:lstStyle/>
        <a:p>
          <a:pPr rtl="1"/>
          <a:endParaRPr lang="he-IL"/>
        </a:p>
      </dgm:t>
    </dgm:pt>
    <dgm:pt modelId="{DDF7BF64-CB79-4665-8EC3-A50E7F5FB126}" type="pres">
      <dgm:prSet presAssocID="{F509DB8C-9435-40AE-A205-6040F34ECB5D}" presName="hierRoot2" presStyleCnt="0">
        <dgm:presLayoutVars>
          <dgm:hierBranch val="init"/>
        </dgm:presLayoutVars>
      </dgm:prSet>
      <dgm:spPr/>
    </dgm:pt>
    <dgm:pt modelId="{C8C18036-8B1E-4AD0-AED7-4C7C7FFB1ADE}" type="pres">
      <dgm:prSet presAssocID="{F509DB8C-9435-40AE-A205-6040F34ECB5D}" presName="rootComposite" presStyleCnt="0"/>
      <dgm:spPr/>
    </dgm:pt>
    <dgm:pt modelId="{5EFA00EC-4054-43F0-A482-8E08207F098A}" type="pres">
      <dgm:prSet presAssocID="{F509DB8C-9435-40AE-A205-6040F34ECB5D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0D370FE-3314-41EC-9126-FAD0C60B8A88}" type="pres">
      <dgm:prSet presAssocID="{F509DB8C-9435-40AE-A205-6040F34ECB5D}" presName="rootConnector" presStyleLbl="node3" presStyleIdx="4" presStyleCnt="14"/>
      <dgm:spPr/>
      <dgm:t>
        <a:bodyPr/>
        <a:lstStyle/>
        <a:p>
          <a:pPr rtl="1"/>
          <a:endParaRPr lang="he-IL"/>
        </a:p>
      </dgm:t>
    </dgm:pt>
    <dgm:pt modelId="{5BECD323-D602-4346-A6FA-CA761B7A7C2E}" type="pres">
      <dgm:prSet presAssocID="{F509DB8C-9435-40AE-A205-6040F34ECB5D}" presName="hierChild4" presStyleCnt="0"/>
      <dgm:spPr/>
    </dgm:pt>
    <dgm:pt modelId="{350573F5-CCE6-4F01-BCCD-DC600F9D9BAE}" type="pres">
      <dgm:prSet presAssocID="{F509DB8C-9435-40AE-A205-6040F34ECB5D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  <dgm:t>
        <a:bodyPr/>
        <a:lstStyle/>
        <a:p>
          <a:pPr rtl="1"/>
          <a:endParaRPr lang="he-IL"/>
        </a:p>
      </dgm:t>
    </dgm:pt>
    <dgm:pt modelId="{629D4C9B-B3E9-441C-AE3D-40D1EB59D386}" type="pres">
      <dgm:prSet presAssocID="{D585B2C9-809E-4FD9-B909-BFAF2F422309}" presName="Name37" presStyleLbl="parChTrans1D2" presStyleIdx="2" presStyleCnt="6"/>
      <dgm:spPr/>
      <dgm:t>
        <a:bodyPr/>
        <a:lstStyle/>
        <a:p>
          <a:pPr rtl="1"/>
          <a:endParaRPr lang="he-IL"/>
        </a:p>
      </dgm:t>
    </dgm:pt>
    <dgm:pt modelId="{9D99E132-AEA5-4F4A-94CB-793F51CBF886}" type="pres">
      <dgm:prSet presAssocID="{D80352CF-0ABB-43C1-802F-5632CD4815E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01E5831-4A02-4A8F-BC7C-91B9A8E6ECF2}" type="pres">
      <dgm:prSet presAssocID="{D80352CF-0ABB-43C1-802F-5632CD4815ED}" presName="rootComposite" presStyleCnt="0"/>
      <dgm:spPr/>
      <dgm:t>
        <a:bodyPr/>
        <a:lstStyle/>
        <a:p>
          <a:pPr rtl="1"/>
          <a:endParaRPr lang="he-IL"/>
        </a:p>
      </dgm:t>
    </dgm:pt>
    <dgm:pt modelId="{9850FFCA-BEA2-4473-91BD-0AF99C869FCF}" type="pres">
      <dgm:prSet presAssocID="{D80352CF-0ABB-43C1-802F-5632CD4815ED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9C36321-E70F-4E20-B087-52C75547F264}" type="pres">
      <dgm:prSet presAssocID="{D80352CF-0ABB-43C1-802F-5632CD4815ED}" presName="rootConnector" presStyleLbl="node2" presStyleIdx="2" presStyleCnt="6"/>
      <dgm:spPr/>
      <dgm:t>
        <a:bodyPr/>
        <a:lstStyle/>
        <a:p>
          <a:pPr rtl="1"/>
          <a:endParaRPr lang="he-IL"/>
        </a:p>
      </dgm:t>
    </dgm:pt>
    <dgm:pt modelId="{227A2BC1-04D5-41D0-B908-DF9D0E23F628}" type="pres">
      <dgm:prSet presAssocID="{D80352CF-0ABB-43C1-802F-5632CD4815ED}" presName="hierChild4" presStyleCnt="0"/>
      <dgm:spPr/>
      <dgm:t>
        <a:bodyPr/>
        <a:lstStyle/>
        <a:p>
          <a:pPr rtl="1"/>
          <a:endParaRPr lang="he-IL"/>
        </a:p>
      </dgm:t>
    </dgm:pt>
    <dgm:pt modelId="{5F72AFBA-6E95-49A4-B50C-94B8DC48C400}" type="pres">
      <dgm:prSet presAssocID="{2B2FBF72-C3BC-4F52-AEFD-EC34A3F2886B}" presName="Name37" presStyleLbl="parChTrans1D3" presStyleIdx="5" presStyleCnt="14"/>
      <dgm:spPr/>
      <dgm:t>
        <a:bodyPr/>
        <a:lstStyle/>
        <a:p>
          <a:pPr rtl="1"/>
          <a:endParaRPr lang="he-IL"/>
        </a:p>
      </dgm:t>
    </dgm:pt>
    <dgm:pt modelId="{C8708900-CE90-40EB-A571-0A25F34053CF}" type="pres">
      <dgm:prSet presAssocID="{CEE5CF24-5D46-4AC4-A3CC-9C275654037C}" presName="hierRoot2" presStyleCnt="0">
        <dgm:presLayoutVars>
          <dgm:hierBranch val="init"/>
        </dgm:presLayoutVars>
      </dgm:prSet>
      <dgm:spPr/>
    </dgm:pt>
    <dgm:pt modelId="{3771C23A-5000-4325-96F4-69CFD7C0DD8A}" type="pres">
      <dgm:prSet presAssocID="{CEE5CF24-5D46-4AC4-A3CC-9C275654037C}" presName="rootComposite" presStyleCnt="0"/>
      <dgm:spPr/>
    </dgm:pt>
    <dgm:pt modelId="{5CECFBBC-9728-48A5-97FE-3C7AE7E25F4A}" type="pres">
      <dgm:prSet presAssocID="{CEE5CF24-5D46-4AC4-A3CC-9C275654037C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E459911-2D86-4A1C-8524-AC0A9E254BF5}" type="pres">
      <dgm:prSet presAssocID="{CEE5CF24-5D46-4AC4-A3CC-9C275654037C}" presName="rootConnector" presStyleLbl="node3" presStyleIdx="5" presStyleCnt="14"/>
      <dgm:spPr/>
      <dgm:t>
        <a:bodyPr/>
        <a:lstStyle/>
        <a:p>
          <a:pPr rtl="1"/>
          <a:endParaRPr lang="he-IL"/>
        </a:p>
      </dgm:t>
    </dgm:pt>
    <dgm:pt modelId="{CCBD720C-B928-4539-B6CF-D789143FC19D}" type="pres">
      <dgm:prSet presAssocID="{CEE5CF24-5D46-4AC4-A3CC-9C275654037C}" presName="hierChild4" presStyleCnt="0"/>
      <dgm:spPr/>
    </dgm:pt>
    <dgm:pt modelId="{A58F61EA-CFCE-4D35-B332-FF28EDF5550B}" type="pres">
      <dgm:prSet presAssocID="{83D7D6CE-B57C-4CDF-BA3B-48B0023ECF3C}" presName="Name37" presStyleLbl="parChTrans1D4" presStyleIdx="9" presStyleCnt="19"/>
      <dgm:spPr/>
      <dgm:t>
        <a:bodyPr/>
        <a:lstStyle/>
        <a:p>
          <a:pPr rtl="1"/>
          <a:endParaRPr lang="he-IL"/>
        </a:p>
      </dgm:t>
    </dgm:pt>
    <dgm:pt modelId="{767AA15C-C3CB-4695-AC7D-F95619180614}" type="pres">
      <dgm:prSet presAssocID="{9D99B673-0CB5-48E7-BB11-68867BE80D76}" presName="hierRoot2" presStyleCnt="0">
        <dgm:presLayoutVars>
          <dgm:hierBranch val="init"/>
        </dgm:presLayoutVars>
      </dgm:prSet>
      <dgm:spPr/>
    </dgm:pt>
    <dgm:pt modelId="{CC761C6F-013B-4ADC-824F-E32E37F441F3}" type="pres">
      <dgm:prSet presAssocID="{9D99B673-0CB5-48E7-BB11-68867BE80D76}" presName="rootComposite" presStyleCnt="0"/>
      <dgm:spPr/>
    </dgm:pt>
    <dgm:pt modelId="{28D609B9-073F-470E-ABED-481064E31CC5}" type="pres">
      <dgm:prSet presAssocID="{9D99B673-0CB5-48E7-BB11-68867BE80D76}" presName="rootText" presStyleLbl="node4" presStyleIdx="9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C79876F-280E-4D97-8526-2184D1DD1C99}" type="pres">
      <dgm:prSet presAssocID="{9D99B673-0CB5-48E7-BB11-68867BE80D76}" presName="rootConnector" presStyleLbl="node4" presStyleIdx="9" presStyleCnt="19"/>
      <dgm:spPr/>
      <dgm:t>
        <a:bodyPr/>
        <a:lstStyle/>
        <a:p>
          <a:pPr rtl="1"/>
          <a:endParaRPr lang="he-IL"/>
        </a:p>
      </dgm:t>
    </dgm:pt>
    <dgm:pt modelId="{3FB9B31A-A520-46BD-878E-65A98EFE5C64}" type="pres">
      <dgm:prSet presAssocID="{9D99B673-0CB5-48E7-BB11-68867BE80D76}" presName="hierChild4" presStyleCnt="0"/>
      <dgm:spPr/>
    </dgm:pt>
    <dgm:pt modelId="{E5EADDDC-41FF-4C6C-AAB6-4F6115EDCA37}" type="pres">
      <dgm:prSet presAssocID="{5491A016-9CA0-40F2-9A99-5E8283F6AF54}" presName="Name37" presStyleLbl="parChTrans1D4" presStyleIdx="10" presStyleCnt="19"/>
      <dgm:spPr/>
      <dgm:t>
        <a:bodyPr/>
        <a:lstStyle/>
        <a:p>
          <a:pPr rtl="1"/>
          <a:endParaRPr lang="he-IL"/>
        </a:p>
      </dgm:t>
    </dgm:pt>
    <dgm:pt modelId="{32BD3540-30D9-4E3C-8DEA-7EA1753FFD9C}" type="pres">
      <dgm:prSet presAssocID="{C3730B7A-5CF7-40C3-A0FC-D85569F961E6}" presName="hierRoot2" presStyleCnt="0">
        <dgm:presLayoutVars>
          <dgm:hierBranch val="init"/>
        </dgm:presLayoutVars>
      </dgm:prSet>
      <dgm:spPr/>
    </dgm:pt>
    <dgm:pt modelId="{819839CD-BF52-45FD-ACB3-7AAE5C6EEFB6}" type="pres">
      <dgm:prSet presAssocID="{C3730B7A-5CF7-40C3-A0FC-D85569F961E6}" presName="rootComposite" presStyleCnt="0"/>
      <dgm:spPr/>
    </dgm:pt>
    <dgm:pt modelId="{AF9C1272-7009-4F3E-8500-F1F3C3BA3026}" type="pres">
      <dgm:prSet presAssocID="{C3730B7A-5CF7-40C3-A0FC-D85569F961E6}" presName="rootText" presStyleLbl="node4" presStyleIdx="10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A0C997F-006A-4F6B-B7D5-63998F8C132A}" type="pres">
      <dgm:prSet presAssocID="{C3730B7A-5CF7-40C3-A0FC-D85569F961E6}" presName="rootConnector" presStyleLbl="node4" presStyleIdx="10" presStyleCnt="19"/>
      <dgm:spPr/>
      <dgm:t>
        <a:bodyPr/>
        <a:lstStyle/>
        <a:p>
          <a:pPr rtl="1"/>
          <a:endParaRPr lang="he-IL"/>
        </a:p>
      </dgm:t>
    </dgm:pt>
    <dgm:pt modelId="{027BA1CC-E1EC-4CBA-BB77-A9D64A160432}" type="pres">
      <dgm:prSet presAssocID="{C3730B7A-5CF7-40C3-A0FC-D85569F961E6}" presName="hierChild4" presStyleCnt="0"/>
      <dgm:spPr/>
    </dgm:pt>
    <dgm:pt modelId="{C3187323-EA43-4752-A57B-C468CC445411}" type="pres">
      <dgm:prSet presAssocID="{C3730B7A-5CF7-40C3-A0FC-D85569F961E6}" presName="hierChild5" presStyleCnt="0"/>
      <dgm:spPr/>
    </dgm:pt>
    <dgm:pt modelId="{DB097412-C9F2-4589-A709-E90C59DBCC32}" type="pres">
      <dgm:prSet presAssocID="{9D99B673-0CB5-48E7-BB11-68867BE80D76}" presName="hierChild5" presStyleCnt="0"/>
      <dgm:spPr/>
    </dgm:pt>
    <dgm:pt modelId="{287B68E0-AD89-4115-B8E4-058F005D33B4}" type="pres">
      <dgm:prSet presAssocID="{FADF9C26-C75A-4385-8A76-1704BB11E393}" presName="Name37" presStyleLbl="parChTrans1D4" presStyleIdx="11" presStyleCnt="19"/>
      <dgm:spPr/>
      <dgm:t>
        <a:bodyPr/>
        <a:lstStyle/>
        <a:p>
          <a:pPr rtl="1"/>
          <a:endParaRPr lang="he-IL"/>
        </a:p>
      </dgm:t>
    </dgm:pt>
    <dgm:pt modelId="{53B9736A-6D31-408E-BFCB-9A8411874A19}" type="pres">
      <dgm:prSet presAssocID="{7C6EEBC8-440C-4323-B228-52D63C1E3A53}" presName="hierRoot2" presStyleCnt="0">
        <dgm:presLayoutVars>
          <dgm:hierBranch val="init"/>
        </dgm:presLayoutVars>
      </dgm:prSet>
      <dgm:spPr/>
    </dgm:pt>
    <dgm:pt modelId="{C83227D8-15C3-4E5B-BF84-D14A3B22D103}" type="pres">
      <dgm:prSet presAssocID="{7C6EEBC8-440C-4323-B228-52D63C1E3A53}" presName="rootComposite" presStyleCnt="0"/>
      <dgm:spPr/>
    </dgm:pt>
    <dgm:pt modelId="{0E07CA83-60DC-4B47-8E13-20F019053A65}" type="pres">
      <dgm:prSet presAssocID="{7C6EEBC8-440C-4323-B228-52D63C1E3A53}" presName="rootText" presStyleLbl="node4" presStyleIdx="11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9D888E5-D29E-47A2-96AF-D4B41F7C77C6}" type="pres">
      <dgm:prSet presAssocID="{7C6EEBC8-440C-4323-B228-52D63C1E3A53}" presName="rootConnector" presStyleLbl="node4" presStyleIdx="11" presStyleCnt="19"/>
      <dgm:spPr/>
      <dgm:t>
        <a:bodyPr/>
        <a:lstStyle/>
        <a:p>
          <a:pPr rtl="1"/>
          <a:endParaRPr lang="he-IL"/>
        </a:p>
      </dgm:t>
    </dgm:pt>
    <dgm:pt modelId="{8708A553-03F9-4FA8-9252-0422197E7CDB}" type="pres">
      <dgm:prSet presAssocID="{7C6EEBC8-440C-4323-B228-52D63C1E3A53}" presName="hierChild4" presStyleCnt="0"/>
      <dgm:spPr/>
    </dgm:pt>
    <dgm:pt modelId="{81EDEC28-823A-45CB-8E03-B4B5626FED91}" type="pres">
      <dgm:prSet presAssocID="{7C6EEBC8-440C-4323-B228-52D63C1E3A53}" presName="hierChild5" presStyleCnt="0"/>
      <dgm:spPr/>
    </dgm:pt>
    <dgm:pt modelId="{13767855-903E-4D76-BF47-953795B9769D}" type="pres">
      <dgm:prSet presAssocID="{CEE5CF24-5D46-4AC4-A3CC-9C275654037C}" presName="hierChild5" presStyleCnt="0"/>
      <dgm:spPr/>
    </dgm:pt>
    <dgm:pt modelId="{0F19167C-B3A3-4224-9ADD-89C7B7A0BD28}" type="pres">
      <dgm:prSet presAssocID="{CDA92DEB-36A5-4D0F-94B2-58D8AEC84DB4}" presName="Name37" presStyleLbl="parChTrans1D3" presStyleIdx="6" presStyleCnt="14"/>
      <dgm:spPr/>
      <dgm:t>
        <a:bodyPr/>
        <a:lstStyle/>
        <a:p>
          <a:pPr rtl="1"/>
          <a:endParaRPr lang="he-IL"/>
        </a:p>
      </dgm:t>
    </dgm:pt>
    <dgm:pt modelId="{781D7656-BF92-4C99-89B6-E2D5B4C3ABA0}" type="pres">
      <dgm:prSet presAssocID="{3C073CB3-09F4-4AE3-92C9-8EA242147579}" presName="hierRoot2" presStyleCnt="0">
        <dgm:presLayoutVars>
          <dgm:hierBranch val="init"/>
        </dgm:presLayoutVars>
      </dgm:prSet>
      <dgm:spPr/>
    </dgm:pt>
    <dgm:pt modelId="{04766D97-1FF1-4D1F-A5C6-F027ECF200E9}" type="pres">
      <dgm:prSet presAssocID="{3C073CB3-09F4-4AE3-92C9-8EA242147579}" presName="rootComposite" presStyleCnt="0"/>
      <dgm:spPr/>
    </dgm:pt>
    <dgm:pt modelId="{34B6EEC6-0A19-40CB-9139-12878C36EFFC}" type="pres">
      <dgm:prSet presAssocID="{3C073CB3-09F4-4AE3-92C9-8EA242147579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57B2C71-4776-49FA-8CB6-F84217223D82}" type="pres">
      <dgm:prSet presAssocID="{3C073CB3-09F4-4AE3-92C9-8EA242147579}" presName="rootConnector" presStyleLbl="node3" presStyleIdx="6" presStyleCnt="14"/>
      <dgm:spPr/>
      <dgm:t>
        <a:bodyPr/>
        <a:lstStyle/>
        <a:p>
          <a:pPr rtl="1"/>
          <a:endParaRPr lang="he-IL"/>
        </a:p>
      </dgm:t>
    </dgm:pt>
    <dgm:pt modelId="{DE515F19-DB78-4422-927E-61E608C1C952}" type="pres">
      <dgm:prSet presAssocID="{3C073CB3-09F4-4AE3-92C9-8EA242147579}" presName="hierChild4" presStyleCnt="0"/>
      <dgm:spPr/>
    </dgm:pt>
    <dgm:pt modelId="{1FC373A7-46DF-41B7-AE5A-3599C8ED17E1}" type="pres">
      <dgm:prSet presAssocID="{D4AEB95D-F73F-4669-9734-CF6D9D4085FA}" presName="Name37" presStyleLbl="parChTrans1D4" presStyleIdx="12" presStyleCnt="19"/>
      <dgm:spPr/>
      <dgm:t>
        <a:bodyPr/>
        <a:lstStyle/>
        <a:p>
          <a:pPr rtl="1"/>
          <a:endParaRPr lang="he-IL"/>
        </a:p>
      </dgm:t>
    </dgm:pt>
    <dgm:pt modelId="{52802C0D-3769-413A-928B-221E58F21C12}" type="pres">
      <dgm:prSet presAssocID="{46F1A23C-34A1-402B-9454-4418F4C28937}" presName="hierRoot2" presStyleCnt="0">
        <dgm:presLayoutVars>
          <dgm:hierBranch val="init"/>
        </dgm:presLayoutVars>
      </dgm:prSet>
      <dgm:spPr/>
    </dgm:pt>
    <dgm:pt modelId="{60CA8BA9-A45D-45BC-BAAA-E27CED739636}" type="pres">
      <dgm:prSet presAssocID="{46F1A23C-34A1-402B-9454-4418F4C28937}" presName="rootComposite" presStyleCnt="0"/>
      <dgm:spPr/>
    </dgm:pt>
    <dgm:pt modelId="{1F8C7036-5EF0-4991-8B61-2D04104C1B4C}" type="pres">
      <dgm:prSet presAssocID="{46F1A23C-34A1-402B-9454-4418F4C28937}" presName="rootText" presStyleLbl="node4" presStyleIdx="12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B76848C-8551-4BD3-BAD7-62DCD4B4AC43}" type="pres">
      <dgm:prSet presAssocID="{46F1A23C-34A1-402B-9454-4418F4C28937}" presName="rootConnector" presStyleLbl="node4" presStyleIdx="12" presStyleCnt="19"/>
      <dgm:spPr/>
      <dgm:t>
        <a:bodyPr/>
        <a:lstStyle/>
        <a:p>
          <a:pPr rtl="1"/>
          <a:endParaRPr lang="he-IL"/>
        </a:p>
      </dgm:t>
    </dgm:pt>
    <dgm:pt modelId="{319ABF64-DF03-488D-8DA2-004800ADD71B}" type="pres">
      <dgm:prSet presAssocID="{46F1A23C-34A1-402B-9454-4418F4C28937}" presName="hierChild4" presStyleCnt="0"/>
      <dgm:spPr/>
    </dgm:pt>
    <dgm:pt modelId="{111D2B09-8BDE-40FD-AA98-C7B2AD848218}" type="pres">
      <dgm:prSet presAssocID="{B5F37523-C21A-43CD-9C9D-D76B9EE93D0A}" presName="Name37" presStyleLbl="parChTrans1D4" presStyleIdx="13" presStyleCnt="19"/>
      <dgm:spPr/>
      <dgm:t>
        <a:bodyPr/>
        <a:lstStyle/>
        <a:p>
          <a:pPr rtl="1"/>
          <a:endParaRPr lang="he-IL"/>
        </a:p>
      </dgm:t>
    </dgm:pt>
    <dgm:pt modelId="{A4910FB5-97FA-4FFB-9313-8BBE5B3972CB}" type="pres">
      <dgm:prSet presAssocID="{8C43CB33-B034-444E-9920-6BF4A1C55B17}" presName="hierRoot2" presStyleCnt="0">
        <dgm:presLayoutVars>
          <dgm:hierBranch val="init"/>
        </dgm:presLayoutVars>
      </dgm:prSet>
      <dgm:spPr/>
    </dgm:pt>
    <dgm:pt modelId="{E3398170-F4DB-4697-B18B-F00103278A62}" type="pres">
      <dgm:prSet presAssocID="{8C43CB33-B034-444E-9920-6BF4A1C55B17}" presName="rootComposite" presStyleCnt="0"/>
      <dgm:spPr/>
    </dgm:pt>
    <dgm:pt modelId="{80AFA193-9DC0-4093-AC49-4134A28A37B1}" type="pres">
      <dgm:prSet presAssocID="{8C43CB33-B034-444E-9920-6BF4A1C55B17}" presName="rootText" presStyleLbl="node4" presStyleIdx="13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34FD7F8-E55D-471E-A48F-50D403D3BD44}" type="pres">
      <dgm:prSet presAssocID="{8C43CB33-B034-444E-9920-6BF4A1C55B17}" presName="rootConnector" presStyleLbl="node4" presStyleIdx="13" presStyleCnt="19"/>
      <dgm:spPr/>
      <dgm:t>
        <a:bodyPr/>
        <a:lstStyle/>
        <a:p>
          <a:pPr rtl="1"/>
          <a:endParaRPr lang="he-IL"/>
        </a:p>
      </dgm:t>
    </dgm:pt>
    <dgm:pt modelId="{8C077B3C-CA8F-4B04-8F37-8DFA83918D3D}" type="pres">
      <dgm:prSet presAssocID="{8C43CB33-B034-444E-9920-6BF4A1C55B17}" presName="hierChild4" presStyleCnt="0"/>
      <dgm:spPr/>
    </dgm:pt>
    <dgm:pt modelId="{3EE2DF92-A9DC-4CCA-B838-3AF49236EE19}" type="pres">
      <dgm:prSet presAssocID="{8C43CB33-B034-444E-9920-6BF4A1C55B17}" presName="hierChild5" presStyleCnt="0"/>
      <dgm:spPr/>
    </dgm:pt>
    <dgm:pt modelId="{B25978F3-E4E7-4A33-A0A2-0CFE2E5CE4C1}" type="pres">
      <dgm:prSet presAssocID="{46F1A23C-34A1-402B-9454-4418F4C28937}" presName="hierChild5" presStyleCnt="0"/>
      <dgm:spPr/>
    </dgm:pt>
    <dgm:pt modelId="{85D5D021-26F7-4647-B002-EA126F90F153}" type="pres">
      <dgm:prSet presAssocID="{890C8AA5-AB22-4A50-81E2-98CE26366D77}" presName="Name37" presStyleLbl="parChTrans1D4" presStyleIdx="14" presStyleCnt="19"/>
      <dgm:spPr/>
      <dgm:t>
        <a:bodyPr/>
        <a:lstStyle/>
        <a:p>
          <a:pPr rtl="1"/>
          <a:endParaRPr lang="he-IL"/>
        </a:p>
      </dgm:t>
    </dgm:pt>
    <dgm:pt modelId="{9B9D481A-EE91-4447-8EFD-6E4D6ACC4DC3}" type="pres">
      <dgm:prSet presAssocID="{399F217A-C4E4-4CCB-81B2-D9A7ED5EB024}" presName="hierRoot2" presStyleCnt="0">
        <dgm:presLayoutVars>
          <dgm:hierBranch val="init"/>
        </dgm:presLayoutVars>
      </dgm:prSet>
      <dgm:spPr/>
    </dgm:pt>
    <dgm:pt modelId="{67AACC04-EB03-43BA-8E53-4A51C9BF6349}" type="pres">
      <dgm:prSet presAssocID="{399F217A-C4E4-4CCB-81B2-D9A7ED5EB024}" presName="rootComposite" presStyleCnt="0"/>
      <dgm:spPr/>
    </dgm:pt>
    <dgm:pt modelId="{078F9418-F463-4A73-B5E8-A48785451285}" type="pres">
      <dgm:prSet presAssocID="{399F217A-C4E4-4CCB-81B2-D9A7ED5EB024}" presName="rootText" presStyleLbl="node4" presStyleIdx="14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241ADD-D41B-41DE-B324-A7E0D655DB30}" type="pres">
      <dgm:prSet presAssocID="{399F217A-C4E4-4CCB-81B2-D9A7ED5EB024}" presName="rootConnector" presStyleLbl="node4" presStyleIdx="14" presStyleCnt="19"/>
      <dgm:spPr/>
      <dgm:t>
        <a:bodyPr/>
        <a:lstStyle/>
        <a:p>
          <a:pPr rtl="1"/>
          <a:endParaRPr lang="he-IL"/>
        </a:p>
      </dgm:t>
    </dgm:pt>
    <dgm:pt modelId="{76526A4D-0570-4FCA-A99D-0629FE753E37}" type="pres">
      <dgm:prSet presAssocID="{399F217A-C4E4-4CCB-81B2-D9A7ED5EB024}" presName="hierChild4" presStyleCnt="0"/>
      <dgm:spPr/>
    </dgm:pt>
    <dgm:pt modelId="{4B15EA20-AEE2-4E00-8670-FAD676BFC004}" type="pres">
      <dgm:prSet presAssocID="{399F217A-C4E4-4CCB-81B2-D9A7ED5EB024}" presName="hierChild5" presStyleCnt="0"/>
      <dgm:spPr/>
    </dgm:pt>
    <dgm:pt modelId="{019ACCAC-0860-4B60-9590-CCB068975B8A}" type="pres">
      <dgm:prSet presAssocID="{3C073CB3-09F4-4AE3-92C9-8EA242147579}" presName="hierChild5" presStyleCnt="0"/>
      <dgm:spPr/>
    </dgm:pt>
    <dgm:pt modelId="{41682125-7BA6-419C-A414-11D0B01F387F}" type="pres">
      <dgm:prSet presAssocID="{D80352CF-0ABB-43C1-802F-5632CD4815ED}" presName="hierChild5" presStyleCnt="0"/>
      <dgm:spPr/>
      <dgm:t>
        <a:bodyPr/>
        <a:lstStyle/>
        <a:p>
          <a:pPr rtl="1"/>
          <a:endParaRPr lang="he-IL"/>
        </a:p>
      </dgm:t>
    </dgm:pt>
    <dgm:pt modelId="{84C21D7A-21AF-41FB-8A9A-DA91CEA6198F}" type="pres">
      <dgm:prSet presAssocID="{F74B44CC-C95E-4470-A232-1601E6F72E92}" presName="Name37" presStyleLbl="parChTrans1D2" presStyleIdx="3" presStyleCnt="6"/>
      <dgm:spPr/>
      <dgm:t>
        <a:bodyPr/>
        <a:lstStyle/>
        <a:p>
          <a:pPr rtl="1"/>
          <a:endParaRPr lang="he-IL"/>
        </a:p>
      </dgm:t>
    </dgm:pt>
    <dgm:pt modelId="{97A32177-823C-4B27-B19F-E247010C7905}" type="pres">
      <dgm:prSet presAssocID="{10456D4D-1B83-4A96-9EF9-ACD95908C89F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6BD5F9C7-FBCE-41F5-A34F-111BCCFDF94E}" type="pres">
      <dgm:prSet presAssocID="{10456D4D-1B83-4A96-9EF9-ACD95908C89F}" presName="rootComposite" presStyleCnt="0"/>
      <dgm:spPr/>
      <dgm:t>
        <a:bodyPr/>
        <a:lstStyle/>
        <a:p>
          <a:pPr rtl="1"/>
          <a:endParaRPr lang="he-IL"/>
        </a:p>
      </dgm:t>
    </dgm:pt>
    <dgm:pt modelId="{BCDA64BC-AF21-4C03-BBDF-FFF23AD3FA0D}" type="pres">
      <dgm:prSet presAssocID="{10456D4D-1B83-4A96-9EF9-ACD95908C89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820E37C-D283-4741-A3C3-0B3F99A0CEB8}" type="pres">
      <dgm:prSet presAssocID="{10456D4D-1B83-4A96-9EF9-ACD95908C89F}" presName="rootConnector" presStyleLbl="node2" presStyleIdx="3" presStyleCnt="6"/>
      <dgm:spPr/>
      <dgm:t>
        <a:bodyPr/>
        <a:lstStyle/>
        <a:p>
          <a:pPr rtl="1"/>
          <a:endParaRPr lang="he-IL"/>
        </a:p>
      </dgm:t>
    </dgm:pt>
    <dgm:pt modelId="{0FDF710F-581D-424B-8339-5149394B157E}" type="pres">
      <dgm:prSet presAssocID="{10456D4D-1B83-4A96-9EF9-ACD95908C89F}" presName="hierChild4" presStyleCnt="0"/>
      <dgm:spPr/>
      <dgm:t>
        <a:bodyPr/>
        <a:lstStyle/>
        <a:p>
          <a:pPr rtl="1"/>
          <a:endParaRPr lang="he-IL"/>
        </a:p>
      </dgm:t>
    </dgm:pt>
    <dgm:pt modelId="{C6BF442D-4269-494C-A9EB-8CF5ED9A932F}" type="pres">
      <dgm:prSet presAssocID="{212E44DC-C7BD-4091-8FB8-09C6A10E4865}" presName="Name37" presStyleLbl="parChTrans1D3" presStyleIdx="7" presStyleCnt="14"/>
      <dgm:spPr/>
      <dgm:t>
        <a:bodyPr/>
        <a:lstStyle/>
        <a:p>
          <a:pPr rtl="1"/>
          <a:endParaRPr lang="he-IL"/>
        </a:p>
      </dgm:t>
    </dgm:pt>
    <dgm:pt modelId="{0A9946D1-0B18-48E3-948D-E6374A3433B4}" type="pres">
      <dgm:prSet presAssocID="{7DB2D46C-AF6A-4F01-B820-51499015B426}" presName="hierRoot2" presStyleCnt="0">
        <dgm:presLayoutVars>
          <dgm:hierBranch val="init"/>
        </dgm:presLayoutVars>
      </dgm:prSet>
      <dgm:spPr/>
    </dgm:pt>
    <dgm:pt modelId="{7EE21C5E-CA0E-444B-ABC8-681A87970D80}" type="pres">
      <dgm:prSet presAssocID="{7DB2D46C-AF6A-4F01-B820-51499015B426}" presName="rootComposite" presStyleCnt="0"/>
      <dgm:spPr/>
    </dgm:pt>
    <dgm:pt modelId="{00C8F64C-73C3-4794-B28D-FBE1311E97D6}" type="pres">
      <dgm:prSet presAssocID="{7DB2D46C-AF6A-4F01-B820-51499015B426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1DA76AB-5B2A-45EF-85FE-76B2DA80C5E8}" type="pres">
      <dgm:prSet presAssocID="{7DB2D46C-AF6A-4F01-B820-51499015B426}" presName="rootConnector" presStyleLbl="node3" presStyleIdx="7" presStyleCnt="14"/>
      <dgm:spPr/>
      <dgm:t>
        <a:bodyPr/>
        <a:lstStyle/>
        <a:p>
          <a:pPr rtl="1"/>
          <a:endParaRPr lang="he-IL"/>
        </a:p>
      </dgm:t>
    </dgm:pt>
    <dgm:pt modelId="{9F23ABF5-3F76-44FA-8CC6-545A4A0DBE06}" type="pres">
      <dgm:prSet presAssocID="{7DB2D46C-AF6A-4F01-B820-51499015B426}" presName="hierChild4" presStyleCnt="0"/>
      <dgm:spPr/>
    </dgm:pt>
    <dgm:pt modelId="{E9061E3E-3C0D-4581-BEB0-8158AE732B4D}" type="pres">
      <dgm:prSet presAssocID="{FDC6F8E6-D691-4CB0-A9FB-01BF05D46992}" presName="Name37" presStyleLbl="parChTrans1D4" presStyleIdx="15" presStyleCnt="19"/>
      <dgm:spPr/>
      <dgm:t>
        <a:bodyPr/>
        <a:lstStyle/>
        <a:p>
          <a:pPr rtl="1"/>
          <a:endParaRPr lang="he-IL"/>
        </a:p>
      </dgm:t>
    </dgm:pt>
    <dgm:pt modelId="{BA98EF3B-8F3B-42CA-8045-34147445B949}" type="pres">
      <dgm:prSet presAssocID="{E4B39FB8-4806-4C27-B93B-F0F23905F2C5}" presName="hierRoot2" presStyleCnt="0">
        <dgm:presLayoutVars>
          <dgm:hierBranch val="init"/>
        </dgm:presLayoutVars>
      </dgm:prSet>
      <dgm:spPr/>
    </dgm:pt>
    <dgm:pt modelId="{CB4D589E-8F33-4A21-83F0-07C9B56DA847}" type="pres">
      <dgm:prSet presAssocID="{E4B39FB8-4806-4C27-B93B-F0F23905F2C5}" presName="rootComposite" presStyleCnt="0"/>
      <dgm:spPr/>
    </dgm:pt>
    <dgm:pt modelId="{E15A20CF-3782-41B8-AF2C-56D2B435A33A}" type="pres">
      <dgm:prSet presAssocID="{E4B39FB8-4806-4C27-B93B-F0F23905F2C5}" presName="rootText" presStyleLbl="node4" presStyleIdx="15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32941E-76CB-48F7-8539-CC1D5C380475}" type="pres">
      <dgm:prSet presAssocID="{E4B39FB8-4806-4C27-B93B-F0F23905F2C5}" presName="rootConnector" presStyleLbl="node4" presStyleIdx="15" presStyleCnt="19"/>
      <dgm:spPr/>
      <dgm:t>
        <a:bodyPr/>
        <a:lstStyle/>
        <a:p>
          <a:pPr rtl="1"/>
          <a:endParaRPr lang="he-IL"/>
        </a:p>
      </dgm:t>
    </dgm:pt>
    <dgm:pt modelId="{36D022A0-904D-4F29-87A4-F41D3D42F325}" type="pres">
      <dgm:prSet presAssocID="{E4B39FB8-4806-4C27-B93B-F0F23905F2C5}" presName="hierChild4" presStyleCnt="0"/>
      <dgm:spPr/>
    </dgm:pt>
    <dgm:pt modelId="{5D6D3B72-ED1F-40B8-82B2-1BF6701A03C8}" type="pres">
      <dgm:prSet presAssocID="{E4B39FB8-4806-4C27-B93B-F0F23905F2C5}" presName="hierChild5" presStyleCnt="0"/>
      <dgm:spPr/>
    </dgm:pt>
    <dgm:pt modelId="{7C236B47-B2E4-41BB-BA92-67CB35BC0AA2}" type="pres">
      <dgm:prSet presAssocID="{F2C33AC6-D2B1-45A7-BEA0-0EEB2ED2F545}" presName="Name37" presStyleLbl="parChTrans1D4" presStyleIdx="16" presStyleCnt="19"/>
      <dgm:spPr/>
      <dgm:t>
        <a:bodyPr/>
        <a:lstStyle/>
        <a:p>
          <a:pPr rtl="1"/>
          <a:endParaRPr lang="he-IL"/>
        </a:p>
      </dgm:t>
    </dgm:pt>
    <dgm:pt modelId="{673171EA-1B20-4711-A55D-0F06936333D7}" type="pres">
      <dgm:prSet presAssocID="{70EB06B9-1DD2-43F2-8789-043F51042CDA}" presName="hierRoot2" presStyleCnt="0">
        <dgm:presLayoutVars>
          <dgm:hierBranch val="init"/>
        </dgm:presLayoutVars>
      </dgm:prSet>
      <dgm:spPr/>
    </dgm:pt>
    <dgm:pt modelId="{54079C46-A2FD-41BA-B0BE-DB50F06F05D8}" type="pres">
      <dgm:prSet presAssocID="{70EB06B9-1DD2-43F2-8789-043F51042CDA}" presName="rootComposite" presStyleCnt="0"/>
      <dgm:spPr/>
    </dgm:pt>
    <dgm:pt modelId="{96327375-A246-456A-8F2D-3D170FA690E0}" type="pres">
      <dgm:prSet presAssocID="{70EB06B9-1DD2-43F2-8789-043F51042CDA}" presName="rootText" presStyleLbl="node4" presStyleIdx="16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12B42D7-1B37-47D9-99E1-17D14AAD9EFD}" type="pres">
      <dgm:prSet presAssocID="{70EB06B9-1DD2-43F2-8789-043F51042CDA}" presName="rootConnector" presStyleLbl="node4" presStyleIdx="16" presStyleCnt="19"/>
      <dgm:spPr/>
      <dgm:t>
        <a:bodyPr/>
        <a:lstStyle/>
        <a:p>
          <a:pPr rtl="1"/>
          <a:endParaRPr lang="he-IL"/>
        </a:p>
      </dgm:t>
    </dgm:pt>
    <dgm:pt modelId="{23C2FD1F-3BE5-4889-BB9C-79FB281E8615}" type="pres">
      <dgm:prSet presAssocID="{70EB06B9-1DD2-43F2-8789-043F51042CDA}" presName="hierChild4" presStyleCnt="0"/>
      <dgm:spPr/>
    </dgm:pt>
    <dgm:pt modelId="{D8927BC2-B732-44B0-AEF1-F052B243CCBB}" type="pres">
      <dgm:prSet presAssocID="{70EB06B9-1DD2-43F2-8789-043F51042CDA}" presName="hierChild5" presStyleCnt="0"/>
      <dgm:spPr/>
    </dgm:pt>
    <dgm:pt modelId="{B02C6FA2-B97F-43F5-91FC-45E35F5CB6DB}" type="pres">
      <dgm:prSet presAssocID="{6784DAE3-CDFE-408F-BE70-8630F5A0BD52}" presName="Name37" presStyleLbl="parChTrans1D4" presStyleIdx="17" presStyleCnt="19"/>
      <dgm:spPr/>
      <dgm:t>
        <a:bodyPr/>
        <a:lstStyle/>
        <a:p>
          <a:pPr rtl="1"/>
          <a:endParaRPr lang="he-IL"/>
        </a:p>
      </dgm:t>
    </dgm:pt>
    <dgm:pt modelId="{C95ED0D2-E563-4E46-8D89-B33E86576910}" type="pres">
      <dgm:prSet presAssocID="{7A69BE6B-522A-4C66-A024-4DE97C824963}" presName="hierRoot2" presStyleCnt="0">
        <dgm:presLayoutVars>
          <dgm:hierBranch val="init"/>
        </dgm:presLayoutVars>
      </dgm:prSet>
      <dgm:spPr/>
    </dgm:pt>
    <dgm:pt modelId="{C208E0A8-457C-46E6-860E-C774B1E54863}" type="pres">
      <dgm:prSet presAssocID="{7A69BE6B-522A-4C66-A024-4DE97C824963}" presName="rootComposite" presStyleCnt="0"/>
      <dgm:spPr/>
    </dgm:pt>
    <dgm:pt modelId="{8D2B9BB9-541D-49F8-B3DA-94866533252F}" type="pres">
      <dgm:prSet presAssocID="{7A69BE6B-522A-4C66-A024-4DE97C824963}" presName="rootText" presStyleLbl="node4" presStyleIdx="17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E114797-FC21-4656-B327-983D35BC1424}" type="pres">
      <dgm:prSet presAssocID="{7A69BE6B-522A-4C66-A024-4DE97C824963}" presName="rootConnector" presStyleLbl="node4" presStyleIdx="17" presStyleCnt="19"/>
      <dgm:spPr/>
      <dgm:t>
        <a:bodyPr/>
        <a:lstStyle/>
        <a:p>
          <a:pPr rtl="1"/>
          <a:endParaRPr lang="he-IL"/>
        </a:p>
      </dgm:t>
    </dgm:pt>
    <dgm:pt modelId="{BF7DE1A7-C2C6-4AB9-8CF5-9E79D3892D30}" type="pres">
      <dgm:prSet presAssocID="{7A69BE6B-522A-4C66-A024-4DE97C824963}" presName="hierChild4" presStyleCnt="0"/>
      <dgm:spPr/>
    </dgm:pt>
    <dgm:pt modelId="{FB62CD95-C4E8-4486-942D-BD9A7BD42D9C}" type="pres">
      <dgm:prSet presAssocID="{7A69BE6B-522A-4C66-A024-4DE97C824963}" presName="hierChild5" presStyleCnt="0"/>
      <dgm:spPr/>
    </dgm:pt>
    <dgm:pt modelId="{C17FE987-7488-43DE-A3B5-74DBDC312577}" type="pres">
      <dgm:prSet presAssocID="{7DB2D46C-AF6A-4F01-B820-51499015B426}" presName="hierChild5" presStyleCnt="0"/>
      <dgm:spPr/>
    </dgm:pt>
    <dgm:pt modelId="{2E427F1B-8E57-446F-85A8-E89E745FCFC5}" type="pres">
      <dgm:prSet presAssocID="{7AA66E79-9D4B-4B42-B4BE-9E819D679FF5}" presName="Name37" presStyleLbl="parChTrans1D3" presStyleIdx="8" presStyleCnt="14"/>
      <dgm:spPr/>
      <dgm:t>
        <a:bodyPr/>
        <a:lstStyle/>
        <a:p>
          <a:pPr rtl="1"/>
          <a:endParaRPr lang="he-IL"/>
        </a:p>
      </dgm:t>
    </dgm:pt>
    <dgm:pt modelId="{567B46B0-C350-4EF5-B285-89C3E53FC288}" type="pres">
      <dgm:prSet presAssocID="{9FF8574A-FC67-4851-9FB1-F28ABA97E78D}" presName="hierRoot2" presStyleCnt="0">
        <dgm:presLayoutVars>
          <dgm:hierBranch val="init"/>
        </dgm:presLayoutVars>
      </dgm:prSet>
      <dgm:spPr/>
    </dgm:pt>
    <dgm:pt modelId="{E10F2E84-B575-4AD7-AC8A-B84944B029B1}" type="pres">
      <dgm:prSet presAssocID="{9FF8574A-FC67-4851-9FB1-F28ABA97E78D}" presName="rootComposite" presStyleCnt="0"/>
      <dgm:spPr/>
    </dgm:pt>
    <dgm:pt modelId="{D2F17B8A-EAE8-4B5D-92CD-94D08FFFB8F1}" type="pres">
      <dgm:prSet presAssocID="{9FF8574A-FC67-4851-9FB1-F28ABA97E78D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8FD1D31-5EA8-4A5D-893D-5383C5B5ADEA}" type="pres">
      <dgm:prSet presAssocID="{9FF8574A-FC67-4851-9FB1-F28ABA97E78D}" presName="rootConnector" presStyleLbl="node3" presStyleIdx="8" presStyleCnt="14"/>
      <dgm:spPr/>
      <dgm:t>
        <a:bodyPr/>
        <a:lstStyle/>
        <a:p>
          <a:pPr rtl="1"/>
          <a:endParaRPr lang="he-IL"/>
        </a:p>
      </dgm:t>
    </dgm:pt>
    <dgm:pt modelId="{B9901CA1-A80F-4110-9C98-74203C9527D5}" type="pres">
      <dgm:prSet presAssocID="{9FF8574A-FC67-4851-9FB1-F28ABA97E78D}" presName="hierChild4" presStyleCnt="0"/>
      <dgm:spPr/>
    </dgm:pt>
    <dgm:pt modelId="{8FEFB05E-91B4-404B-BA65-9F2F3F8CF5E8}" type="pres">
      <dgm:prSet presAssocID="{9FF8574A-FC67-4851-9FB1-F28ABA97E78D}" presName="hierChild5" presStyleCnt="0"/>
      <dgm:spPr/>
    </dgm:pt>
    <dgm:pt modelId="{346EC656-E3E2-4994-AD3A-A483C0C97F6D}" type="pres">
      <dgm:prSet presAssocID="{5984F16B-071C-40C3-81D1-E28D4573E182}" presName="Name37" presStyleLbl="parChTrans1D3" presStyleIdx="9" presStyleCnt="14"/>
      <dgm:spPr/>
      <dgm:t>
        <a:bodyPr/>
        <a:lstStyle/>
        <a:p>
          <a:pPr rtl="1"/>
          <a:endParaRPr lang="he-IL"/>
        </a:p>
      </dgm:t>
    </dgm:pt>
    <dgm:pt modelId="{B567470F-0CD2-4ACA-957A-88686C93D2BB}" type="pres">
      <dgm:prSet presAssocID="{CAA93176-02A9-4018-ADAD-96F646DA22D6}" presName="hierRoot2" presStyleCnt="0">
        <dgm:presLayoutVars>
          <dgm:hierBranch val="init"/>
        </dgm:presLayoutVars>
      </dgm:prSet>
      <dgm:spPr/>
    </dgm:pt>
    <dgm:pt modelId="{27F4C2C0-CF3B-4E52-A909-7FAAA61EB506}" type="pres">
      <dgm:prSet presAssocID="{CAA93176-02A9-4018-ADAD-96F646DA22D6}" presName="rootComposite" presStyleCnt="0"/>
      <dgm:spPr/>
    </dgm:pt>
    <dgm:pt modelId="{8BD72746-9799-4A35-B7BD-3D89BB20F521}" type="pres">
      <dgm:prSet presAssocID="{CAA93176-02A9-4018-ADAD-96F646DA22D6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9516E33-7F2D-4489-8656-2CA792840CA7}" type="pres">
      <dgm:prSet presAssocID="{CAA93176-02A9-4018-ADAD-96F646DA22D6}" presName="rootConnector" presStyleLbl="node3" presStyleIdx="9" presStyleCnt="14"/>
      <dgm:spPr/>
      <dgm:t>
        <a:bodyPr/>
        <a:lstStyle/>
        <a:p>
          <a:pPr rtl="1"/>
          <a:endParaRPr lang="he-IL"/>
        </a:p>
      </dgm:t>
    </dgm:pt>
    <dgm:pt modelId="{35A8F426-E330-42A2-8172-29786B77FBB3}" type="pres">
      <dgm:prSet presAssocID="{CAA93176-02A9-4018-ADAD-96F646DA22D6}" presName="hierChild4" presStyleCnt="0"/>
      <dgm:spPr/>
    </dgm:pt>
    <dgm:pt modelId="{8DC00B7F-FEDA-438B-9B5A-D26D1321E7F3}" type="pres">
      <dgm:prSet presAssocID="{CAA93176-02A9-4018-ADAD-96F646DA22D6}" presName="hierChild5" presStyleCnt="0"/>
      <dgm:spPr/>
    </dgm:pt>
    <dgm:pt modelId="{B50C78F5-34AD-49D2-B37A-4F1639F4F10A}" type="pres">
      <dgm:prSet presAssocID="{B687BED7-8A04-4D51-81C0-05141EBC5ABF}" presName="Name37" presStyleLbl="parChTrans1D3" presStyleIdx="10" presStyleCnt="14"/>
      <dgm:spPr/>
      <dgm:t>
        <a:bodyPr/>
        <a:lstStyle/>
        <a:p>
          <a:pPr rtl="1"/>
          <a:endParaRPr lang="he-IL"/>
        </a:p>
      </dgm:t>
    </dgm:pt>
    <dgm:pt modelId="{B5FC13C0-155C-459B-BDD2-9FEE9AEA3C6C}" type="pres">
      <dgm:prSet presAssocID="{8FA68576-72A7-455D-ADA2-B51F8C6131C0}" presName="hierRoot2" presStyleCnt="0">
        <dgm:presLayoutVars>
          <dgm:hierBranch val="init"/>
        </dgm:presLayoutVars>
      </dgm:prSet>
      <dgm:spPr/>
    </dgm:pt>
    <dgm:pt modelId="{81994F3F-1569-4A93-B6C2-97D2FA8D1291}" type="pres">
      <dgm:prSet presAssocID="{8FA68576-72A7-455D-ADA2-B51F8C6131C0}" presName="rootComposite" presStyleCnt="0"/>
      <dgm:spPr/>
    </dgm:pt>
    <dgm:pt modelId="{27D3878C-FCA6-4EF8-8C3C-C34B499A5221}" type="pres">
      <dgm:prSet presAssocID="{8FA68576-72A7-455D-ADA2-B51F8C6131C0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B595CB4-8FEF-4D03-8983-86234ACE201A}" type="pres">
      <dgm:prSet presAssocID="{8FA68576-72A7-455D-ADA2-B51F8C6131C0}" presName="rootConnector" presStyleLbl="node3" presStyleIdx="10" presStyleCnt="14"/>
      <dgm:spPr/>
      <dgm:t>
        <a:bodyPr/>
        <a:lstStyle/>
        <a:p>
          <a:pPr rtl="1"/>
          <a:endParaRPr lang="he-IL"/>
        </a:p>
      </dgm:t>
    </dgm:pt>
    <dgm:pt modelId="{5324AF8A-71EB-4F33-9CE1-568252C5EEDD}" type="pres">
      <dgm:prSet presAssocID="{8FA68576-72A7-455D-ADA2-B51F8C6131C0}" presName="hierChild4" presStyleCnt="0"/>
      <dgm:spPr/>
    </dgm:pt>
    <dgm:pt modelId="{62F9A648-E06E-4396-9D6B-0F2B8BAC4169}" type="pres">
      <dgm:prSet presAssocID="{8FA68576-72A7-455D-ADA2-B51F8C6131C0}" presName="hierChild5" presStyleCnt="0"/>
      <dgm:spPr/>
    </dgm:pt>
    <dgm:pt modelId="{9B719795-38A5-4FFD-BF27-7198451EF058}" type="pres">
      <dgm:prSet presAssocID="{10456D4D-1B83-4A96-9EF9-ACD95908C89F}" presName="hierChild5" presStyleCnt="0"/>
      <dgm:spPr/>
      <dgm:t>
        <a:bodyPr/>
        <a:lstStyle/>
        <a:p>
          <a:pPr rtl="1"/>
          <a:endParaRPr lang="he-IL"/>
        </a:p>
      </dgm:t>
    </dgm:pt>
    <dgm:pt modelId="{4B39B84B-5F5F-49D1-B855-92F81F1C9228}" type="pres">
      <dgm:prSet presAssocID="{4A94ADE0-64D0-468D-8ABD-4FCB809D9750}" presName="Name37" presStyleLbl="parChTrans1D2" presStyleIdx="4" presStyleCnt="6"/>
      <dgm:spPr/>
      <dgm:t>
        <a:bodyPr/>
        <a:lstStyle/>
        <a:p>
          <a:pPr rtl="1"/>
          <a:endParaRPr lang="he-IL"/>
        </a:p>
      </dgm:t>
    </dgm:pt>
    <dgm:pt modelId="{94690E8B-661B-4FC7-B977-235F781B0C99}" type="pres">
      <dgm:prSet presAssocID="{B3980F7F-1709-49F9-996E-ED2D39007F62}" presName="hierRoot2" presStyleCnt="0">
        <dgm:presLayoutVars>
          <dgm:hierBranch val="init"/>
        </dgm:presLayoutVars>
      </dgm:prSet>
      <dgm:spPr/>
    </dgm:pt>
    <dgm:pt modelId="{8AC2EC64-0673-47AD-876E-24A9FA91A394}" type="pres">
      <dgm:prSet presAssocID="{B3980F7F-1709-49F9-996E-ED2D39007F62}" presName="rootComposite" presStyleCnt="0"/>
      <dgm:spPr/>
    </dgm:pt>
    <dgm:pt modelId="{8218272B-2663-49E8-86E3-C0884BBA39EA}" type="pres">
      <dgm:prSet presAssocID="{B3980F7F-1709-49F9-996E-ED2D39007F6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EEA4DE9-4337-4E19-A9B9-DADC0E6F4338}" type="pres">
      <dgm:prSet presAssocID="{B3980F7F-1709-49F9-996E-ED2D39007F62}" presName="rootConnector" presStyleLbl="node2" presStyleIdx="4" presStyleCnt="6"/>
      <dgm:spPr/>
      <dgm:t>
        <a:bodyPr/>
        <a:lstStyle/>
        <a:p>
          <a:pPr rtl="1"/>
          <a:endParaRPr lang="he-IL"/>
        </a:p>
      </dgm:t>
    </dgm:pt>
    <dgm:pt modelId="{5A397770-E788-47B3-B721-2CDEA75C8F49}" type="pres">
      <dgm:prSet presAssocID="{B3980F7F-1709-49F9-996E-ED2D39007F62}" presName="hierChild4" presStyleCnt="0"/>
      <dgm:spPr/>
    </dgm:pt>
    <dgm:pt modelId="{5548D0CF-65CC-4F85-94DB-BAE324B52017}" type="pres">
      <dgm:prSet presAssocID="{401EBD8F-CF95-4A12-9908-F3EE6BD3386E}" presName="Name37" presStyleLbl="parChTrans1D3" presStyleIdx="11" presStyleCnt="14"/>
      <dgm:spPr/>
      <dgm:t>
        <a:bodyPr/>
        <a:lstStyle/>
        <a:p>
          <a:pPr rtl="1"/>
          <a:endParaRPr lang="he-IL"/>
        </a:p>
      </dgm:t>
    </dgm:pt>
    <dgm:pt modelId="{F0AE4112-BC01-48EE-81E5-7D257A985551}" type="pres">
      <dgm:prSet presAssocID="{600CEDAF-73F2-4DCB-979D-16ECE39CBCD7}" presName="hierRoot2" presStyleCnt="0">
        <dgm:presLayoutVars>
          <dgm:hierBranch val="init"/>
        </dgm:presLayoutVars>
      </dgm:prSet>
      <dgm:spPr/>
    </dgm:pt>
    <dgm:pt modelId="{54C77CA9-A382-46FD-94AD-BE9A94D14537}" type="pres">
      <dgm:prSet presAssocID="{600CEDAF-73F2-4DCB-979D-16ECE39CBCD7}" presName="rootComposite" presStyleCnt="0"/>
      <dgm:spPr/>
    </dgm:pt>
    <dgm:pt modelId="{C0811291-0962-4B2B-B363-4CBA3C389B23}" type="pres">
      <dgm:prSet presAssocID="{600CEDAF-73F2-4DCB-979D-16ECE39CBCD7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61E508-1FE2-4650-BD96-11FF176BB4D0}" type="pres">
      <dgm:prSet presAssocID="{600CEDAF-73F2-4DCB-979D-16ECE39CBCD7}" presName="rootConnector" presStyleLbl="node3" presStyleIdx="11" presStyleCnt="14"/>
      <dgm:spPr/>
      <dgm:t>
        <a:bodyPr/>
        <a:lstStyle/>
        <a:p>
          <a:pPr rtl="1"/>
          <a:endParaRPr lang="he-IL"/>
        </a:p>
      </dgm:t>
    </dgm:pt>
    <dgm:pt modelId="{C7BD4763-E386-41BA-9E41-E2A45511A00F}" type="pres">
      <dgm:prSet presAssocID="{600CEDAF-73F2-4DCB-979D-16ECE39CBCD7}" presName="hierChild4" presStyleCnt="0"/>
      <dgm:spPr/>
    </dgm:pt>
    <dgm:pt modelId="{9B61C4EE-F710-4D0B-B27F-6106D513CE39}" type="pres">
      <dgm:prSet presAssocID="{600CEDAF-73F2-4DCB-979D-16ECE39CBCD7}" presName="hierChild5" presStyleCnt="0"/>
      <dgm:spPr/>
    </dgm:pt>
    <dgm:pt modelId="{031D044E-265B-4945-964E-DF19CA1031BC}" type="pres">
      <dgm:prSet presAssocID="{63DE06FD-1F2B-4AF3-9FE0-F04FAF0962C6}" presName="Name37" presStyleLbl="parChTrans1D3" presStyleIdx="12" presStyleCnt="14"/>
      <dgm:spPr/>
      <dgm:t>
        <a:bodyPr/>
        <a:lstStyle/>
        <a:p>
          <a:pPr rtl="1"/>
          <a:endParaRPr lang="he-IL"/>
        </a:p>
      </dgm:t>
    </dgm:pt>
    <dgm:pt modelId="{738063B8-56FF-4848-8841-34403CBEEC45}" type="pres">
      <dgm:prSet presAssocID="{2F2652CB-FF83-4041-9FAA-8C552856C4B8}" presName="hierRoot2" presStyleCnt="0">
        <dgm:presLayoutVars>
          <dgm:hierBranch val="init"/>
        </dgm:presLayoutVars>
      </dgm:prSet>
      <dgm:spPr/>
    </dgm:pt>
    <dgm:pt modelId="{B4373F9C-B118-4BE7-B620-97A4D83BEEE6}" type="pres">
      <dgm:prSet presAssocID="{2F2652CB-FF83-4041-9FAA-8C552856C4B8}" presName="rootComposite" presStyleCnt="0"/>
      <dgm:spPr/>
    </dgm:pt>
    <dgm:pt modelId="{8FEA5C6F-C751-454C-A42A-134B5F505A00}" type="pres">
      <dgm:prSet presAssocID="{2F2652CB-FF83-4041-9FAA-8C552856C4B8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D9F394E-B9AE-48A1-88DE-D080BEC31E18}" type="pres">
      <dgm:prSet presAssocID="{2F2652CB-FF83-4041-9FAA-8C552856C4B8}" presName="rootConnector" presStyleLbl="node3" presStyleIdx="12" presStyleCnt="14"/>
      <dgm:spPr/>
      <dgm:t>
        <a:bodyPr/>
        <a:lstStyle/>
        <a:p>
          <a:pPr rtl="1"/>
          <a:endParaRPr lang="he-IL"/>
        </a:p>
      </dgm:t>
    </dgm:pt>
    <dgm:pt modelId="{071D97AA-2F12-47BB-B79C-2F628C345EBC}" type="pres">
      <dgm:prSet presAssocID="{2F2652CB-FF83-4041-9FAA-8C552856C4B8}" presName="hierChild4" presStyleCnt="0"/>
      <dgm:spPr/>
    </dgm:pt>
    <dgm:pt modelId="{A282EE12-B038-42D6-801C-134B9875DB9C}" type="pres">
      <dgm:prSet presAssocID="{2F2652CB-FF83-4041-9FAA-8C552856C4B8}" presName="hierChild5" presStyleCnt="0"/>
      <dgm:spPr/>
    </dgm:pt>
    <dgm:pt modelId="{F0254783-E734-43E9-813A-86F16F23DB7A}" type="pres">
      <dgm:prSet presAssocID="{B3980F7F-1709-49F9-996E-ED2D39007F62}" presName="hierChild5" presStyleCnt="0"/>
      <dgm:spPr/>
    </dgm:pt>
    <dgm:pt modelId="{66C9782B-8F97-4DA0-AA80-A8377483AD2A}" type="pres">
      <dgm:prSet presAssocID="{3499AA28-765C-4682-A687-995EB62DA8BE}" presName="Name37" presStyleLbl="parChTrans1D2" presStyleIdx="5" presStyleCnt="6"/>
      <dgm:spPr/>
      <dgm:t>
        <a:bodyPr/>
        <a:lstStyle/>
        <a:p>
          <a:pPr rtl="1"/>
          <a:endParaRPr lang="he-IL"/>
        </a:p>
      </dgm:t>
    </dgm:pt>
    <dgm:pt modelId="{0BDEB5BC-A1BA-4EFA-BD6A-6317A65C0206}" type="pres">
      <dgm:prSet presAssocID="{C0A3EF3C-A5AA-4FE1-83E2-F3D6A8202887}" presName="hierRoot2" presStyleCnt="0">
        <dgm:presLayoutVars>
          <dgm:hierBranch val="init"/>
        </dgm:presLayoutVars>
      </dgm:prSet>
      <dgm:spPr/>
    </dgm:pt>
    <dgm:pt modelId="{1CC26B2D-C134-4995-AD02-F85C2E2E32AC}" type="pres">
      <dgm:prSet presAssocID="{C0A3EF3C-A5AA-4FE1-83E2-F3D6A8202887}" presName="rootComposite" presStyleCnt="0"/>
      <dgm:spPr/>
    </dgm:pt>
    <dgm:pt modelId="{B27ADFA1-2530-4D74-B530-A386E01EC1DA}" type="pres">
      <dgm:prSet presAssocID="{C0A3EF3C-A5AA-4FE1-83E2-F3D6A820288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DEC51C6-0D86-48FD-8584-81BCC562BEE9}" type="pres">
      <dgm:prSet presAssocID="{C0A3EF3C-A5AA-4FE1-83E2-F3D6A8202887}" presName="rootConnector" presStyleLbl="node2" presStyleIdx="5" presStyleCnt="6"/>
      <dgm:spPr/>
      <dgm:t>
        <a:bodyPr/>
        <a:lstStyle/>
        <a:p>
          <a:pPr rtl="1"/>
          <a:endParaRPr lang="he-IL"/>
        </a:p>
      </dgm:t>
    </dgm:pt>
    <dgm:pt modelId="{8CB079EF-35F9-4B71-BD59-8988A195BA0F}" type="pres">
      <dgm:prSet presAssocID="{C0A3EF3C-A5AA-4FE1-83E2-F3D6A8202887}" presName="hierChild4" presStyleCnt="0"/>
      <dgm:spPr/>
    </dgm:pt>
    <dgm:pt modelId="{832E1ACA-B032-4252-9C2F-7AF772532E55}" type="pres">
      <dgm:prSet presAssocID="{776221FD-8164-4755-AAFD-0BF32D6B3EF3}" presName="Name37" presStyleLbl="parChTrans1D3" presStyleIdx="13" presStyleCnt="14"/>
      <dgm:spPr/>
      <dgm:t>
        <a:bodyPr/>
        <a:lstStyle/>
        <a:p>
          <a:pPr rtl="1"/>
          <a:endParaRPr lang="he-IL"/>
        </a:p>
      </dgm:t>
    </dgm:pt>
    <dgm:pt modelId="{C6E3F68E-47B1-4CE1-9BC2-8ADC7B74237C}" type="pres">
      <dgm:prSet presAssocID="{6C98A3B0-0DE4-47C5-A14A-A5CBED1F5071}" presName="hierRoot2" presStyleCnt="0">
        <dgm:presLayoutVars>
          <dgm:hierBranch val="init"/>
        </dgm:presLayoutVars>
      </dgm:prSet>
      <dgm:spPr/>
    </dgm:pt>
    <dgm:pt modelId="{FA71F0DC-E43B-42E3-9521-764CBD853229}" type="pres">
      <dgm:prSet presAssocID="{6C98A3B0-0DE4-47C5-A14A-A5CBED1F5071}" presName="rootComposite" presStyleCnt="0"/>
      <dgm:spPr/>
    </dgm:pt>
    <dgm:pt modelId="{30148D75-F6F8-4628-A653-ADDFBE8CEA88}" type="pres">
      <dgm:prSet presAssocID="{6C98A3B0-0DE4-47C5-A14A-A5CBED1F5071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09DF555-3E79-427B-B481-E7D015E3FB94}" type="pres">
      <dgm:prSet presAssocID="{6C98A3B0-0DE4-47C5-A14A-A5CBED1F5071}" presName="rootConnector" presStyleLbl="node3" presStyleIdx="13" presStyleCnt="14"/>
      <dgm:spPr/>
      <dgm:t>
        <a:bodyPr/>
        <a:lstStyle/>
        <a:p>
          <a:pPr rtl="1"/>
          <a:endParaRPr lang="he-IL"/>
        </a:p>
      </dgm:t>
    </dgm:pt>
    <dgm:pt modelId="{E9715B58-15C0-44FB-8E8C-BB551963EB02}" type="pres">
      <dgm:prSet presAssocID="{6C98A3B0-0DE4-47C5-A14A-A5CBED1F5071}" presName="hierChild4" presStyleCnt="0"/>
      <dgm:spPr/>
    </dgm:pt>
    <dgm:pt modelId="{25B34CAC-2812-4AD0-BB50-0CDC29452EB7}" type="pres">
      <dgm:prSet presAssocID="{10A8B0DA-FF0C-4E11-8514-3B68E9384694}" presName="Name37" presStyleLbl="parChTrans1D4" presStyleIdx="18" presStyleCnt="19"/>
      <dgm:spPr/>
      <dgm:t>
        <a:bodyPr/>
        <a:lstStyle/>
        <a:p>
          <a:pPr rtl="1"/>
          <a:endParaRPr lang="he-IL"/>
        </a:p>
      </dgm:t>
    </dgm:pt>
    <dgm:pt modelId="{885E0B03-15FC-4A66-B649-6F2070BA00BD}" type="pres">
      <dgm:prSet presAssocID="{8410FB63-05E9-4919-9CDB-C1695E878B6A}" presName="hierRoot2" presStyleCnt="0">
        <dgm:presLayoutVars>
          <dgm:hierBranch val="init"/>
        </dgm:presLayoutVars>
      </dgm:prSet>
      <dgm:spPr/>
    </dgm:pt>
    <dgm:pt modelId="{1B84C405-461C-44CC-B21A-20F8A773BD53}" type="pres">
      <dgm:prSet presAssocID="{8410FB63-05E9-4919-9CDB-C1695E878B6A}" presName="rootComposite" presStyleCnt="0"/>
      <dgm:spPr/>
    </dgm:pt>
    <dgm:pt modelId="{C51F50ED-4FC9-4D96-AD8F-4462F6F649F7}" type="pres">
      <dgm:prSet presAssocID="{8410FB63-05E9-4919-9CDB-C1695E878B6A}" presName="rootText" presStyleLbl="node4" presStyleIdx="18" presStyleCnt="1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821C0D6-D322-4CAA-B489-C1A5AB6976FD}" type="pres">
      <dgm:prSet presAssocID="{8410FB63-05E9-4919-9CDB-C1695E878B6A}" presName="rootConnector" presStyleLbl="node4" presStyleIdx="18" presStyleCnt="19"/>
      <dgm:spPr/>
      <dgm:t>
        <a:bodyPr/>
        <a:lstStyle/>
        <a:p>
          <a:pPr rtl="1"/>
          <a:endParaRPr lang="he-IL"/>
        </a:p>
      </dgm:t>
    </dgm:pt>
    <dgm:pt modelId="{B00C01D5-48C6-45EF-98E5-6465C22A7A8E}" type="pres">
      <dgm:prSet presAssocID="{8410FB63-05E9-4919-9CDB-C1695E878B6A}" presName="hierChild4" presStyleCnt="0"/>
      <dgm:spPr/>
    </dgm:pt>
    <dgm:pt modelId="{801A0FF3-70BF-4FFE-A445-21A12C960F3C}" type="pres">
      <dgm:prSet presAssocID="{8410FB63-05E9-4919-9CDB-C1695E878B6A}" presName="hierChild5" presStyleCnt="0"/>
      <dgm:spPr/>
    </dgm:pt>
    <dgm:pt modelId="{4A2B54AB-1962-4D3D-A5EF-333C5AA3411D}" type="pres">
      <dgm:prSet presAssocID="{6C98A3B0-0DE4-47C5-A14A-A5CBED1F5071}" presName="hierChild5" presStyleCnt="0"/>
      <dgm:spPr/>
    </dgm:pt>
    <dgm:pt modelId="{F7089486-8014-4AF9-9C8B-EA5D49502B5B}" type="pres">
      <dgm:prSet presAssocID="{C0A3EF3C-A5AA-4FE1-83E2-F3D6A8202887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  <dgm:t>
        <a:bodyPr/>
        <a:lstStyle/>
        <a:p>
          <a:pPr rtl="1"/>
          <a:endParaRPr lang="he-IL"/>
        </a:p>
      </dgm:t>
    </dgm:pt>
  </dgm:ptLst>
  <dgm:cxnLst>
    <dgm:cxn modelId="{244953FC-ABDB-4034-9A0F-8E98D670EE5B}" type="presOf" srcId="{C0A3EF3C-A5AA-4FE1-83E2-F3D6A8202887}" destId="{B27ADFA1-2530-4D74-B530-A386E01EC1DA}" srcOrd="0" destOrd="0" presId="urn:microsoft.com/office/officeart/2005/8/layout/orgChart1"/>
    <dgm:cxn modelId="{38E5DC75-1D4A-409B-B9EB-8289EDD44C1B}" srcId="{3DDFBD1B-621C-40D8-8BFC-D2C367EF3C43}" destId="{0545F21E-ACF9-4CF1-939F-A5F3B360F74F}" srcOrd="1" destOrd="0" parTransId="{24C09B52-53F2-4FFD-9836-B87B7937147E}" sibTransId="{55E990C2-2B7E-4C72-ADC5-A66BFCD293F4}"/>
    <dgm:cxn modelId="{D15D541C-A4CE-4AF5-BC59-66B9705D94F4}" type="presOf" srcId="{41D27E45-ABE2-4D73-976D-9BF0CC60DA57}" destId="{6A24464E-1717-4518-8F11-C35926C90B6B}" srcOrd="0" destOrd="0" presId="urn:microsoft.com/office/officeart/2005/8/layout/orgChart1"/>
    <dgm:cxn modelId="{951B016B-7823-4467-997D-1F0F3775EAD3}" type="presOf" srcId="{433A5B41-EDEC-4779-B029-087872C6890C}" destId="{EB174355-53AF-4528-9635-2EB6CAB61AF8}" srcOrd="0" destOrd="0" presId="urn:microsoft.com/office/officeart/2005/8/layout/orgChart1"/>
    <dgm:cxn modelId="{D3D80951-1AE1-4BF0-B3C3-ECE9EE9CFA5A}" type="presOf" srcId="{9FF8574A-FC67-4851-9FB1-F28ABA97E78D}" destId="{D2F17B8A-EAE8-4B5D-92CD-94D08FFFB8F1}" srcOrd="0" destOrd="0" presId="urn:microsoft.com/office/officeart/2005/8/layout/orgChart1"/>
    <dgm:cxn modelId="{FEA71D7D-8B7B-4F77-B853-36F2AF28C1EE}" type="presOf" srcId="{7AA66E79-9D4B-4B42-B4BE-9E819D679FF5}" destId="{2E427F1B-8E57-446F-85A8-E89E745FCFC5}" srcOrd="0" destOrd="0" presId="urn:microsoft.com/office/officeart/2005/8/layout/orgChart1"/>
    <dgm:cxn modelId="{7DDA069E-28E8-4DA4-83D8-66AE88A20644}" type="presOf" srcId="{B3980F7F-1709-49F9-996E-ED2D39007F62}" destId="{DEEA4DE9-4337-4E19-A9B9-DADC0E6F4338}" srcOrd="1" destOrd="0" presId="urn:microsoft.com/office/officeart/2005/8/layout/orgChart1"/>
    <dgm:cxn modelId="{3100EF4D-2B2C-4ADF-BFE2-83F8531FCB84}" type="presOf" srcId="{0545F21E-ACF9-4CF1-939F-A5F3B360F74F}" destId="{B29ABCB0-F170-4E0C-B6CD-A0C80A201EAC}" srcOrd="0" destOrd="0" presId="urn:microsoft.com/office/officeart/2005/8/layout/orgChart1"/>
    <dgm:cxn modelId="{83A1B180-01AC-4288-8E94-FA1FEA95300F}" type="presOf" srcId="{7C6EEBC8-440C-4323-B228-52D63C1E3A53}" destId="{39D888E5-D29E-47A2-96AF-D4B41F7C77C6}" srcOrd="1" destOrd="0" presId="urn:microsoft.com/office/officeart/2005/8/layout/orgChart1"/>
    <dgm:cxn modelId="{C7E9E0A4-73E7-4872-B274-F527D1FBBA86}" type="presOf" srcId="{0ED11228-06A8-4ACD-9F50-9519392C51EB}" destId="{404337A5-EAD6-4553-BD89-C1BE5AC02670}" srcOrd="0" destOrd="0" presId="urn:microsoft.com/office/officeart/2005/8/layout/orgChart1"/>
    <dgm:cxn modelId="{A57EDD47-9245-42F5-8163-A16B226D07BC}" type="presOf" srcId="{8410FB63-05E9-4919-9CDB-C1695E878B6A}" destId="{5821C0D6-D322-4CAA-B489-C1A5AB6976FD}" srcOrd="1" destOrd="0" presId="urn:microsoft.com/office/officeart/2005/8/layout/orgChart1"/>
    <dgm:cxn modelId="{17EEBCC7-06AC-49F1-860B-FDE1BE4D6A3F}" type="presOf" srcId="{C0A3EF3C-A5AA-4FE1-83E2-F3D6A8202887}" destId="{2DEC51C6-0D86-48FD-8584-81BCC562BEE9}" srcOrd="1" destOrd="0" presId="urn:microsoft.com/office/officeart/2005/8/layout/orgChart1"/>
    <dgm:cxn modelId="{76806D0C-67BA-45ED-BA11-5DDBE2D4B6BE}" type="presOf" srcId="{00DE50F4-8EDB-4092-A935-E93BE8232A32}" destId="{3BECCC57-5B17-492A-BFDF-62F722CBB9CE}" srcOrd="1" destOrd="0" presId="urn:microsoft.com/office/officeart/2005/8/layout/orgChart1"/>
    <dgm:cxn modelId="{1BC096F5-4A08-4948-AA13-AD974E835BF0}" type="presOf" srcId="{2B2FBF72-C3BC-4F52-AEFD-EC34A3F2886B}" destId="{5F72AFBA-6E95-49A4-B50C-94B8DC48C400}" srcOrd="0" destOrd="0" presId="urn:microsoft.com/office/officeart/2005/8/layout/orgChart1"/>
    <dgm:cxn modelId="{47644AA0-4A20-4695-9F1D-2B1F322C9C90}" type="presOf" srcId="{0545F21E-ACF9-4CF1-939F-A5F3B360F74F}" destId="{0AC0883F-6703-412F-83F7-607C6E365903}" srcOrd="1" destOrd="0" presId="urn:microsoft.com/office/officeart/2005/8/layout/orgChart1"/>
    <dgm:cxn modelId="{3A02FDCD-8F49-404A-9D11-5F5A3DEFF630}" type="presOf" srcId="{2208177F-E641-4AF6-9E4D-ACF4D1D1AEEB}" destId="{CCA66170-BD1D-4740-9DF3-8DED3DC54D29}" srcOrd="1" destOrd="0" presId="urn:microsoft.com/office/officeart/2005/8/layout/orgChart1"/>
    <dgm:cxn modelId="{2D3E8F60-20EB-4B34-AFF1-69FED0A5B751}" type="presOf" srcId="{7C6EEBC8-440C-4323-B228-52D63C1E3A53}" destId="{0E07CA83-60DC-4B47-8E13-20F019053A65}" srcOrd="0" destOrd="0" presId="urn:microsoft.com/office/officeart/2005/8/layout/orgChart1"/>
    <dgm:cxn modelId="{86976022-7BAC-4166-A97B-901349BA8816}" type="presOf" srcId="{10456D4D-1B83-4A96-9EF9-ACD95908C89F}" destId="{7820E37C-D283-4741-A3C3-0B3F99A0CEB8}" srcOrd="1" destOrd="0" presId="urn:microsoft.com/office/officeart/2005/8/layout/orgChart1"/>
    <dgm:cxn modelId="{C3E38D49-EA58-4FCE-A59C-CD91A90B0B4E}" type="presOf" srcId="{F1E38902-23EB-4E2A-A524-972D11466FAF}" destId="{935C8B79-2B6E-42EC-97EC-47BEFBE26656}" srcOrd="0" destOrd="0" presId="urn:microsoft.com/office/officeart/2005/8/layout/orgChart1"/>
    <dgm:cxn modelId="{2BEE3084-D82D-4C7F-B83B-3B171079D2B1}" type="presOf" srcId="{AD59AE54-2BF5-48E2-9EF7-A0307F8D2D0C}" destId="{D4105A47-600B-4C65-9752-D2866E0E4EEE}" srcOrd="1" destOrd="0" presId="urn:microsoft.com/office/officeart/2005/8/layout/orgChart1"/>
    <dgm:cxn modelId="{A679145E-1B71-4F87-A8C8-DC31CEDCD8A9}" type="presOf" srcId="{C3730B7A-5CF7-40C3-A0FC-D85569F961E6}" destId="{AF9C1272-7009-4F3E-8500-F1F3C3BA3026}" srcOrd="0" destOrd="0" presId="urn:microsoft.com/office/officeart/2005/8/layout/orgChart1"/>
    <dgm:cxn modelId="{72997426-8025-4590-8DCF-ABA6685BAC59}" srcId="{0545F21E-ACF9-4CF1-939F-A5F3B360F74F}" destId="{AD59AE54-2BF5-48E2-9EF7-A0307F8D2D0C}" srcOrd="0" destOrd="0" parTransId="{0E14704B-40B5-4078-98FE-F8A15FC75EC5}" sibTransId="{932009BF-D763-4056-9D61-F2D34CB1EB44}"/>
    <dgm:cxn modelId="{570EB504-BE02-49A0-9D88-894A6044572E}" type="presOf" srcId="{CAA93176-02A9-4018-ADAD-96F646DA22D6}" destId="{59516E33-7F2D-4489-8656-2CA792840CA7}" srcOrd="1" destOrd="0" presId="urn:microsoft.com/office/officeart/2005/8/layout/orgChart1"/>
    <dgm:cxn modelId="{EF1E8D89-64C9-4197-B4C8-D092B6302227}" type="presOf" srcId="{AAEE188B-FED7-47F6-A1AB-55BA43EA38A4}" destId="{34CAD795-D36F-4A73-8F2F-9CBDA3098B43}" srcOrd="1" destOrd="0" presId="urn:microsoft.com/office/officeart/2005/8/layout/orgChart1"/>
    <dgm:cxn modelId="{872290F4-7DF3-4D89-A834-081DE4AE23B4}" type="presOf" srcId="{C79C477F-95B4-432D-823C-FD101A6700FB}" destId="{42496680-B2A4-4D43-B076-ED4CBB5D4E9C}" srcOrd="0" destOrd="0" presId="urn:microsoft.com/office/officeart/2005/8/layout/orgChart1"/>
    <dgm:cxn modelId="{A9695271-32B6-4C0C-A27E-55BAC927583B}" srcId="{00DE50F4-8EDB-4092-A935-E93BE8232A32}" destId="{43764EB5-0EBE-4B6B-BE7E-585A33B81F0D}" srcOrd="1" destOrd="0" parTransId="{C33C80FA-78DD-49D1-999A-30C69854A011}" sibTransId="{CD778967-E7B7-40FE-AD70-ADCE1D548E62}"/>
    <dgm:cxn modelId="{FC9792FC-F48A-4250-8176-4096D332CF30}" type="presOf" srcId="{3CFCAB98-D2BF-4648-A26E-3B87FE16BA0E}" destId="{C93F5447-CE2C-408F-86C1-07E14EC68F8E}" srcOrd="0" destOrd="0" presId="urn:microsoft.com/office/officeart/2005/8/layout/orgChart1"/>
    <dgm:cxn modelId="{80E51C01-3536-48A7-A28C-B50A8E4386F3}" type="presOf" srcId="{5984F16B-071C-40C3-81D1-E28D4573E182}" destId="{346EC656-E3E2-4994-AD3A-A483C0C97F6D}" srcOrd="0" destOrd="0" presId="urn:microsoft.com/office/officeart/2005/8/layout/orgChart1"/>
    <dgm:cxn modelId="{0623DBDF-D297-4325-B9B4-3C21A54C9048}" type="presOf" srcId="{D4AEB95D-F73F-4669-9734-CF6D9D4085FA}" destId="{1FC373A7-46DF-41B7-AE5A-3599C8ED17E1}" srcOrd="0" destOrd="0" presId="urn:microsoft.com/office/officeart/2005/8/layout/orgChart1"/>
    <dgm:cxn modelId="{81BDF940-EB38-4927-B19A-7D3A41F7BFA2}" type="presOf" srcId="{2C47FCF2-E7FE-4F82-A9AD-CD64BEF43BFF}" destId="{B439DDF5-86D9-443D-A669-61997F285056}" srcOrd="0" destOrd="0" presId="urn:microsoft.com/office/officeart/2005/8/layout/orgChart1"/>
    <dgm:cxn modelId="{99AF655B-75F4-4746-9094-15401AD0082A}" srcId="{18B9D510-DDFF-409C-B646-0629A55503E0}" destId="{04EC11EC-E877-4DB6-AE49-A3123BF72A88}" srcOrd="0" destOrd="0" parTransId="{3CFCAB98-D2BF-4648-A26E-3B87FE16BA0E}" sibTransId="{ED48F355-5902-4C3B-851E-7C9C579A6730}"/>
    <dgm:cxn modelId="{945AF174-54FF-4D9C-9A8E-7B5EFC40B272}" srcId="{10456D4D-1B83-4A96-9EF9-ACD95908C89F}" destId="{CAA93176-02A9-4018-ADAD-96F646DA22D6}" srcOrd="2" destOrd="0" parTransId="{5984F16B-071C-40C3-81D1-E28D4573E182}" sibTransId="{5769B31A-66D2-4EB8-A8DC-323C28AF8825}"/>
    <dgm:cxn modelId="{ACDA3DF0-9F3A-4BD5-863A-43CB01B4B86D}" type="presOf" srcId="{85372EC8-6839-4058-A96E-152143C7A7C7}" destId="{7FB34A5A-9EAB-4C32-80AA-5325BEE84FF1}" srcOrd="0" destOrd="0" presId="urn:microsoft.com/office/officeart/2005/8/layout/orgChart1"/>
    <dgm:cxn modelId="{D9EB3CB1-AC8A-4578-B76B-FD437978F038}" srcId="{D80352CF-0ABB-43C1-802F-5632CD4815ED}" destId="{3C073CB3-09F4-4AE3-92C9-8EA242147579}" srcOrd="1" destOrd="0" parTransId="{CDA92DEB-36A5-4D0F-94B2-58D8AEC84DB4}" sibTransId="{91F436A4-BB64-4B20-8834-9BF162DA0E78}"/>
    <dgm:cxn modelId="{1F711E1D-7C45-459C-AF2C-DD6149433549}" type="presOf" srcId="{8C43CB33-B034-444E-9920-6BF4A1C55B17}" destId="{A34FD7F8-E55D-471E-A48F-50D403D3BD44}" srcOrd="1" destOrd="0" presId="urn:microsoft.com/office/officeart/2005/8/layout/orgChart1"/>
    <dgm:cxn modelId="{9C548C85-CE94-470D-A804-93C86EF6C5B1}" type="presOf" srcId="{1FFE7AD1-2FFB-4901-B5F7-4606C904A1E9}" destId="{80498835-4EE1-46C6-A319-A61FAC4805A0}" srcOrd="0" destOrd="0" presId="urn:microsoft.com/office/officeart/2005/8/layout/orgChart1"/>
    <dgm:cxn modelId="{FEF259EA-E37C-4A22-BB37-00938D9003FB}" srcId="{3C073CB3-09F4-4AE3-92C9-8EA242147579}" destId="{46F1A23C-34A1-402B-9454-4418F4C28937}" srcOrd="0" destOrd="0" parTransId="{D4AEB95D-F73F-4669-9734-CF6D9D4085FA}" sibTransId="{58ED62F8-AD89-4D67-9F11-B99EBB7D81AD}"/>
    <dgm:cxn modelId="{88AD2C7D-C93D-4959-8C41-57978D76B81F}" type="presOf" srcId="{1FFE7AD1-2FFB-4901-B5F7-4606C904A1E9}" destId="{BE70158B-A6A6-46D2-B1FA-F5E7A47612AD}" srcOrd="1" destOrd="0" presId="urn:microsoft.com/office/officeart/2005/8/layout/orgChart1"/>
    <dgm:cxn modelId="{35BCEA1E-9C63-448E-B0EB-6415E9C30B4A}" type="presOf" srcId="{2208177F-E641-4AF6-9E4D-ACF4D1D1AEEB}" destId="{238306C4-8E13-45AE-9AFD-D1C903FE3502}" srcOrd="0" destOrd="0" presId="urn:microsoft.com/office/officeart/2005/8/layout/orgChart1"/>
    <dgm:cxn modelId="{31EE4AC1-991B-4C1A-A4C0-7B0D41F6DF7C}" type="presOf" srcId="{600CEDAF-73F2-4DCB-979D-16ECE39CBCD7}" destId="{6261E508-1FE2-4650-BD96-11FF176BB4D0}" srcOrd="1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EE483B1F-0165-4837-88C1-153E4A913691}" srcId="{433A5B41-EDEC-4779-B029-087872C6890C}" destId="{10456D4D-1B83-4A96-9EF9-ACD95908C89F}" srcOrd="3" destOrd="0" parTransId="{F74B44CC-C95E-4470-A232-1601E6F72E92}" sibTransId="{926974FE-115F-416D-A836-F1EC070C8920}"/>
    <dgm:cxn modelId="{5F71934C-9BB3-4D6B-B54E-A99F55DA72F3}" type="presOf" srcId="{F188D6FA-42D5-42F1-BC63-9417064BA1CE}" destId="{32047A4F-76F7-4E45-9A43-426995941E78}" srcOrd="0" destOrd="0" presId="urn:microsoft.com/office/officeart/2005/8/layout/orgChart1"/>
    <dgm:cxn modelId="{8BBDBD1F-1FDB-447C-9B60-2F20B745F142}" srcId="{433A5B41-EDEC-4779-B029-087872C6890C}" destId="{C0A3EF3C-A5AA-4FE1-83E2-F3D6A8202887}" srcOrd="5" destOrd="0" parTransId="{3499AA28-765C-4682-A687-995EB62DA8BE}" sibTransId="{C4BEBFF4-4B03-4434-9E50-B1E5B29E1AE3}"/>
    <dgm:cxn modelId="{046442CD-69C6-4003-BF47-04097299CC8B}" type="presOf" srcId="{3C073CB3-09F4-4AE3-92C9-8EA242147579}" destId="{34B6EEC6-0A19-40CB-9139-12878C36EFFC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D67542ED-C6D8-460C-BA9B-DD74221BA90F}" type="presOf" srcId="{0D0A27D2-713E-4044-AED6-AAABB3386E5D}" destId="{1D0E2B77-1A7D-4CB1-8216-F1531FFE1F9C}" srcOrd="1" destOrd="0" presId="urn:microsoft.com/office/officeart/2005/8/layout/orgChart1"/>
    <dgm:cxn modelId="{67C1CBBB-2712-436E-BECD-85A4759CCB3B}" type="presOf" srcId="{5491A016-9CA0-40F2-9A99-5E8283F6AF54}" destId="{E5EADDDC-41FF-4C6C-AAB6-4F6115EDCA37}" srcOrd="0" destOrd="0" presId="urn:microsoft.com/office/officeart/2005/8/layout/orgChart1"/>
    <dgm:cxn modelId="{512F67C1-B1D8-4587-AE6F-9C121E597BBE}" srcId="{940186B0-8506-4835-9EBE-AD1109682A43}" destId="{2208177F-E641-4AF6-9E4D-ACF4D1D1AEEB}" srcOrd="0" destOrd="0" parTransId="{B955FFE6-03F2-45EE-8764-8EE4449244FF}" sibTransId="{76EDB11D-9602-4E0F-8DA5-4CDBD6E80EEE}"/>
    <dgm:cxn modelId="{F9B602E7-0FDA-46A8-A5DF-C0E72C5E1D80}" type="presOf" srcId="{3DDFBD1B-621C-40D8-8BFC-D2C367EF3C43}" destId="{1E1DA542-9FEA-4191-94BD-1398E0FEECD5}" srcOrd="0" destOrd="0" presId="urn:microsoft.com/office/officeart/2005/8/layout/orgChart1"/>
    <dgm:cxn modelId="{3885DFEC-CC2E-4B1A-B562-DE0676D258ED}" type="presOf" srcId="{6C98A3B0-0DE4-47C5-A14A-A5CBED1F5071}" destId="{30148D75-F6F8-4628-A653-ADDFBE8CEA88}" srcOrd="0" destOrd="0" presId="urn:microsoft.com/office/officeart/2005/8/layout/orgChart1"/>
    <dgm:cxn modelId="{3A74522C-23BB-4CA6-AAE5-43657E1E20D6}" type="presOf" srcId="{F2C33AC6-D2B1-45A7-BEA0-0EEB2ED2F545}" destId="{7C236B47-B2E4-41BB-BA92-67CB35BC0AA2}" srcOrd="0" destOrd="0" presId="urn:microsoft.com/office/officeart/2005/8/layout/orgChart1"/>
    <dgm:cxn modelId="{D1A0C5A9-3C26-4DDD-8DDE-3419A2A6AAB6}" type="presOf" srcId="{18B9D510-DDFF-409C-B646-0629A55503E0}" destId="{0A9E7072-7FAA-4F85-8ECF-19C4D7EA11FE}" srcOrd="0" destOrd="0" presId="urn:microsoft.com/office/officeart/2005/8/layout/orgChart1"/>
    <dgm:cxn modelId="{578AA05A-2711-4752-8D75-3F34DD370031}" srcId="{7DB2D46C-AF6A-4F01-B820-51499015B426}" destId="{E4B39FB8-4806-4C27-B93B-F0F23905F2C5}" srcOrd="0" destOrd="0" parTransId="{FDC6F8E6-D691-4CB0-A9FB-01BF05D46992}" sibTransId="{4EE348FB-BA4E-4A2F-964C-DAFABC11DCD5}"/>
    <dgm:cxn modelId="{2BB550A8-B9B1-4D33-80EA-7841E3D9C9DE}" type="presOf" srcId="{CEE5CF24-5D46-4AC4-A3CC-9C275654037C}" destId="{4E459911-2D86-4A1C-8524-AC0A9E254BF5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B864943-32AC-42C3-81D3-DEE70312C476}" type="presOf" srcId="{9FF8574A-FC67-4851-9FB1-F28ABA97E78D}" destId="{68FD1D31-5EA8-4A5D-893D-5383C5B5ADEA}" srcOrd="1" destOrd="0" presId="urn:microsoft.com/office/officeart/2005/8/layout/orgChart1"/>
    <dgm:cxn modelId="{FD701104-B00A-45DD-AD31-B03F848F7999}" srcId="{B3980F7F-1709-49F9-996E-ED2D39007F62}" destId="{600CEDAF-73F2-4DCB-979D-16ECE39CBCD7}" srcOrd="0" destOrd="0" parTransId="{401EBD8F-CF95-4A12-9908-F3EE6BD3386E}" sibTransId="{44C39270-875E-488D-A6EC-C6BE57CDA815}"/>
    <dgm:cxn modelId="{AC5CBECE-25B3-409A-9BB9-008799AFCC34}" type="presOf" srcId="{433A5B41-EDEC-4779-B029-087872C6890C}" destId="{04A7CDEA-F711-4A9A-BD0C-15BF08E3DE44}" srcOrd="1" destOrd="0" presId="urn:microsoft.com/office/officeart/2005/8/layout/orgChart1"/>
    <dgm:cxn modelId="{4E7093E7-26E4-4568-95BF-901ACF8778BC}" srcId="{10456D4D-1B83-4A96-9EF9-ACD95908C89F}" destId="{7DB2D46C-AF6A-4F01-B820-51499015B426}" srcOrd="0" destOrd="0" parTransId="{212E44DC-C7BD-4091-8FB8-09C6A10E4865}" sibTransId="{48146892-DD22-49CC-80DD-C67E2A23103D}"/>
    <dgm:cxn modelId="{5465CCEE-290E-494D-AEC0-0A3BCA4588EF}" type="presOf" srcId="{B5F37523-C21A-43CD-9C9D-D76B9EE93D0A}" destId="{111D2B09-8BDE-40FD-AA98-C7B2AD848218}" srcOrd="0" destOrd="0" presId="urn:microsoft.com/office/officeart/2005/8/layout/orgChart1"/>
    <dgm:cxn modelId="{EDD17FD1-EF95-4ACE-8FB4-F80657A975A8}" type="presOf" srcId="{19E666AB-32BB-40BC-96C1-CB75AE60C771}" destId="{ACAB94CF-FAE8-4B4B-9684-1DB855446F20}" srcOrd="0" destOrd="0" presId="urn:microsoft.com/office/officeart/2005/8/layout/orgChart1"/>
    <dgm:cxn modelId="{34C85618-7311-4833-B316-5638C48DEB13}" srcId="{433A5B41-EDEC-4779-B029-087872C6890C}" destId="{D80352CF-0ABB-43C1-802F-5632CD4815ED}" srcOrd="2" destOrd="0" parTransId="{D585B2C9-809E-4FD9-B909-BFAF2F422309}" sibTransId="{3C15F204-5089-435C-9C1E-0BD2A7FB7EB7}"/>
    <dgm:cxn modelId="{31B9816B-65E8-450C-BF54-D696C40C137D}" srcId="{CEE5CF24-5D46-4AC4-A3CC-9C275654037C}" destId="{9D99B673-0CB5-48E7-BB11-68867BE80D76}" srcOrd="0" destOrd="0" parTransId="{83D7D6CE-B57C-4CDF-BA3B-48B0023ECF3C}" sibTransId="{22B2A391-63A9-49CB-AD22-C502C1660DC8}"/>
    <dgm:cxn modelId="{881ED724-F242-43B8-A3A8-E5E62ED6E3C1}" type="presOf" srcId="{70EB06B9-1DD2-43F2-8789-043F51042CDA}" destId="{B12B42D7-1B37-47D9-99E1-17D14AAD9EFD}" srcOrd="1" destOrd="0" presId="urn:microsoft.com/office/officeart/2005/8/layout/orgChart1"/>
    <dgm:cxn modelId="{297093EC-0E60-4497-95BE-D55203DF6427}" type="presOf" srcId="{B955FFE6-03F2-45EE-8764-8EE4449244FF}" destId="{D99B69CD-F104-490B-86DC-7771D402D26F}" srcOrd="0" destOrd="0" presId="urn:microsoft.com/office/officeart/2005/8/layout/orgChart1"/>
    <dgm:cxn modelId="{29D2DED7-BE1D-4D41-8158-EE86FB6CC174}" type="presOf" srcId="{04EC11EC-E877-4DB6-AE49-A3123BF72A88}" destId="{8A7D26C0-5D5E-4B51-8B12-F298F0C73DD7}" srcOrd="1" destOrd="0" presId="urn:microsoft.com/office/officeart/2005/8/layout/orgChart1"/>
    <dgm:cxn modelId="{9A4087A3-6380-465A-B81A-77E198CEBAEA}" type="presOf" srcId="{C33C80FA-78DD-49D1-999A-30C69854A011}" destId="{05ED0A7E-71DE-4106-9E2A-1357DF019E7D}" srcOrd="0" destOrd="0" presId="urn:microsoft.com/office/officeart/2005/8/layout/orgChart1"/>
    <dgm:cxn modelId="{542C6E7D-1895-460C-A2C3-0D22F53F6115}" type="presOf" srcId="{43764EB5-0EBE-4B6B-BE7E-585A33B81F0D}" destId="{9FBFEEC1-1719-452C-B873-3E18626FB34E}" srcOrd="0" destOrd="0" presId="urn:microsoft.com/office/officeart/2005/8/layout/orgChart1"/>
    <dgm:cxn modelId="{9F80BCE9-67F9-42BA-8504-42B835803850}" srcId="{9D99B673-0CB5-48E7-BB11-68867BE80D76}" destId="{C3730B7A-5CF7-40C3-A0FC-D85569F961E6}" srcOrd="0" destOrd="0" parTransId="{5491A016-9CA0-40F2-9A99-5E8283F6AF54}" sibTransId="{38EE0D31-A77D-4DE5-BD72-F8AB15A32521}"/>
    <dgm:cxn modelId="{FB9893C2-790A-4BF5-9AE2-BD572FC519F8}" type="presOf" srcId="{940186B0-8506-4835-9EBE-AD1109682A43}" destId="{C7E7904A-BAC6-4F04-AAFC-74EBA9A0EEAB}" srcOrd="1" destOrd="0" presId="urn:microsoft.com/office/officeart/2005/8/layout/orgChart1"/>
    <dgm:cxn modelId="{B227FDCA-4703-4C51-9B63-3B8B3517F5BC}" srcId="{2208177F-E641-4AF6-9E4D-ACF4D1D1AEEB}" destId="{1FFE7AD1-2FFB-4901-B5F7-4606C904A1E9}" srcOrd="0" destOrd="0" parTransId="{85372EC8-6839-4058-A96E-152143C7A7C7}" sibTransId="{836EA543-30FF-44E5-876B-23BC9B089DC0}"/>
    <dgm:cxn modelId="{C61FFD4B-CFED-4E7C-8E5F-4D96A1C3A6FA}" type="presOf" srcId="{F74B44CC-C95E-4470-A232-1601E6F72E92}" destId="{84C21D7A-21AF-41FB-8A9A-DA91CEA6198F}" srcOrd="0" destOrd="0" presId="urn:microsoft.com/office/officeart/2005/8/layout/orgChart1"/>
    <dgm:cxn modelId="{8E243CC3-851E-411E-9AC1-7074DA8601A4}" type="presOf" srcId="{0D0A27D2-713E-4044-AED6-AAABB3386E5D}" destId="{A42E783D-BD37-40EC-A1F9-A88AEB71C273}" srcOrd="0" destOrd="0" presId="urn:microsoft.com/office/officeart/2005/8/layout/orgChart1"/>
    <dgm:cxn modelId="{146255D1-F005-40FC-8939-675BE1587E3A}" type="presOf" srcId="{00DE50F4-8EDB-4092-A935-E93BE8232A32}" destId="{4962AA53-85A0-44A5-9701-74266CB8BA3D}" srcOrd="0" destOrd="0" presId="urn:microsoft.com/office/officeart/2005/8/layout/orgChart1"/>
    <dgm:cxn modelId="{319CBA5E-FF87-40C0-92DA-60D81FA690F8}" srcId="{B3980F7F-1709-49F9-996E-ED2D39007F62}" destId="{2F2652CB-FF83-4041-9FAA-8C552856C4B8}" srcOrd="1" destOrd="0" parTransId="{63DE06FD-1F2B-4AF3-9FE0-F04FAF0962C6}" sibTransId="{21578EA4-2024-4187-9628-A6F78D031542}"/>
    <dgm:cxn modelId="{F27953A2-C3E7-4273-A634-D7BC2A788800}" type="presOf" srcId="{63DE06FD-1F2B-4AF3-9FE0-F04FAF0962C6}" destId="{031D044E-265B-4945-964E-DF19CA1031BC}" srcOrd="0" destOrd="0" presId="urn:microsoft.com/office/officeart/2005/8/layout/orgChart1"/>
    <dgm:cxn modelId="{E0813B71-531F-40A8-A206-F705A9CCDEB2}" type="presOf" srcId="{8FA68576-72A7-455D-ADA2-B51F8C6131C0}" destId="{9B595CB4-8FEF-4D03-8983-86234ACE201A}" srcOrd="1" destOrd="0" presId="urn:microsoft.com/office/officeart/2005/8/layout/orgChart1"/>
    <dgm:cxn modelId="{D38516C4-DC21-499B-B5FB-F2FDBA8827D8}" type="presOf" srcId="{F509DB8C-9435-40AE-A205-6040F34ECB5D}" destId="{30D370FE-3314-41EC-9126-FAD0C60B8A88}" srcOrd="1" destOrd="0" presId="urn:microsoft.com/office/officeart/2005/8/layout/orgChart1"/>
    <dgm:cxn modelId="{6482FF61-6089-4B2A-BD27-1252D7E5663C}" type="presOf" srcId="{D80352CF-0ABB-43C1-802F-5632CD4815ED}" destId="{9850FFCA-BEA2-4473-91BD-0AF99C869FCF}" srcOrd="0" destOrd="0" presId="urn:microsoft.com/office/officeart/2005/8/layout/orgChart1"/>
    <dgm:cxn modelId="{3C360BE0-76EE-4149-AA31-47E38B347746}" type="presOf" srcId="{E4B39FB8-4806-4C27-B93B-F0F23905F2C5}" destId="{EB32941E-76CB-48F7-8539-CC1D5C380475}" srcOrd="1" destOrd="0" presId="urn:microsoft.com/office/officeart/2005/8/layout/orgChart1"/>
    <dgm:cxn modelId="{0DCEFC81-0DE4-4647-9917-8D2F365F2990}" srcId="{940186B0-8506-4835-9EBE-AD1109682A43}" destId="{0D0A27D2-713E-4044-AED6-AAABB3386E5D}" srcOrd="1" destOrd="0" parTransId="{9B532E41-CB17-4B1F-BD33-D277C7A9E372}" sibTransId="{3F956BF0-7DE4-4E24-983A-C8558D84242C}"/>
    <dgm:cxn modelId="{92B2D6CF-06CF-4F8A-9DC3-956224EB19A5}" type="presOf" srcId="{890C8AA5-AB22-4A50-81E2-98CE26366D77}" destId="{85D5D021-26F7-4647-B002-EA126F90F153}" srcOrd="0" destOrd="0" presId="urn:microsoft.com/office/officeart/2005/8/layout/orgChart1"/>
    <dgm:cxn modelId="{33D0B4CD-8E2A-4A2C-9F54-809DDC4DB5D8}" srcId="{46F1A23C-34A1-402B-9454-4418F4C28937}" destId="{8C43CB33-B034-444E-9920-6BF4A1C55B17}" srcOrd="0" destOrd="0" parTransId="{B5F37523-C21A-43CD-9C9D-D76B9EE93D0A}" sibTransId="{49379C0C-C175-42B4-B368-A8EA62243D80}"/>
    <dgm:cxn modelId="{B5CAD184-63C9-4458-B258-2EB7445A9FA0}" type="presOf" srcId="{46F1A23C-34A1-402B-9454-4418F4C28937}" destId="{7B76848C-8551-4BD3-BAD7-62DCD4B4AC43}" srcOrd="1" destOrd="0" presId="urn:microsoft.com/office/officeart/2005/8/layout/orgChart1"/>
    <dgm:cxn modelId="{C162C790-0BA4-44FB-9E76-5CC7F35E15F1}" type="presOf" srcId="{8FA68576-72A7-455D-ADA2-B51F8C6131C0}" destId="{27D3878C-FCA6-4EF8-8C3C-C34B499A5221}" srcOrd="0" destOrd="0" presId="urn:microsoft.com/office/officeart/2005/8/layout/orgChart1"/>
    <dgm:cxn modelId="{E90AD267-5EE8-427E-9824-471029F6E3C4}" type="presOf" srcId="{D67CF516-696A-4DC1-A010-FFB23686C150}" destId="{BEA2E46B-2B57-40A6-8BEA-1027ACAD9E8C}" srcOrd="0" destOrd="0" presId="urn:microsoft.com/office/officeart/2005/8/layout/orgChart1"/>
    <dgm:cxn modelId="{D91C35A0-CB5E-4FE8-B065-1EA2D76EB455}" type="presOf" srcId="{603E2DE8-72F9-4393-BE78-1C966030003D}" destId="{7A366C8E-72CE-4A7E-97B6-13CAC229836E}" srcOrd="0" destOrd="0" presId="urn:microsoft.com/office/officeart/2005/8/layout/orgChart1"/>
    <dgm:cxn modelId="{38D5E33B-7F04-46E1-864B-9B753604B0DE}" type="presOf" srcId="{776221FD-8164-4755-AAFD-0BF32D6B3EF3}" destId="{832E1ACA-B032-4252-9C2F-7AF772532E55}" srcOrd="0" destOrd="0" presId="urn:microsoft.com/office/officeart/2005/8/layout/orgChart1"/>
    <dgm:cxn modelId="{D4FAF783-6744-4843-9F05-3647F28E86E9}" type="presOf" srcId="{FADF9C26-C75A-4385-8A76-1704BB11E393}" destId="{287B68E0-AD89-4115-B8E4-058F005D33B4}" srcOrd="0" destOrd="0" presId="urn:microsoft.com/office/officeart/2005/8/layout/orgChart1"/>
    <dgm:cxn modelId="{72D4DBA7-48DB-489D-A9F2-B72B08AB6D99}" type="presOf" srcId="{CEE5CF24-5D46-4AC4-A3CC-9C275654037C}" destId="{5CECFBBC-9728-48A5-97FE-3C7AE7E25F4A}" srcOrd="0" destOrd="0" presId="urn:microsoft.com/office/officeart/2005/8/layout/orgChart1"/>
    <dgm:cxn modelId="{7F131457-CBB2-4BA4-A3D1-41F70E12D4D2}" type="presOf" srcId="{E4B39FB8-4806-4C27-B93B-F0F23905F2C5}" destId="{E15A20CF-3782-41B8-AF2C-56D2B435A33A}" srcOrd="0" destOrd="0" presId="urn:microsoft.com/office/officeart/2005/8/layout/orgChart1"/>
    <dgm:cxn modelId="{5C7ACEF1-1C8F-4456-8FCE-7F7CB8AA957A}" type="presOf" srcId="{4A94ADE0-64D0-468D-8ABD-4FCB809D9750}" destId="{4B39B84B-5F5F-49D1-B855-92F81F1C9228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85E0B517-0369-4312-BA00-AE6B5E6A95E8}" type="presOf" srcId="{B3980F7F-1709-49F9-996E-ED2D39007F62}" destId="{8218272B-2663-49E8-86E3-C0884BBA39EA}" srcOrd="0" destOrd="0" presId="urn:microsoft.com/office/officeart/2005/8/layout/orgChart1"/>
    <dgm:cxn modelId="{11845306-3228-4EFA-B90A-CD66429E62EF}" type="presOf" srcId="{603E2DE8-72F9-4393-BE78-1C966030003D}" destId="{24B3BA4C-6E67-4984-A463-843EA8033867}" srcOrd="1" destOrd="0" presId="urn:microsoft.com/office/officeart/2005/8/layout/orgChart1"/>
    <dgm:cxn modelId="{3579A13E-70CD-4A2A-A509-98C0B164C21D}" type="presOf" srcId="{24C09B52-53F2-4FFD-9836-B87B7937147E}" destId="{228AA25F-812C-447C-B789-F0694EE539DB}" srcOrd="0" destOrd="0" presId="urn:microsoft.com/office/officeart/2005/8/layout/orgChart1"/>
    <dgm:cxn modelId="{51F6DDA1-C379-4379-BBDE-4C24C85E7235}" type="presOf" srcId="{CAA93176-02A9-4018-ADAD-96F646DA22D6}" destId="{8BD72746-9799-4A35-B7BD-3D89BB20F521}" srcOrd="0" destOrd="0" presId="urn:microsoft.com/office/officeart/2005/8/layout/orgChart1"/>
    <dgm:cxn modelId="{588159BC-4934-4AFC-A017-0F07B13D3B09}" srcId="{7DB2D46C-AF6A-4F01-B820-51499015B426}" destId="{70EB06B9-1DD2-43F2-8789-043F51042CDA}" srcOrd="1" destOrd="0" parTransId="{F2C33AC6-D2B1-45A7-BEA0-0EEB2ED2F545}" sibTransId="{E7760EBC-28F1-433D-BD4C-517C77A835DB}"/>
    <dgm:cxn modelId="{691FC6BC-3C26-475F-BE3E-7390D345075D}" srcId="{10456D4D-1B83-4A96-9EF9-ACD95908C89F}" destId="{9FF8574A-FC67-4851-9FB1-F28ABA97E78D}" srcOrd="1" destOrd="0" parTransId="{7AA66E79-9D4B-4B42-B4BE-9E819D679FF5}" sibTransId="{58A37AC3-1349-46DC-9741-14E59D49DD96}"/>
    <dgm:cxn modelId="{305BF228-FD8A-40EB-9FA6-9A5B30195DA5}" type="presOf" srcId="{F509DB8C-9435-40AE-A205-6040F34ECB5D}" destId="{5EFA00EC-4054-43F0-A482-8E08207F098A}" srcOrd="0" destOrd="0" presId="urn:microsoft.com/office/officeart/2005/8/layout/orgChart1"/>
    <dgm:cxn modelId="{D0E3AD62-941B-4B85-B95C-35197B90A040}" type="presOf" srcId="{7A69BE6B-522A-4C66-A024-4DE97C824963}" destId="{8D2B9BB9-541D-49F8-B3DA-94866533252F}" srcOrd="0" destOrd="0" presId="urn:microsoft.com/office/officeart/2005/8/layout/orgChart1"/>
    <dgm:cxn modelId="{331A0D4B-D968-4BF0-880E-6F7297AF075A}" type="presOf" srcId="{212E44DC-C7BD-4091-8FB8-09C6A10E4865}" destId="{C6BF442D-4269-494C-A9EB-8CF5ED9A932F}" srcOrd="0" destOrd="0" presId="urn:microsoft.com/office/officeart/2005/8/layout/orgChart1"/>
    <dgm:cxn modelId="{8D74E498-A546-4BF3-BB70-CAFDB15C0AD3}" type="presOf" srcId="{60D929C7-C84A-46D2-AEBA-1236BC23E2F5}" destId="{4043CE0C-FBD2-4B80-B723-412C360FF28E}" srcOrd="0" destOrd="0" presId="urn:microsoft.com/office/officeart/2005/8/layout/orgChart1"/>
    <dgm:cxn modelId="{41035F60-2CB5-4AFB-8A2A-6267B1B5F928}" type="presOf" srcId="{7DB2D46C-AF6A-4F01-B820-51499015B426}" destId="{00C8F64C-73C3-4794-B28D-FBE1311E97D6}" srcOrd="0" destOrd="0" presId="urn:microsoft.com/office/officeart/2005/8/layout/orgChart1"/>
    <dgm:cxn modelId="{8097A71C-0E5C-47AA-9CA2-7FE74AB462F9}" type="presOf" srcId="{3DDFBD1B-621C-40D8-8BFC-D2C367EF3C43}" destId="{627D74C1-8835-4694-A952-46D875B7493B}" srcOrd="1" destOrd="0" presId="urn:microsoft.com/office/officeart/2005/8/layout/orgChart1"/>
    <dgm:cxn modelId="{E1D106C5-028F-481F-B91A-98166967F38D}" type="presOf" srcId="{600CEDAF-73F2-4DCB-979D-16ECE39CBCD7}" destId="{C0811291-0962-4B2B-B363-4CBA3C389B23}" srcOrd="0" destOrd="0" presId="urn:microsoft.com/office/officeart/2005/8/layout/orgChart1"/>
    <dgm:cxn modelId="{7B64E633-3DBB-4E35-8543-16FAE33DA5FC}" type="presOf" srcId="{B687BED7-8A04-4D51-81C0-05141EBC5ABF}" destId="{B50C78F5-34AD-49D2-B37A-4F1639F4F10A}" srcOrd="0" destOrd="0" presId="urn:microsoft.com/office/officeart/2005/8/layout/orgChart1"/>
    <dgm:cxn modelId="{019861AE-0198-48A9-8CFD-9B3847ABFD64}" type="presOf" srcId="{940186B0-8506-4835-9EBE-AD1109682A43}" destId="{99C3C2AE-2B29-455E-90EF-FD466DD312F9}" srcOrd="0" destOrd="0" presId="urn:microsoft.com/office/officeart/2005/8/layout/orgChart1"/>
    <dgm:cxn modelId="{588CFEC1-79D5-4F22-B18F-6173B6196AF3}" type="presOf" srcId="{CDA92DEB-36A5-4D0F-94B2-58D8AEC84DB4}" destId="{0F19167C-B3A3-4224-9ADD-89C7B7A0BD28}" srcOrd="0" destOrd="0" presId="urn:microsoft.com/office/officeart/2005/8/layout/orgChart1"/>
    <dgm:cxn modelId="{8E060F14-6DFD-439E-AA8C-703793EBD0AB}" type="presOf" srcId="{665EE994-0698-4BC8-A930-A280C1188FE5}" destId="{B91D1497-821A-40A1-A607-1068CF9A8B5D}" srcOrd="0" destOrd="0" presId="urn:microsoft.com/office/officeart/2005/8/layout/orgChart1"/>
    <dgm:cxn modelId="{A2A4536A-499D-4313-90A4-22C28574834D}" type="presOf" srcId="{399F217A-C4E4-4CCB-81B2-D9A7ED5EB024}" destId="{86241ADD-D41B-41DE-B324-A7E0D655DB30}" srcOrd="1" destOrd="0" presId="urn:microsoft.com/office/officeart/2005/8/layout/orgChart1"/>
    <dgm:cxn modelId="{757ED056-D207-47D4-BC23-BB7FF7982DDC}" type="presOf" srcId="{83D7D6CE-B57C-4CDF-BA3B-48B0023ECF3C}" destId="{A58F61EA-CFCE-4D35-B332-FF28EDF5550B}" srcOrd="0" destOrd="0" presId="urn:microsoft.com/office/officeart/2005/8/layout/orgChart1"/>
    <dgm:cxn modelId="{535A6B8F-A5FD-4CBF-9292-99A521C69299}" srcId="{7DB2D46C-AF6A-4F01-B820-51499015B426}" destId="{7A69BE6B-522A-4C66-A024-4DE97C824963}" srcOrd="2" destOrd="0" parTransId="{6784DAE3-CDFE-408F-BE70-8630F5A0BD52}" sibTransId="{052A1ECD-5E93-48D4-AF34-85BABDA27068}"/>
    <dgm:cxn modelId="{34840E8E-3277-4103-8492-1ABF3A84860C}" srcId="{0D0A27D2-713E-4044-AED6-AAABB3386E5D}" destId="{AAEE188B-FED7-47F6-A1AB-55BA43EA38A4}" srcOrd="0" destOrd="0" parTransId="{D67CF516-696A-4DC1-A010-FFB23686C150}" sibTransId="{93B75867-27A1-4823-AC96-8B14327C36CA}"/>
    <dgm:cxn modelId="{190B4B63-73B4-46CE-AC45-1526ABFECB08}" type="presOf" srcId="{3C073CB3-09F4-4AE3-92C9-8EA242147579}" destId="{D57B2C71-4776-49FA-8CB6-F84217223D82}" srcOrd="1" destOrd="0" presId="urn:microsoft.com/office/officeart/2005/8/layout/orgChart1"/>
    <dgm:cxn modelId="{77C6ABDB-7216-4F97-BA7B-1B39E09A637F}" type="presOf" srcId="{9D99B673-0CB5-48E7-BB11-68867BE80D76}" destId="{3C79876F-280E-4D97-8526-2184D1DD1C99}" srcOrd="1" destOrd="0" presId="urn:microsoft.com/office/officeart/2005/8/layout/orgChart1"/>
    <dgm:cxn modelId="{F8CDC248-F4AA-4D5C-89E8-A8FB53ABFEEC}" type="presOf" srcId="{2F2652CB-FF83-4041-9FAA-8C552856C4B8}" destId="{8FEA5C6F-C751-454C-A42A-134B5F505A00}" srcOrd="0" destOrd="0" presId="urn:microsoft.com/office/officeart/2005/8/layout/orgChart1"/>
    <dgm:cxn modelId="{458AD804-ACFA-4341-B8F6-CFFD89760951}" srcId="{3C073CB3-09F4-4AE3-92C9-8EA242147579}" destId="{399F217A-C4E4-4CCB-81B2-D9A7ED5EB024}" srcOrd="1" destOrd="0" parTransId="{890C8AA5-AB22-4A50-81E2-98CE26366D77}" sibTransId="{7CAC5494-B10C-4C24-B969-21C8EA3AC6C3}"/>
    <dgm:cxn modelId="{129E2A86-629E-4D82-8C13-F1B63EE8801A}" srcId="{3DDFBD1B-621C-40D8-8BFC-D2C367EF3C43}" destId="{940186B0-8506-4835-9EBE-AD1109682A43}" srcOrd="0" destOrd="0" parTransId="{795F9F1B-ACCD-40BB-8102-D7BCCCC3A873}" sibTransId="{052E8A8B-594A-4559-964F-D02D961663C6}"/>
    <dgm:cxn modelId="{9C2CC090-C995-46C8-8395-C0C0F29DA3F3}" type="presOf" srcId="{46F1A23C-34A1-402B-9454-4418F4C28937}" destId="{1F8C7036-5EF0-4991-8B61-2D04104C1B4C}" srcOrd="0" destOrd="0" presId="urn:microsoft.com/office/officeart/2005/8/layout/orgChart1"/>
    <dgm:cxn modelId="{BC630175-0613-41A9-B360-87A1885048DA}" type="presOf" srcId="{2D64D528-2F60-4F24-8D08-F5BF010226C8}" destId="{E5FA028A-3E8D-4420-8718-8FF3E4D66FB4}" srcOrd="0" destOrd="0" presId="urn:microsoft.com/office/officeart/2005/8/layout/orgChart1"/>
    <dgm:cxn modelId="{A52E38D7-6002-4190-A7D7-EF67D39F167C}" srcId="{C0A3EF3C-A5AA-4FE1-83E2-F3D6A8202887}" destId="{6C98A3B0-0DE4-47C5-A14A-A5CBED1F5071}" srcOrd="0" destOrd="0" parTransId="{776221FD-8164-4755-AAFD-0BF32D6B3EF3}" sibTransId="{D1B84506-7D7C-4D8B-87D0-20F5EAFD820F}"/>
    <dgm:cxn modelId="{779D367E-E6F9-412B-BED5-F3024FA76BB8}" type="presOf" srcId="{10A8B0DA-FF0C-4E11-8514-3B68E9384694}" destId="{25B34CAC-2812-4AD0-BB50-0CDC29452EB7}" srcOrd="0" destOrd="0" presId="urn:microsoft.com/office/officeart/2005/8/layout/orgChart1"/>
    <dgm:cxn modelId="{FB92D376-05FD-4A64-B121-1C62BAB93CCB}" type="presOf" srcId="{04EC11EC-E877-4DB6-AE49-A3123BF72A88}" destId="{5BE14580-D173-4156-94C7-925171CEA3B5}" srcOrd="0" destOrd="0" presId="urn:microsoft.com/office/officeart/2005/8/layout/orgChart1"/>
    <dgm:cxn modelId="{D24C79D9-B797-4B68-A9E4-82EE7F03B741}" type="presOf" srcId="{399F217A-C4E4-4CCB-81B2-D9A7ED5EB024}" destId="{078F9418-F463-4A73-B5E8-A48785451285}" srcOrd="0" destOrd="0" presId="urn:microsoft.com/office/officeart/2005/8/layout/orgChart1"/>
    <dgm:cxn modelId="{80E88A51-EA8E-4BBD-8629-0884C94D254F}" type="presOf" srcId="{43764EB5-0EBE-4B6B-BE7E-585A33B81F0D}" destId="{FE49B292-3682-4790-B309-D4C53F94B16F}" srcOrd="1" destOrd="0" presId="urn:microsoft.com/office/officeart/2005/8/layout/orgChart1"/>
    <dgm:cxn modelId="{8B759EA9-CB45-4252-A09D-C66B26D94A33}" type="presOf" srcId="{9D99B673-0CB5-48E7-BB11-68867BE80D76}" destId="{28D609B9-073F-470E-ABED-481064E31CC5}" srcOrd="0" destOrd="0" presId="urn:microsoft.com/office/officeart/2005/8/layout/orgChart1"/>
    <dgm:cxn modelId="{3F161BE6-E6E1-4983-B27C-1343E6CBFB3C}" srcId="{00DE50F4-8EDB-4092-A935-E93BE8232A32}" destId="{18B9D510-DDFF-409C-B646-0629A55503E0}" srcOrd="0" destOrd="0" parTransId="{2C47FCF2-E7FE-4F82-A9AD-CD64BEF43BFF}" sibTransId="{E2062693-24D6-4B46-8070-F3F434CD901E}"/>
    <dgm:cxn modelId="{15B4E8FA-7322-401F-93F6-137B481B1CF8}" type="presOf" srcId="{6C98A3B0-0DE4-47C5-A14A-A5CBED1F5071}" destId="{009DF555-3E79-427B-B481-E7D015E3FB94}" srcOrd="1" destOrd="0" presId="urn:microsoft.com/office/officeart/2005/8/layout/orgChart1"/>
    <dgm:cxn modelId="{3EEEB4FF-A3B8-4DD8-A8CF-DC613EB00F9C}" type="presOf" srcId="{8C43CB33-B034-444E-9920-6BF4A1C55B17}" destId="{80AFA193-9DC0-4093-AC49-4134A28A37B1}" srcOrd="0" destOrd="0" presId="urn:microsoft.com/office/officeart/2005/8/layout/orgChart1"/>
    <dgm:cxn modelId="{8005EFB0-0537-417D-B4D9-6B76A298535A}" type="presOf" srcId="{AAEE188B-FED7-47F6-A1AB-55BA43EA38A4}" destId="{395610F0-1F68-4432-8ABB-2C0BD42A5B03}" srcOrd="0" destOrd="0" presId="urn:microsoft.com/office/officeart/2005/8/layout/orgChart1"/>
    <dgm:cxn modelId="{226FCC08-C5A1-49B6-AA76-8E23A0EEDE36}" srcId="{1FFE7AD1-2FFB-4901-B5F7-4606C904A1E9}" destId="{C79C477F-95B4-432D-823C-FD101A6700FB}" srcOrd="0" destOrd="0" parTransId="{F188D6FA-42D5-42F1-BC63-9417064BA1CE}" sibTransId="{4B916CA8-D9B6-4971-8C18-57B913B45D67}"/>
    <dgm:cxn modelId="{7D327027-9D55-4637-862B-502734CD2C69}" type="presOf" srcId="{7DB2D46C-AF6A-4F01-B820-51499015B426}" destId="{F1DA76AB-5B2A-45EF-85FE-76B2DA80C5E8}" srcOrd="1" destOrd="0" presId="urn:microsoft.com/office/officeart/2005/8/layout/orgChart1"/>
    <dgm:cxn modelId="{91B3CCA3-9C3D-468A-81DE-22662B872D60}" type="presOf" srcId="{18B9D510-DDFF-409C-B646-0629A55503E0}" destId="{6D2FF609-CBEB-4409-8E85-3A3997B405A1}" srcOrd="1" destOrd="0" presId="urn:microsoft.com/office/officeart/2005/8/layout/orgChart1"/>
    <dgm:cxn modelId="{597C596A-8113-4737-BE76-4BCDAF38A51C}" type="presOf" srcId="{6784DAE3-CDFE-408F-BE70-8630F5A0BD52}" destId="{B02C6FA2-B97F-43F5-91FC-45E35F5CB6DB}" srcOrd="0" destOrd="0" presId="urn:microsoft.com/office/officeart/2005/8/layout/orgChart1"/>
    <dgm:cxn modelId="{6B4978DD-79C1-446D-B6DF-92054F7344BE}" srcId="{CEE5CF24-5D46-4AC4-A3CC-9C275654037C}" destId="{7C6EEBC8-440C-4323-B228-52D63C1E3A53}" srcOrd="1" destOrd="0" parTransId="{FADF9C26-C75A-4385-8A76-1704BB11E393}" sibTransId="{50E33B28-5547-4621-8E51-D815CC5902E0}"/>
    <dgm:cxn modelId="{D7D7621A-3AFB-438E-B3AB-5F071280998D}" type="presOf" srcId="{70EB06B9-1DD2-43F2-8789-043F51042CDA}" destId="{96327375-A246-456A-8F2D-3D170FA690E0}" srcOrd="0" destOrd="0" presId="urn:microsoft.com/office/officeart/2005/8/layout/orgChart1"/>
    <dgm:cxn modelId="{8CC94E35-477F-4EF5-89F7-3CE500EA6595}" srcId="{3DDFBD1B-621C-40D8-8BFC-D2C367EF3C43}" destId="{603E2DE8-72F9-4393-BE78-1C966030003D}" srcOrd="2" destOrd="0" parTransId="{2D64D528-2F60-4F24-8D08-F5BF010226C8}" sibTransId="{BB355E94-D3E9-47AC-8596-24BD2E840933}"/>
    <dgm:cxn modelId="{3E5D65BC-04D8-4CCA-966F-3B88BCAC35F6}" type="presOf" srcId="{FDC6F8E6-D691-4CB0-A9FB-01BF05D46992}" destId="{E9061E3E-3C0D-4581-BEB0-8158AE732B4D}" srcOrd="0" destOrd="0" presId="urn:microsoft.com/office/officeart/2005/8/layout/orgChart1"/>
    <dgm:cxn modelId="{83159555-C340-4A9C-A945-362AB74A00F3}" srcId="{6C98A3B0-0DE4-47C5-A14A-A5CBED1F5071}" destId="{8410FB63-05E9-4919-9CDB-C1695E878B6A}" srcOrd="0" destOrd="0" parTransId="{10A8B0DA-FF0C-4E11-8514-3B68E9384694}" sibTransId="{35F38931-451B-404B-93F5-2243028808C4}"/>
    <dgm:cxn modelId="{BAF5ABB7-6857-4387-BE03-2C1B84F37AD2}" type="presOf" srcId="{2F2652CB-FF83-4041-9FAA-8C552856C4B8}" destId="{2D9F394E-B9AE-48A1-88DE-D080BEC31E18}" srcOrd="1" destOrd="0" presId="urn:microsoft.com/office/officeart/2005/8/layout/orgChart1"/>
    <dgm:cxn modelId="{05390F2E-9E42-4EE4-8B22-3639C66CB256}" type="presOf" srcId="{7A69BE6B-522A-4C66-A024-4DE97C824963}" destId="{4E114797-FC21-4656-B327-983D35BC1424}" srcOrd="1" destOrd="0" presId="urn:microsoft.com/office/officeart/2005/8/layout/orgChart1"/>
    <dgm:cxn modelId="{C254AB06-4EFA-4893-BCDD-873332B155FF}" type="presOf" srcId="{0ED11228-06A8-4ACD-9F50-9519392C51EB}" destId="{86091639-A7E2-4F2E-A668-F8B9C7B037EF}" srcOrd="1" destOrd="0" presId="urn:microsoft.com/office/officeart/2005/8/layout/orgChart1"/>
    <dgm:cxn modelId="{AA5A93A8-9FB4-4B9F-9E3B-4F74CFECACFF}" type="presOf" srcId="{AD59AE54-2BF5-48E2-9EF7-A0307F8D2D0C}" destId="{385F72C0-EAEC-47AD-B747-EE2F9DE47FE4}" srcOrd="0" destOrd="0" presId="urn:microsoft.com/office/officeart/2005/8/layout/orgChart1"/>
    <dgm:cxn modelId="{ED75FE3D-9043-4634-8943-F436525D4D34}" type="presOf" srcId="{0E14704B-40B5-4078-98FE-F8A15FC75EC5}" destId="{05E5BC7A-1599-4A16-B0C1-0818903222B3}" srcOrd="0" destOrd="0" presId="urn:microsoft.com/office/officeart/2005/8/layout/orgChart1"/>
    <dgm:cxn modelId="{016A422A-BF63-4688-A82D-CC1E620C2E1D}" type="presOf" srcId="{9B532E41-CB17-4B1F-BD33-D277C7A9E372}" destId="{9B15D81F-04B2-4564-9486-688F9AEEC2B0}" srcOrd="0" destOrd="0" presId="urn:microsoft.com/office/officeart/2005/8/layout/orgChart1"/>
    <dgm:cxn modelId="{FE453CF0-A5D5-43FD-97C7-93AD38C18358}" srcId="{433A5B41-EDEC-4779-B029-087872C6890C}" destId="{B3980F7F-1709-49F9-996E-ED2D39007F62}" srcOrd="4" destOrd="0" parTransId="{4A94ADE0-64D0-468D-8ABD-4FCB809D9750}" sibTransId="{7B004728-6198-489C-B765-A4D553AC55B3}"/>
    <dgm:cxn modelId="{992B785F-02D8-49D8-BD8E-0DEB46FEE96B}" type="presOf" srcId="{401EBD8F-CF95-4A12-9908-F3EE6BD3386E}" destId="{5548D0CF-65CC-4F85-94DB-BAE324B52017}" srcOrd="0" destOrd="0" presId="urn:microsoft.com/office/officeart/2005/8/layout/orgChart1"/>
    <dgm:cxn modelId="{79BB7598-2FBC-4B0B-95E8-99A44F336C29}" type="presOf" srcId="{C3730B7A-5CF7-40C3-A0FC-D85569F961E6}" destId="{1A0C997F-006A-4F6B-B7D5-63998F8C132A}" srcOrd="1" destOrd="0" presId="urn:microsoft.com/office/officeart/2005/8/layout/orgChart1"/>
    <dgm:cxn modelId="{9AED5B05-F292-4BDD-BDDB-9256D1230B7A}" srcId="{0ED11228-06A8-4ACD-9F50-9519392C51EB}" destId="{F509DB8C-9435-40AE-A205-6040F34ECB5D}" srcOrd="1" destOrd="0" parTransId="{665EE994-0698-4BC8-A930-A280C1188FE5}" sibTransId="{72202187-1C4F-48D3-A307-E72CBFD2ACD3}"/>
    <dgm:cxn modelId="{58D29D0C-8DCB-464C-99B9-2B6A7BBFEAD5}" type="presOf" srcId="{8410FB63-05E9-4919-9CDB-C1695E878B6A}" destId="{C51F50ED-4FC9-4D96-AD8F-4462F6F649F7}" srcOrd="0" destOrd="0" presId="urn:microsoft.com/office/officeart/2005/8/layout/orgChart1"/>
    <dgm:cxn modelId="{7F8C5D84-D5DC-459F-9DA3-FF75DD030A36}" type="presOf" srcId="{C79C477F-95B4-432D-823C-FD101A6700FB}" destId="{843DC744-0BF0-4ABA-9A0D-AC9ACFC39F66}" srcOrd="1" destOrd="0" presId="urn:microsoft.com/office/officeart/2005/8/layout/orgChart1"/>
    <dgm:cxn modelId="{1F6C7992-14C7-4033-B528-4CA3944C260E}" type="presOf" srcId="{795F9F1B-ACCD-40BB-8102-D7BCCCC3A873}" destId="{D9457170-91AC-43CC-BE9E-F186F3C86893}" srcOrd="0" destOrd="0" presId="urn:microsoft.com/office/officeart/2005/8/layout/orgChart1"/>
    <dgm:cxn modelId="{B87E99EA-E8AA-4853-98DE-CCD32E6242F3}" type="presOf" srcId="{3499AA28-765C-4682-A687-995EB62DA8BE}" destId="{66C9782B-8F97-4DA0-AA80-A8377483AD2A}" srcOrd="0" destOrd="0" presId="urn:microsoft.com/office/officeart/2005/8/layout/orgChart1"/>
    <dgm:cxn modelId="{1FD12C44-909C-4AF3-B4CF-2043C42AC4CD}" type="presOf" srcId="{10456D4D-1B83-4A96-9EF9-ACD95908C89F}" destId="{BCDA64BC-AF21-4C03-BBDF-FFF23AD3FA0D}" srcOrd="0" destOrd="0" presId="urn:microsoft.com/office/officeart/2005/8/layout/orgChart1"/>
    <dgm:cxn modelId="{8245380E-F4A6-43A8-93A1-D7B6D7D41220}" type="presOf" srcId="{D80352CF-0ABB-43C1-802F-5632CD4815ED}" destId="{29C36321-E70F-4E20-B087-52C75547F264}" srcOrd="1" destOrd="0" presId="urn:microsoft.com/office/officeart/2005/8/layout/orgChart1"/>
    <dgm:cxn modelId="{95C663F6-BF5F-4507-85B0-B01D99E7A2AD}" srcId="{D80352CF-0ABB-43C1-802F-5632CD4815ED}" destId="{CEE5CF24-5D46-4AC4-A3CC-9C275654037C}" srcOrd="0" destOrd="0" parTransId="{2B2FBF72-C3BC-4F52-AEFD-EC34A3F2886B}" sibTransId="{F16C5136-B09B-4AD8-850A-048C0C3877CE}"/>
    <dgm:cxn modelId="{A5C4330D-3EA3-48C2-B41E-513E5A5B2FC4}" type="presOf" srcId="{D585B2C9-809E-4FD9-B909-BFAF2F422309}" destId="{629D4C9B-B3E9-441C-AE3D-40D1EB59D386}" srcOrd="0" destOrd="0" presId="urn:microsoft.com/office/officeart/2005/8/layout/orgChart1"/>
    <dgm:cxn modelId="{1DFBED3B-F4E0-43FB-A136-902BBAB4B31F}" srcId="{10456D4D-1B83-4A96-9EF9-ACD95908C89F}" destId="{8FA68576-72A7-455D-ADA2-B51F8C6131C0}" srcOrd="3" destOrd="0" parTransId="{B687BED7-8A04-4D51-81C0-05141EBC5ABF}" sibTransId="{BF765266-9698-4919-BF71-879A7AC171E8}"/>
    <dgm:cxn modelId="{52EC9D0F-A504-4097-942A-92419718AA65}" type="presParOf" srcId="{6A24464E-1717-4518-8F11-C35926C90B6B}" destId="{4B5C0379-15C7-43E5-A8F1-6056DDF506C0}" srcOrd="0" destOrd="0" presId="urn:microsoft.com/office/officeart/2005/8/layout/orgChart1"/>
    <dgm:cxn modelId="{625F166B-730D-4002-B569-CEAEB8C81E89}" type="presParOf" srcId="{4B5C0379-15C7-43E5-A8F1-6056DDF506C0}" destId="{45DF590B-6131-45C1-AA7D-CA4206256AEF}" srcOrd="0" destOrd="0" presId="urn:microsoft.com/office/officeart/2005/8/layout/orgChart1"/>
    <dgm:cxn modelId="{01CA23B7-AAF3-4DCC-B2A0-29E71D2EC874}" type="presParOf" srcId="{45DF590B-6131-45C1-AA7D-CA4206256AEF}" destId="{EB174355-53AF-4528-9635-2EB6CAB61AF8}" srcOrd="0" destOrd="0" presId="urn:microsoft.com/office/officeart/2005/8/layout/orgChart1"/>
    <dgm:cxn modelId="{577945DB-B09D-42FA-86B8-90810CEBCE6F}" type="presParOf" srcId="{45DF590B-6131-45C1-AA7D-CA4206256AEF}" destId="{04A7CDEA-F711-4A9A-BD0C-15BF08E3DE44}" srcOrd="1" destOrd="0" presId="urn:microsoft.com/office/officeart/2005/8/layout/orgChart1"/>
    <dgm:cxn modelId="{CAB5EF8A-7C53-40D8-8D8C-D4C9B1099482}" type="presParOf" srcId="{4B5C0379-15C7-43E5-A8F1-6056DDF506C0}" destId="{1BD6620F-B1E0-44ED-828C-C9CBCB69A03E}" srcOrd="1" destOrd="0" presId="urn:microsoft.com/office/officeart/2005/8/layout/orgChart1"/>
    <dgm:cxn modelId="{4379A6D3-64AE-48F7-9085-BAEE6EA315E6}" type="presParOf" srcId="{1BD6620F-B1E0-44ED-828C-C9CBCB69A03E}" destId="{4043CE0C-FBD2-4B80-B723-412C360FF28E}" srcOrd="0" destOrd="0" presId="urn:microsoft.com/office/officeart/2005/8/layout/orgChart1"/>
    <dgm:cxn modelId="{7C3C6673-5C53-4B68-930B-CC3A73D65878}" type="presParOf" srcId="{1BD6620F-B1E0-44ED-828C-C9CBCB69A03E}" destId="{1DBFD1D9-EDFF-47B8-A996-2C81962953DF}" srcOrd="1" destOrd="0" presId="urn:microsoft.com/office/officeart/2005/8/layout/orgChart1"/>
    <dgm:cxn modelId="{053150B6-A22A-4F12-9C53-A4E91287F151}" type="presParOf" srcId="{1DBFD1D9-EDFF-47B8-A996-2C81962953DF}" destId="{A7CD40BC-E483-45C2-B590-4FD4EF5AA43F}" srcOrd="0" destOrd="0" presId="urn:microsoft.com/office/officeart/2005/8/layout/orgChart1"/>
    <dgm:cxn modelId="{02F4338C-383F-4D4B-B39B-4F8F0F437E54}" type="presParOf" srcId="{A7CD40BC-E483-45C2-B590-4FD4EF5AA43F}" destId="{1E1DA542-9FEA-4191-94BD-1398E0FEECD5}" srcOrd="0" destOrd="0" presId="urn:microsoft.com/office/officeart/2005/8/layout/orgChart1"/>
    <dgm:cxn modelId="{83F3A789-1FB1-4F70-9A90-4FDA462AD2A4}" type="presParOf" srcId="{A7CD40BC-E483-45C2-B590-4FD4EF5AA43F}" destId="{627D74C1-8835-4694-A952-46D875B7493B}" srcOrd="1" destOrd="0" presId="urn:microsoft.com/office/officeart/2005/8/layout/orgChart1"/>
    <dgm:cxn modelId="{AF2D6BCE-DF00-4467-BCEF-2964DF771C84}" type="presParOf" srcId="{1DBFD1D9-EDFF-47B8-A996-2C81962953DF}" destId="{D69E7C8E-C13F-4CFC-B062-DC9457DC6A36}" srcOrd="1" destOrd="0" presId="urn:microsoft.com/office/officeart/2005/8/layout/orgChart1"/>
    <dgm:cxn modelId="{CCCDFBAC-5E2C-4732-B90F-F6C14E0914AF}" type="presParOf" srcId="{D69E7C8E-C13F-4CFC-B062-DC9457DC6A36}" destId="{D9457170-91AC-43CC-BE9E-F186F3C86893}" srcOrd="0" destOrd="0" presId="urn:microsoft.com/office/officeart/2005/8/layout/orgChart1"/>
    <dgm:cxn modelId="{A1113532-2443-42FA-BE55-90A2D5334D4B}" type="presParOf" srcId="{D69E7C8E-C13F-4CFC-B062-DC9457DC6A36}" destId="{2D2253BE-0F47-427A-91C7-EB09D1D23F5C}" srcOrd="1" destOrd="0" presId="urn:microsoft.com/office/officeart/2005/8/layout/orgChart1"/>
    <dgm:cxn modelId="{AA27DFFF-B3C9-49D7-BEC0-0953B73DE986}" type="presParOf" srcId="{2D2253BE-0F47-427A-91C7-EB09D1D23F5C}" destId="{26CCE884-011D-4EC0-A5C5-C70B49404E20}" srcOrd="0" destOrd="0" presId="urn:microsoft.com/office/officeart/2005/8/layout/orgChart1"/>
    <dgm:cxn modelId="{BB2FA2EC-9F42-4B8D-B883-68A7D8714504}" type="presParOf" srcId="{26CCE884-011D-4EC0-A5C5-C70B49404E20}" destId="{99C3C2AE-2B29-455E-90EF-FD466DD312F9}" srcOrd="0" destOrd="0" presId="urn:microsoft.com/office/officeart/2005/8/layout/orgChart1"/>
    <dgm:cxn modelId="{39319EC7-0394-4B5A-97AA-CE9D67B4A7B0}" type="presParOf" srcId="{26CCE884-011D-4EC0-A5C5-C70B49404E20}" destId="{C7E7904A-BAC6-4F04-AAFC-74EBA9A0EEAB}" srcOrd="1" destOrd="0" presId="urn:microsoft.com/office/officeart/2005/8/layout/orgChart1"/>
    <dgm:cxn modelId="{816FEEC7-045B-4869-90FD-3CDEC729A3E7}" type="presParOf" srcId="{2D2253BE-0F47-427A-91C7-EB09D1D23F5C}" destId="{9683A073-AC4F-4ED8-B61C-9FC8D8A58A4F}" srcOrd="1" destOrd="0" presId="urn:microsoft.com/office/officeart/2005/8/layout/orgChart1"/>
    <dgm:cxn modelId="{4A295238-14D5-4E23-8CE7-47FA7D19ABE2}" type="presParOf" srcId="{9683A073-AC4F-4ED8-B61C-9FC8D8A58A4F}" destId="{D99B69CD-F104-490B-86DC-7771D402D26F}" srcOrd="0" destOrd="0" presId="urn:microsoft.com/office/officeart/2005/8/layout/orgChart1"/>
    <dgm:cxn modelId="{69790B85-8669-4264-9ECA-C4EBCC6058DB}" type="presParOf" srcId="{9683A073-AC4F-4ED8-B61C-9FC8D8A58A4F}" destId="{155E9EC0-2900-45CE-8FD1-24AD5C5D4257}" srcOrd="1" destOrd="0" presId="urn:microsoft.com/office/officeart/2005/8/layout/orgChart1"/>
    <dgm:cxn modelId="{C456098B-6850-4D6E-909E-7199B8ED06A6}" type="presParOf" srcId="{155E9EC0-2900-45CE-8FD1-24AD5C5D4257}" destId="{275668A0-32EC-44DB-A552-7B2AB36C3A79}" srcOrd="0" destOrd="0" presId="urn:microsoft.com/office/officeart/2005/8/layout/orgChart1"/>
    <dgm:cxn modelId="{5B284DD8-58AB-46F7-9DA8-0FAE7BC8FD18}" type="presParOf" srcId="{275668A0-32EC-44DB-A552-7B2AB36C3A79}" destId="{238306C4-8E13-45AE-9AFD-D1C903FE3502}" srcOrd="0" destOrd="0" presId="urn:microsoft.com/office/officeart/2005/8/layout/orgChart1"/>
    <dgm:cxn modelId="{D79C16D8-CE01-46A5-84C4-8F8D8EA43618}" type="presParOf" srcId="{275668A0-32EC-44DB-A552-7B2AB36C3A79}" destId="{CCA66170-BD1D-4740-9DF3-8DED3DC54D29}" srcOrd="1" destOrd="0" presId="urn:microsoft.com/office/officeart/2005/8/layout/orgChart1"/>
    <dgm:cxn modelId="{DD82C7BD-CCC1-4E00-A80A-E087C78957E5}" type="presParOf" srcId="{155E9EC0-2900-45CE-8FD1-24AD5C5D4257}" destId="{0CB80030-DD89-46F5-8E47-77052E5719AB}" srcOrd="1" destOrd="0" presId="urn:microsoft.com/office/officeart/2005/8/layout/orgChart1"/>
    <dgm:cxn modelId="{91AB3597-622F-435F-8BC8-2D44C4C6428C}" type="presParOf" srcId="{0CB80030-DD89-46F5-8E47-77052E5719AB}" destId="{7FB34A5A-9EAB-4C32-80AA-5325BEE84FF1}" srcOrd="0" destOrd="0" presId="urn:microsoft.com/office/officeart/2005/8/layout/orgChart1"/>
    <dgm:cxn modelId="{7A7490EE-03B1-4D46-845F-C3E5020E0A6C}" type="presParOf" srcId="{0CB80030-DD89-46F5-8E47-77052E5719AB}" destId="{D74A4EF3-201C-49E5-8A1A-87AE35FF9631}" srcOrd="1" destOrd="0" presId="urn:microsoft.com/office/officeart/2005/8/layout/orgChart1"/>
    <dgm:cxn modelId="{1385A12E-BA4D-45C5-A758-EECD7AE16867}" type="presParOf" srcId="{D74A4EF3-201C-49E5-8A1A-87AE35FF9631}" destId="{F412C009-7165-418F-916C-76759540AC41}" srcOrd="0" destOrd="0" presId="urn:microsoft.com/office/officeart/2005/8/layout/orgChart1"/>
    <dgm:cxn modelId="{9A883C50-ABDD-4610-A0C2-85F52486C544}" type="presParOf" srcId="{F412C009-7165-418F-916C-76759540AC41}" destId="{80498835-4EE1-46C6-A319-A61FAC4805A0}" srcOrd="0" destOrd="0" presId="urn:microsoft.com/office/officeart/2005/8/layout/orgChart1"/>
    <dgm:cxn modelId="{C8CBA09A-2E97-4F47-BA95-3BE902EA644A}" type="presParOf" srcId="{F412C009-7165-418F-916C-76759540AC41}" destId="{BE70158B-A6A6-46D2-B1FA-F5E7A47612AD}" srcOrd="1" destOrd="0" presId="urn:microsoft.com/office/officeart/2005/8/layout/orgChart1"/>
    <dgm:cxn modelId="{A521FBA9-9C77-4BB3-A39D-46E766F28606}" type="presParOf" srcId="{D74A4EF3-201C-49E5-8A1A-87AE35FF9631}" destId="{13E31052-5EAF-403E-A8FB-F214E8A34C64}" srcOrd="1" destOrd="0" presId="urn:microsoft.com/office/officeart/2005/8/layout/orgChart1"/>
    <dgm:cxn modelId="{30533953-F6BE-41EC-AEA0-F228B8026D4B}" type="presParOf" srcId="{13E31052-5EAF-403E-A8FB-F214E8A34C64}" destId="{32047A4F-76F7-4E45-9A43-426995941E78}" srcOrd="0" destOrd="0" presId="urn:microsoft.com/office/officeart/2005/8/layout/orgChart1"/>
    <dgm:cxn modelId="{0CA42CC3-989D-4AD5-8550-DFD86D65D5DF}" type="presParOf" srcId="{13E31052-5EAF-403E-A8FB-F214E8A34C64}" destId="{7EEBBEC0-E94C-468D-84C8-EB4F6409E8E3}" srcOrd="1" destOrd="0" presId="urn:microsoft.com/office/officeart/2005/8/layout/orgChart1"/>
    <dgm:cxn modelId="{602D7EB8-20ED-410A-B1FC-A8AE45497A4B}" type="presParOf" srcId="{7EEBBEC0-E94C-468D-84C8-EB4F6409E8E3}" destId="{EF411DEB-DEBD-4A59-B784-4A0BCC4A8C10}" srcOrd="0" destOrd="0" presId="urn:microsoft.com/office/officeart/2005/8/layout/orgChart1"/>
    <dgm:cxn modelId="{C63F4DF7-9C6A-42B3-A7A0-24056BBA623D}" type="presParOf" srcId="{EF411DEB-DEBD-4A59-B784-4A0BCC4A8C10}" destId="{42496680-B2A4-4D43-B076-ED4CBB5D4E9C}" srcOrd="0" destOrd="0" presId="urn:microsoft.com/office/officeart/2005/8/layout/orgChart1"/>
    <dgm:cxn modelId="{B00AE8B4-DEFB-436B-908A-1DA6730A83C8}" type="presParOf" srcId="{EF411DEB-DEBD-4A59-B784-4A0BCC4A8C10}" destId="{843DC744-0BF0-4ABA-9A0D-AC9ACFC39F66}" srcOrd="1" destOrd="0" presId="urn:microsoft.com/office/officeart/2005/8/layout/orgChart1"/>
    <dgm:cxn modelId="{5FA79D70-B722-4F51-855E-FE72B582D7D9}" type="presParOf" srcId="{7EEBBEC0-E94C-468D-84C8-EB4F6409E8E3}" destId="{A8D98A67-A934-46E3-AD65-288AFB23DAC8}" srcOrd="1" destOrd="0" presId="urn:microsoft.com/office/officeart/2005/8/layout/orgChart1"/>
    <dgm:cxn modelId="{E3CB7FFB-761F-4042-A1A9-9AA41D1F0540}" type="presParOf" srcId="{7EEBBEC0-E94C-468D-84C8-EB4F6409E8E3}" destId="{347AC25B-478D-4B43-81AB-10E3B06131DF}" srcOrd="2" destOrd="0" presId="urn:microsoft.com/office/officeart/2005/8/layout/orgChart1"/>
    <dgm:cxn modelId="{40F05BC2-34DB-4943-A801-47A8B0D915E7}" type="presParOf" srcId="{D74A4EF3-201C-49E5-8A1A-87AE35FF9631}" destId="{45ED8C65-F4CF-49E6-84EE-9101B7784FAA}" srcOrd="2" destOrd="0" presId="urn:microsoft.com/office/officeart/2005/8/layout/orgChart1"/>
    <dgm:cxn modelId="{62994B44-6ED4-43F5-8D24-9E142BDF51AC}" type="presParOf" srcId="{155E9EC0-2900-45CE-8FD1-24AD5C5D4257}" destId="{C70E425A-9F4D-496C-9D95-A5D3C15D009F}" srcOrd="2" destOrd="0" presId="urn:microsoft.com/office/officeart/2005/8/layout/orgChart1"/>
    <dgm:cxn modelId="{9FA7A106-B7D4-49DA-9AE0-01E0504E9EB9}" type="presParOf" srcId="{9683A073-AC4F-4ED8-B61C-9FC8D8A58A4F}" destId="{9B15D81F-04B2-4564-9486-688F9AEEC2B0}" srcOrd="2" destOrd="0" presId="urn:microsoft.com/office/officeart/2005/8/layout/orgChart1"/>
    <dgm:cxn modelId="{4DD2B659-7F73-4DA7-9C24-18195F7DED62}" type="presParOf" srcId="{9683A073-AC4F-4ED8-B61C-9FC8D8A58A4F}" destId="{BDC89C8A-F298-4ABF-9068-BFCC29F6F134}" srcOrd="3" destOrd="0" presId="urn:microsoft.com/office/officeart/2005/8/layout/orgChart1"/>
    <dgm:cxn modelId="{8C46C663-FBB1-4EB0-A590-D74C1A6E7B05}" type="presParOf" srcId="{BDC89C8A-F298-4ABF-9068-BFCC29F6F134}" destId="{9404FCF8-907C-422D-8DA7-62EC7D4DE8A8}" srcOrd="0" destOrd="0" presId="urn:microsoft.com/office/officeart/2005/8/layout/orgChart1"/>
    <dgm:cxn modelId="{65514820-D7D6-4F23-8D62-B7E425140797}" type="presParOf" srcId="{9404FCF8-907C-422D-8DA7-62EC7D4DE8A8}" destId="{A42E783D-BD37-40EC-A1F9-A88AEB71C273}" srcOrd="0" destOrd="0" presId="urn:microsoft.com/office/officeart/2005/8/layout/orgChart1"/>
    <dgm:cxn modelId="{E1AF1FFC-1F80-4295-9259-BB22EBF96BC2}" type="presParOf" srcId="{9404FCF8-907C-422D-8DA7-62EC7D4DE8A8}" destId="{1D0E2B77-1A7D-4CB1-8216-F1531FFE1F9C}" srcOrd="1" destOrd="0" presId="urn:microsoft.com/office/officeart/2005/8/layout/orgChart1"/>
    <dgm:cxn modelId="{249CD6D5-4723-4610-88B2-92F026CA0A26}" type="presParOf" srcId="{BDC89C8A-F298-4ABF-9068-BFCC29F6F134}" destId="{1FF8B31B-C0A9-4014-AF63-97CAF937714A}" srcOrd="1" destOrd="0" presId="urn:microsoft.com/office/officeart/2005/8/layout/orgChart1"/>
    <dgm:cxn modelId="{57B52EAA-C348-4A2C-9019-8E57C67670B5}" type="presParOf" srcId="{1FF8B31B-C0A9-4014-AF63-97CAF937714A}" destId="{BEA2E46B-2B57-40A6-8BEA-1027ACAD9E8C}" srcOrd="0" destOrd="0" presId="urn:microsoft.com/office/officeart/2005/8/layout/orgChart1"/>
    <dgm:cxn modelId="{6C0413C6-08D8-408F-A7EF-595CE82DFEA5}" type="presParOf" srcId="{1FF8B31B-C0A9-4014-AF63-97CAF937714A}" destId="{A41679F6-3FE9-47FD-A2D1-85F6081705D4}" srcOrd="1" destOrd="0" presId="urn:microsoft.com/office/officeart/2005/8/layout/orgChart1"/>
    <dgm:cxn modelId="{ED89EDE1-78EB-400D-A5EC-4BCB98E66BFA}" type="presParOf" srcId="{A41679F6-3FE9-47FD-A2D1-85F6081705D4}" destId="{84000EAE-4BE9-492E-B285-0DB0DD3EE3BD}" srcOrd="0" destOrd="0" presId="urn:microsoft.com/office/officeart/2005/8/layout/orgChart1"/>
    <dgm:cxn modelId="{FD2E0E8B-FACE-477F-8470-7583267F5F48}" type="presParOf" srcId="{84000EAE-4BE9-492E-B285-0DB0DD3EE3BD}" destId="{395610F0-1F68-4432-8ABB-2C0BD42A5B03}" srcOrd="0" destOrd="0" presId="urn:microsoft.com/office/officeart/2005/8/layout/orgChart1"/>
    <dgm:cxn modelId="{6608C6EA-E4F4-4A23-ABE5-4141015419F7}" type="presParOf" srcId="{84000EAE-4BE9-492E-B285-0DB0DD3EE3BD}" destId="{34CAD795-D36F-4A73-8F2F-9CBDA3098B43}" srcOrd="1" destOrd="0" presId="urn:microsoft.com/office/officeart/2005/8/layout/orgChart1"/>
    <dgm:cxn modelId="{7790031C-F1C9-4258-AA05-9E29B5EAA637}" type="presParOf" srcId="{A41679F6-3FE9-47FD-A2D1-85F6081705D4}" destId="{0FDAA2AA-3925-40A4-9B58-906CE4BBD187}" srcOrd="1" destOrd="0" presId="urn:microsoft.com/office/officeart/2005/8/layout/orgChart1"/>
    <dgm:cxn modelId="{60EB0054-2527-4B46-B3A0-6243A5BF9BC8}" type="presParOf" srcId="{A41679F6-3FE9-47FD-A2D1-85F6081705D4}" destId="{9EF74964-086A-46CF-A84B-F2971034BDF0}" srcOrd="2" destOrd="0" presId="urn:microsoft.com/office/officeart/2005/8/layout/orgChart1"/>
    <dgm:cxn modelId="{53823020-2657-498D-8FDB-F16E9859656A}" type="presParOf" srcId="{BDC89C8A-F298-4ABF-9068-BFCC29F6F134}" destId="{292C55A2-8B2A-4C94-870B-71B771A931AA}" srcOrd="2" destOrd="0" presId="urn:microsoft.com/office/officeart/2005/8/layout/orgChart1"/>
    <dgm:cxn modelId="{1519D1C8-AC69-48C3-99EF-CC568830AA04}" type="presParOf" srcId="{2D2253BE-0F47-427A-91C7-EB09D1D23F5C}" destId="{382C5DB3-397D-4D40-85B3-5262311A3066}" srcOrd="2" destOrd="0" presId="urn:microsoft.com/office/officeart/2005/8/layout/orgChart1"/>
    <dgm:cxn modelId="{0FCE7D87-807B-4F62-9F84-2CA9D56BC9FA}" type="presParOf" srcId="{D69E7C8E-C13F-4CFC-B062-DC9457DC6A36}" destId="{228AA25F-812C-447C-B789-F0694EE539DB}" srcOrd="2" destOrd="0" presId="urn:microsoft.com/office/officeart/2005/8/layout/orgChart1"/>
    <dgm:cxn modelId="{5EB45C76-849F-446A-A779-6FC8FFDFBA4A}" type="presParOf" srcId="{D69E7C8E-C13F-4CFC-B062-DC9457DC6A36}" destId="{CC5959D3-069F-4C22-BACE-48DF9DCEAEF7}" srcOrd="3" destOrd="0" presId="urn:microsoft.com/office/officeart/2005/8/layout/orgChart1"/>
    <dgm:cxn modelId="{87E32111-7CA1-4D05-B50C-E20160A28407}" type="presParOf" srcId="{CC5959D3-069F-4C22-BACE-48DF9DCEAEF7}" destId="{21A7CB73-A4EC-4774-91F1-78798AFF39A6}" srcOrd="0" destOrd="0" presId="urn:microsoft.com/office/officeart/2005/8/layout/orgChart1"/>
    <dgm:cxn modelId="{5F482056-8E4A-45F1-A78D-E14EAEFAB8E5}" type="presParOf" srcId="{21A7CB73-A4EC-4774-91F1-78798AFF39A6}" destId="{B29ABCB0-F170-4E0C-B6CD-A0C80A201EAC}" srcOrd="0" destOrd="0" presId="urn:microsoft.com/office/officeart/2005/8/layout/orgChart1"/>
    <dgm:cxn modelId="{A04A1E13-7BC4-434A-A2BF-88CF1D926C05}" type="presParOf" srcId="{21A7CB73-A4EC-4774-91F1-78798AFF39A6}" destId="{0AC0883F-6703-412F-83F7-607C6E365903}" srcOrd="1" destOrd="0" presId="urn:microsoft.com/office/officeart/2005/8/layout/orgChart1"/>
    <dgm:cxn modelId="{2E4F3D36-AF72-4792-9D4F-7473A7054B8F}" type="presParOf" srcId="{CC5959D3-069F-4C22-BACE-48DF9DCEAEF7}" destId="{08F3FD56-9073-49CA-816E-64361DBED445}" srcOrd="1" destOrd="0" presId="urn:microsoft.com/office/officeart/2005/8/layout/orgChart1"/>
    <dgm:cxn modelId="{CE2460AE-5AE4-418D-83BC-D94579E9EBC4}" type="presParOf" srcId="{08F3FD56-9073-49CA-816E-64361DBED445}" destId="{05E5BC7A-1599-4A16-B0C1-0818903222B3}" srcOrd="0" destOrd="0" presId="urn:microsoft.com/office/officeart/2005/8/layout/orgChart1"/>
    <dgm:cxn modelId="{EC0DCBC7-134E-49DA-89CB-7909CB81A331}" type="presParOf" srcId="{08F3FD56-9073-49CA-816E-64361DBED445}" destId="{CBE3D58D-4ADF-44B1-B86C-FC6B26A391F5}" srcOrd="1" destOrd="0" presId="urn:microsoft.com/office/officeart/2005/8/layout/orgChart1"/>
    <dgm:cxn modelId="{78FA9BF1-8EEB-486B-9711-37DF7F4304DD}" type="presParOf" srcId="{CBE3D58D-4ADF-44B1-B86C-FC6B26A391F5}" destId="{9C189590-62F3-4D14-BABB-201BB1B98BAE}" srcOrd="0" destOrd="0" presId="urn:microsoft.com/office/officeart/2005/8/layout/orgChart1"/>
    <dgm:cxn modelId="{8E995A8E-9F99-45E3-AE54-ED35C260C4C5}" type="presParOf" srcId="{9C189590-62F3-4D14-BABB-201BB1B98BAE}" destId="{385F72C0-EAEC-47AD-B747-EE2F9DE47FE4}" srcOrd="0" destOrd="0" presId="urn:microsoft.com/office/officeart/2005/8/layout/orgChart1"/>
    <dgm:cxn modelId="{9337904B-40CD-407E-B330-5BC5714D1E5B}" type="presParOf" srcId="{9C189590-62F3-4D14-BABB-201BB1B98BAE}" destId="{D4105A47-600B-4C65-9752-D2866E0E4EEE}" srcOrd="1" destOrd="0" presId="urn:microsoft.com/office/officeart/2005/8/layout/orgChart1"/>
    <dgm:cxn modelId="{550FBBC3-D8B9-4243-8E90-1E37447E5BB8}" type="presParOf" srcId="{CBE3D58D-4ADF-44B1-B86C-FC6B26A391F5}" destId="{3A22CC84-18D1-47CF-87F6-2BCD48968B69}" srcOrd="1" destOrd="0" presId="urn:microsoft.com/office/officeart/2005/8/layout/orgChart1"/>
    <dgm:cxn modelId="{52AE7863-6377-4A8D-BBBB-1081C2CDC6AE}" type="presParOf" srcId="{CBE3D58D-4ADF-44B1-B86C-FC6B26A391F5}" destId="{D39DB197-A1BC-456A-94C4-9DB7DC0CF420}" srcOrd="2" destOrd="0" presId="urn:microsoft.com/office/officeart/2005/8/layout/orgChart1"/>
    <dgm:cxn modelId="{C610B58D-3078-47DF-8052-F4D455CE85C1}" type="presParOf" srcId="{CC5959D3-069F-4C22-BACE-48DF9DCEAEF7}" destId="{C87938C9-6469-4C9A-BFE0-CFCDC4BDDBA5}" srcOrd="2" destOrd="0" presId="urn:microsoft.com/office/officeart/2005/8/layout/orgChart1"/>
    <dgm:cxn modelId="{07AEBDF9-42FB-46DD-9993-657687B241D5}" type="presParOf" srcId="{D69E7C8E-C13F-4CFC-B062-DC9457DC6A36}" destId="{E5FA028A-3E8D-4420-8718-8FF3E4D66FB4}" srcOrd="4" destOrd="0" presId="urn:microsoft.com/office/officeart/2005/8/layout/orgChart1"/>
    <dgm:cxn modelId="{59082610-7E84-43CA-8603-758BDA6FABCC}" type="presParOf" srcId="{D69E7C8E-C13F-4CFC-B062-DC9457DC6A36}" destId="{CE27AFFB-E9D3-4321-ACC7-63DA6E39543C}" srcOrd="5" destOrd="0" presId="urn:microsoft.com/office/officeart/2005/8/layout/orgChart1"/>
    <dgm:cxn modelId="{90709409-D2C7-48B6-A913-1B175243AFDA}" type="presParOf" srcId="{CE27AFFB-E9D3-4321-ACC7-63DA6E39543C}" destId="{882DFFF9-B800-4DC0-9A99-757222CD18A0}" srcOrd="0" destOrd="0" presId="urn:microsoft.com/office/officeart/2005/8/layout/orgChart1"/>
    <dgm:cxn modelId="{D7721E9E-BFD7-44B9-9FB2-AD6066B38706}" type="presParOf" srcId="{882DFFF9-B800-4DC0-9A99-757222CD18A0}" destId="{7A366C8E-72CE-4A7E-97B6-13CAC229836E}" srcOrd="0" destOrd="0" presId="urn:microsoft.com/office/officeart/2005/8/layout/orgChart1"/>
    <dgm:cxn modelId="{A861DB50-3C60-4EC2-AB03-9C0FF69C85B8}" type="presParOf" srcId="{882DFFF9-B800-4DC0-9A99-757222CD18A0}" destId="{24B3BA4C-6E67-4984-A463-843EA8033867}" srcOrd="1" destOrd="0" presId="urn:microsoft.com/office/officeart/2005/8/layout/orgChart1"/>
    <dgm:cxn modelId="{C61457D8-9355-4495-8718-7C0BCC2892FF}" type="presParOf" srcId="{CE27AFFB-E9D3-4321-ACC7-63DA6E39543C}" destId="{8D04E0B6-03B7-4628-BBAA-708FCD02A739}" srcOrd="1" destOrd="0" presId="urn:microsoft.com/office/officeart/2005/8/layout/orgChart1"/>
    <dgm:cxn modelId="{596AEA55-8669-4B70-A9F1-A24E33013470}" type="presParOf" srcId="{CE27AFFB-E9D3-4321-ACC7-63DA6E39543C}" destId="{42FC8F46-796C-444F-920A-CEAD95FDEEF9}" srcOrd="2" destOrd="0" presId="urn:microsoft.com/office/officeart/2005/8/layout/orgChart1"/>
    <dgm:cxn modelId="{CA18DC17-19D3-42DE-AE82-20AAA574CA10}" type="presParOf" srcId="{1DBFD1D9-EDFF-47B8-A996-2C81962953DF}" destId="{CE0F6D47-F370-4796-9324-0D628C70B4D7}" srcOrd="2" destOrd="0" presId="urn:microsoft.com/office/officeart/2005/8/layout/orgChart1"/>
    <dgm:cxn modelId="{863F0663-FA09-45B1-8894-33A35DFF8528}" type="presParOf" srcId="{1BD6620F-B1E0-44ED-828C-C9CBCB69A03E}" destId="{ACAB94CF-FAE8-4B4B-9684-1DB855446F20}" srcOrd="2" destOrd="0" presId="urn:microsoft.com/office/officeart/2005/8/layout/orgChart1"/>
    <dgm:cxn modelId="{13209190-3F73-4E3D-9B47-5AEA29AF4E88}" type="presParOf" srcId="{1BD6620F-B1E0-44ED-828C-C9CBCB69A03E}" destId="{70FB26DB-5FD2-4E7E-87A0-58B5889198A8}" srcOrd="3" destOrd="0" presId="urn:microsoft.com/office/officeart/2005/8/layout/orgChart1"/>
    <dgm:cxn modelId="{855B818D-A6DD-420E-B4C0-CD9DFC3E8105}" type="presParOf" srcId="{70FB26DB-5FD2-4E7E-87A0-58B5889198A8}" destId="{D14A623A-4500-4032-9815-40A0CA9D7257}" srcOrd="0" destOrd="0" presId="urn:microsoft.com/office/officeart/2005/8/layout/orgChart1"/>
    <dgm:cxn modelId="{F4047F0B-B0DB-49D8-AEBE-9F45FE5E0D61}" type="presParOf" srcId="{D14A623A-4500-4032-9815-40A0CA9D7257}" destId="{404337A5-EAD6-4553-BD89-C1BE5AC02670}" srcOrd="0" destOrd="0" presId="urn:microsoft.com/office/officeart/2005/8/layout/orgChart1"/>
    <dgm:cxn modelId="{46516150-BCA1-4EB9-87A9-D7E7381E46FD}" type="presParOf" srcId="{D14A623A-4500-4032-9815-40A0CA9D7257}" destId="{86091639-A7E2-4F2E-A668-F8B9C7B037EF}" srcOrd="1" destOrd="0" presId="urn:microsoft.com/office/officeart/2005/8/layout/orgChart1"/>
    <dgm:cxn modelId="{E96B6936-2BC1-49EB-97ED-86FB2BF3777F}" type="presParOf" srcId="{70FB26DB-5FD2-4E7E-87A0-58B5889198A8}" destId="{219B1BFE-4DCC-4DDC-B22D-8E1419BC19A0}" srcOrd="1" destOrd="0" presId="urn:microsoft.com/office/officeart/2005/8/layout/orgChart1"/>
    <dgm:cxn modelId="{8EF8CC2F-01A3-42E3-82AA-73F9CFF38B3A}" type="presParOf" srcId="{219B1BFE-4DCC-4DDC-B22D-8E1419BC19A0}" destId="{935C8B79-2B6E-42EC-97EC-47BEFBE26656}" srcOrd="0" destOrd="0" presId="urn:microsoft.com/office/officeart/2005/8/layout/orgChart1"/>
    <dgm:cxn modelId="{B3A2B8EC-CEDF-4D96-BBFD-18EBFBB93314}" type="presParOf" srcId="{219B1BFE-4DCC-4DDC-B22D-8E1419BC19A0}" destId="{0651A118-D546-4658-8CF4-4D527CEB841F}" srcOrd="1" destOrd="0" presId="urn:microsoft.com/office/officeart/2005/8/layout/orgChart1"/>
    <dgm:cxn modelId="{5D75A308-7983-4C04-8DBD-6510F680B3B1}" type="presParOf" srcId="{0651A118-D546-4658-8CF4-4D527CEB841F}" destId="{DD0A3619-874F-46D0-ACB4-19D1FE64BE60}" srcOrd="0" destOrd="0" presId="urn:microsoft.com/office/officeart/2005/8/layout/orgChart1"/>
    <dgm:cxn modelId="{97D8457F-BAD9-4E42-8D53-A480B6123873}" type="presParOf" srcId="{DD0A3619-874F-46D0-ACB4-19D1FE64BE60}" destId="{4962AA53-85A0-44A5-9701-74266CB8BA3D}" srcOrd="0" destOrd="0" presId="urn:microsoft.com/office/officeart/2005/8/layout/orgChart1"/>
    <dgm:cxn modelId="{63C8BE04-0CC4-455F-A2BA-DB80A6659BC0}" type="presParOf" srcId="{DD0A3619-874F-46D0-ACB4-19D1FE64BE60}" destId="{3BECCC57-5B17-492A-BFDF-62F722CBB9CE}" srcOrd="1" destOrd="0" presId="urn:microsoft.com/office/officeart/2005/8/layout/orgChart1"/>
    <dgm:cxn modelId="{0B96DA5D-03A3-446D-829C-B6BBA76E6044}" type="presParOf" srcId="{0651A118-D546-4658-8CF4-4D527CEB841F}" destId="{6F83AA05-6792-49EB-BB92-28EEA74B20DE}" srcOrd="1" destOrd="0" presId="urn:microsoft.com/office/officeart/2005/8/layout/orgChart1"/>
    <dgm:cxn modelId="{F8FA0A62-4271-4E43-8C20-C563A2BE1EFB}" type="presParOf" srcId="{6F83AA05-6792-49EB-BB92-28EEA74B20DE}" destId="{B439DDF5-86D9-443D-A669-61997F285056}" srcOrd="0" destOrd="0" presId="urn:microsoft.com/office/officeart/2005/8/layout/orgChart1"/>
    <dgm:cxn modelId="{5CA5E298-2DC6-453E-80D2-CFAB2FCB532E}" type="presParOf" srcId="{6F83AA05-6792-49EB-BB92-28EEA74B20DE}" destId="{B790042B-77B2-49C9-A27E-C40BCDC56452}" srcOrd="1" destOrd="0" presId="urn:microsoft.com/office/officeart/2005/8/layout/orgChart1"/>
    <dgm:cxn modelId="{E051BCF8-C314-43DE-88BD-9B0196B1E94A}" type="presParOf" srcId="{B790042B-77B2-49C9-A27E-C40BCDC56452}" destId="{D046209E-0CE2-4EC5-890F-CB1CC028A807}" srcOrd="0" destOrd="0" presId="urn:microsoft.com/office/officeart/2005/8/layout/orgChart1"/>
    <dgm:cxn modelId="{FB2BCD06-3BE0-461D-A5D4-F21A49CEDE4C}" type="presParOf" srcId="{D046209E-0CE2-4EC5-890F-CB1CC028A807}" destId="{0A9E7072-7FAA-4F85-8ECF-19C4D7EA11FE}" srcOrd="0" destOrd="0" presId="urn:microsoft.com/office/officeart/2005/8/layout/orgChart1"/>
    <dgm:cxn modelId="{41E20F87-CB90-4888-8572-998FE94C4271}" type="presParOf" srcId="{D046209E-0CE2-4EC5-890F-CB1CC028A807}" destId="{6D2FF609-CBEB-4409-8E85-3A3997B405A1}" srcOrd="1" destOrd="0" presId="urn:microsoft.com/office/officeart/2005/8/layout/orgChart1"/>
    <dgm:cxn modelId="{7F598603-F43D-4239-87C6-4D2F07C5B880}" type="presParOf" srcId="{B790042B-77B2-49C9-A27E-C40BCDC56452}" destId="{9DC45933-FC8E-4A97-ABEB-290D298AAFC0}" srcOrd="1" destOrd="0" presId="urn:microsoft.com/office/officeart/2005/8/layout/orgChart1"/>
    <dgm:cxn modelId="{C4891074-B346-4965-A3ED-F4840647CB9A}" type="presParOf" srcId="{9DC45933-FC8E-4A97-ABEB-290D298AAFC0}" destId="{C93F5447-CE2C-408F-86C1-07E14EC68F8E}" srcOrd="0" destOrd="0" presId="urn:microsoft.com/office/officeart/2005/8/layout/orgChart1"/>
    <dgm:cxn modelId="{9720C06F-44F8-4DB8-B97D-B925864FAAD6}" type="presParOf" srcId="{9DC45933-FC8E-4A97-ABEB-290D298AAFC0}" destId="{D690E80E-C230-4EF2-B933-9120AD33104A}" srcOrd="1" destOrd="0" presId="urn:microsoft.com/office/officeart/2005/8/layout/orgChart1"/>
    <dgm:cxn modelId="{484436C0-9932-4B55-AC58-2A4D8648163C}" type="presParOf" srcId="{D690E80E-C230-4EF2-B933-9120AD33104A}" destId="{8152838F-1B0C-4448-90C2-EC733A9BECD4}" srcOrd="0" destOrd="0" presId="urn:microsoft.com/office/officeart/2005/8/layout/orgChart1"/>
    <dgm:cxn modelId="{C4AAF6DA-2E23-4BED-97A3-4D27A95AA158}" type="presParOf" srcId="{8152838F-1B0C-4448-90C2-EC733A9BECD4}" destId="{5BE14580-D173-4156-94C7-925171CEA3B5}" srcOrd="0" destOrd="0" presId="urn:microsoft.com/office/officeart/2005/8/layout/orgChart1"/>
    <dgm:cxn modelId="{68C6AFBE-3FD6-4D06-908C-CAECFA1A920B}" type="presParOf" srcId="{8152838F-1B0C-4448-90C2-EC733A9BECD4}" destId="{8A7D26C0-5D5E-4B51-8B12-F298F0C73DD7}" srcOrd="1" destOrd="0" presId="urn:microsoft.com/office/officeart/2005/8/layout/orgChart1"/>
    <dgm:cxn modelId="{1EBC8571-A19B-4719-9BDA-580096EBAEE6}" type="presParOf" srcId="{D690E80E-C230-4EF2-B933-9120AD33104A}" destId="{6C427F2F-3FD4-4D2A-8B91-190978A19DB5}" srcOrd="1" destOrd="0" presId="urn:microsoft.com/office/officeart/2005/8/layout/orgChart1"/>
    <dgm:cxn modelId="{1940BC27-3F9E-4BE4-B8FB-8F08F8338E52}" type="presParOf" srcId="{D690E80E-C230-4EF2-B933-9120AD33104A}" destId="{D3CFEC2C-A6C3-4426-8381-7484CB381D83}" srcOrd="2" destOrd="0" presId="urn:microsoft.com/office/officeart/2005/8/layout/orgChart1"/>
    <dgm:cxn modelId="{BB876326-97AB-4A65-BFB7-B099B9C801CC}" type="presParOf" srcId="{B790042B-77B2-49C9-A27E-C40BCDC56452}" destId="{F3848B3F-4BD3-49EE-8476-8C581228C0C0}" srcOrd="2" destOrd="0" presId="urn:microsoft.com/office/officeart/2005/8/layout/orgChart1"/>
    <dgm:cxn modelId="{ADE51E58-8416-414F-82FA-48E103EBAD9A}" type="presParOf" srcId="{6F83AA05-6792-49EB-BB92-28EEA74B20DE}" destId="{05ED0A7E-71DE-4106-9E2A-1357DF019E7D}" srcOrd="2" destOrd="0" presId="urn:microsoft.com/office/officeart/2005/8/layout/orgChart1"/>
    <dgm:cxn modelId="{2E1745FE-BE4C-414D-8288-9FE3C8060809}" type="presParOf" srcId="{6F83AA05-6792-49EB-BB92-28EEA74B20DE}" destId="{A0B4B99B-B316-4CEE-BE20-F7169DE7737F}" srcOrd="3" destOrd="0" presId="urn:microsoft.com/office/officeart/2005/8/layout/orgChart1"/>
    <dgm:cxn modelId="{345C428A-2505-4161-AD25-1CD28835CEAB}" type="presParOf" srcId="{A0B4B99B-B316-4CEE-BE20-F7169DE7737F}" destId="{8A0EAECE-DF32-4D61-9B91-CDC18329CD09}" srcOrd="0" destOrd="0" presId="urn:microsoft.com/office/officeart/2005/8/layout/orgChart1"/>
    <dgm:cxn modelId="{BD2A4A02-9B2E-4093-8E27-8CF9952B5945}" type="presParOf" srcId="{8A0EAECE-DF32-4D61-9B91-CDC18329CD09}" destId="{9FBFEEC1-1719-452C-B873-3E18626FB34E}" srcOrd="0" destOrd="0" presId="urn:microsoft.com/office/officeart/2005/8/layout/orgChart1"/>
    <dgm:cxn modelId="{F501346A-9A66-4816-B536-BE7DD87440AF}" type="presParOf" srcId="{8A0EAECE-DF32-4D61-9B91-CDC18329CD09}" destId="{FE49B292-3682-4790-B309-D4C53F94B16F}" srcOrd="1" destOrd="0" presId="urn:microsoft.com/office/officeart/2005/8/layout/orgChart1"/>
    <dgm:cxn modelId="{64DD3BA5-0EDE-4467-8500-AD9C78078896}" type="presParOf" srcId="{A0B4B99B-B316-4CEE-BE20-F7169DE7737F}" destId="{E0DFA197-9316-43E7-A8FC-108251FC7F64}" srcOrd="1" destOrd="0" presId="urn:microsoft.com/office/officeart/2005/8/layout/orgChart1"/>
    <dgm:cxn modelId="{C1400140-1D59-4F39-B6A3-98BE80065058}" type="presParOf" srcId="{A0B4B99B-B316-4CEE-BE20-F7169DE7737F}" destId="{8D85FA72-372B-426E-BF19-DCE22A99C8A3}" srcOrd="2" destOrd="0" presId="urn:microsoft.com/office/officeart/2005/8/layout/orgChart1"/>
    <dgm:cxn modelId="{97C6664B-8EB3-40E5-85F2-7E6B869301C7}" type="presParOf" srcId="{0651A118-D546-4658-8CF4-4D527CEB841F}" destId="{6BA1A666-B9BC-4315-A20C-815A8490B3F8}" srcOrd="2" destOrd="0" presId="urn:microsoft.com/office/officeart/2005/8/layout/orgChart1"/>
    <dgm:cxn modelId="{AB749F32-1559-4CB8-BE10-AC5D69801C04}" type="presParOf" srcId="{219B1BFE-4DCC-4DDC-B22D-8E1419BC19A0}" destId="{B91D1497-821A-40A1-A607-1068CF9A8B5D}" srcOrd="2" destOrd="0" presId="urn:microsoft.com/office/officeart/2005/8/layout/orgChart1"/>
    <dgm:cxn modelId="{5C1D2E9C-41BF-4F83-BD41-75E791380349}" type="presParOf" srcId="{219B1BFE-4DCC-4DDC-B22D-8E1419BC19A0}" destId="{DDF7BF64-CB79-4665-8EC3-A50E7F5FB126}" srcOrd="3" destOrd="0" presId="urn:microsoft.com/office/officeart/2005/8/layout/orgChart1"/>
    <dgm:cxn modelId="{17384F6A-7A07-42B8-B847-E34E8BFEF9EA}" type="presParOf" srcId="{DDF7BF64-CB79-4665-8EC3-A50E7F5FB126}" destId="{C8C18036-8B1E-4AD0-AED7-4C7C7FFB1ADE}" srcOrd="0" destOrd="0" presId="urn:microsoft.com/office/officeart/2005/8/layout/orgChart1"/>
    <dgm:cxn modelId="{9D169ED5-A8A0-4EE5-9E5F-E740B9A4E46A}" type="presParOf" srcId="{C8C18036-8B1E-4AD0-AED7-4C7C7FFB1ADE}" destId="{5EFA00EC-4054-43F0-A482-8E08207F098A}" srcOrd="0" destOrd="0" presId="urn:microsoft.com/office/officeart/2005/8/layout/orgChart1"/>
    <dgm:cxn modelId="{24E7DB8B-D4D4-48B7-A62C-8211C9F4C78A}" type="presParOf" srcId="{C8C18036-8B1E-4AD0-AED7-4C7C7FFB1ADE}" destId="{30D370FE-3314-41EC-9126-FAD0C60B8A88}" srcOrd="1" destOrd="0" presId="urn:microsoft.com/office/officeart/2005/8/layout/orgChart1"/>
    <dgm:cxn modelId="{21FDA2AF-9F4D-40C0-B78A-7ABAE9B233E4}" type="presParOf" srcId="{DDF7BF64-CB79-4665-8EC3-A50E7F5FB126}" destId="{5BECD323-D602-4346-A6FA-CA761B7A7C2E}" srcOrd="1" destOrd="0" presId="urn:microsoft.com/office/officeart/2005/8/layout/orgChart1"/>
    <dgm:cxn modelId="{3461FDF1-D282-4E09-B28E-5601976A709C}" type="presParOf" srcId="{DDF7BF64-CB79-4665-8EC3-A50E7F5FB126}" destId="{350573F5-CCE6-4F01-BCCD-DC600F9D9BAE}" srcOrd="2" destOrd="0" presId="urn:microsoft.com/office/officeart/2005/8/layout/orgChart1"/>
    <dgm:cxn modelId="{34385B91-53EB-40F6-B73B-BB16EC9B9702}" type="presParOf" srcId="{70FB26DB-5FD2-4E7E-87A0-58B5889198A8}" destId="{E2A22AC2-E5D0-4DD1-8A05-CBDC60AFA781}" srcOrd="2" destOrd="0" presId="urn:microsoft.com/office/officeart/2005/8/layout/orgChart1"/>
    <dgm:cxn modelId="{80E2FCB5-7E47-4BAF-8DAD-3606E564B7E1}" type="presParOf" srcId="{1BD6620F-B1E0-44ED-828C-C9CBCB69A03E}" destId="{629D4C9B-B3E9-441C-AE3D-40D1EB59D386}" srcOrd="4" destOrd="0" presId="urn:microsoft.com/office/officeart/2005/8/layout/orgChart1"/>
    <dgm:cxn modelId="{BC7BE555-6DA9-4975-BF05-087AFDF0E615}" type="presParOf" srcId="{1BD6620F-B1E0-44ED-828C-C9CBCB69A03E}" destId="{9D99E132-AEA5-4F4A-94CB-793F51CBF886}" srcOrd="5" destOrd="0" presId="urn:microsoft.com/office/officeart/2005/8/layout/orgChart1"/>
    <dgm:cxn modelId="{215DC1E1-AEC4-488D-99C8-E0BEDF76243D}" type="presParOf" srcId="{9D99E132-AEA5-4F4A-94CB-793F51CBF886}" destId="{A01E5831-4A02-4A8F-BC7C-91B9A8E6ECF2}" srcOrd="0" destOrd="0" presId="urn:microsoft.com/office/officeart/2005/8/layout/orgChart1"/>
    <dgm:cxn modelId="{D754C5B1-1AED-4B9F-B891-54B70DF22DB8}" type="presParOf" srcId="{A01E5831-4A02-4A8F-BC7C-91B9A8E6ECF2}" destId="{9850FFCA-BEA2-4473-91BD-0AF99C869FCF}" srcOrd="0" destOrd="0" presId="urn:microsoft.com/office/officeart/2005/8/layout/orgChart1"/>
    <dgm:cxn modelId="{7914908D-6FF9-49A1-AAC1-34860A2E4C21}" type="presParOf" srcId="{A01E5831-4A02-4A8F-BC7C-91B9A8E6ECF2}" destId="{29C36321-E70F-4E20-B087-52C75547F264}" srcOrd="1" destOrd="0" presId="urn:microsoft.com/office/officeart/2005/8/layout/orgChart1"/>
    <dgm:cxn modelId="{9666CD0B-9A4F-47E3-8988-6FFA427C5B23}" type="presParOf" srcId="{9D99E132-AEA5-4F4A-94CB-793F51CBF886}" destId="{227A2BC1-04D5-41D0-B908-DF9D0E23F628}" srcOrd="1" destOrd="0" presId="urn:microsoft.com/office/officeart/2005/8/layout/orgChart1"/>
    <dgm:cxn modelId="{C0496497-07D4-4882-86A9-1739D8105FED}" type="presParOf" srcId="{227A2BC1-04D5-41D0-B908-DF9D0E23F628}" destId="{5F72AFBA-6E95-49A4-B50C-94B8DC48C400}" srcOrd="0" destOrd="0" presId="urn:microsoft.com/office/officeart/2005/8/layout/orgChart1"/>
    <dgm:cxn modelId="{ED665ADE-47CC-4572-AA03-E6B90D4DB8D5}" type="presParOf" srcId="{227A2BC1-04D5-41D0-B908-DF9D0E23F628}" destId="{C8708900-CE90-40EB-A571-0A25F34053CF}" srcOrd="1" destOrd="0" presId="urn:microsoft.com/office/officeart/2005/8/layout/orgChart1"/>
    <dgm:cxn modelId="{8D875BCA-C303-4D2A-823E-B1F025A76A21}" type="presParOf" srcId="{C8708900-CE90-40EB-A571-0A25F34053CF}" destId="{3771C23A-5000-4325-96F4-69CFD7C0DD8A}" srcOrd="0" destOrd="0" presId="urn:microsoft.com/office/officeart/2005/8/layout/orgChart1"/>
    <dgm:cxn modelId="{4A125D98-4264-473D-B27A-22F886D67D4A}" type="presParOf" srcId="{3771C23A-5000-4325-96F4-69CFD7C0DD8A}" destId="{5CECFBBC-9728-48A5-97FE-3C7AE7E25F4A}" srcOrd="0" destOrd="0" presId="urn:microsoft.com/office/officeart/2005/8/layout/orgChart1"/>
    <dgm:cxn modelId="{DD4E3F7D-F653-4910-9E4F-E608AF81DD15}" type="presParOf" srcId="{3771C23A-5000-4325-96F4-69CFD7C0DD8A}" destId="{4E459911-2D86-4A1C-8524-AC0A9E254BF5}" srcOrd="1" destOrd="0" presId="urn:microsoft.com/office/officeart/2005/8/layout/orgChart1"/>
    <dgm:cxn modelId="{D677B983-0A16-422E-8D8C-6A3AD9A4952E}" type="presParOf" srcId="{C8708900-CE90-40EB-A571-0A25F34053CF}" destId="{CCBD720C-B928-4539-B6CF-D789143FC19D}" srcOrd="1" destOrd="0" presId="urn:microsoft.com/office/officeart/2005/8/layout/orgChart1"/>
    <dgm:cxn modelId="{6C3372AC-D981-4DCA-AD69-67005FF09E05}" type="presParOf" srcId="{CCBD720C-B928-4539-B6CF-D789143FC19D}" destId="{A58F61EA-CFCE-4D35-B332-FF28EDF5550B}" srcOrd="0" destOrd="0" presId="urn:microsoft.com/office/officeart/2005/8/layout/orgChart1"/>
    <dgm:cxn modelId="{893BD979-8D31-45A1-BA14-C905AC375837}" type="presParOf" srcId="{CCBD720C-B928-4539-B6CF-D789143FC19D}" destId="{767AA15C-C3CB-4695-AC7D-F95619180614}" srcOrd="1" destOrd="0" presId="urn:microsoft.com/office/officeart/2005/8/layout/orgChart1"/>
    <dgm:cxn modelId="{1B1E3638-9338-40BA-95A8-052C42D2D929}" type="presParOf" srcId="{767AA15C-C3CB-4695-AC7D-F95619180614}" destId="{CC761C6F-013B-4ADC-824F-E32E37F441F3}" srcOrd="0" destOrd="0" presId="urn:microsoft.com/office/officeart/2005/8/layout/orgChart1"/>
    <dgm:cxn modelId="{9F25538F-9A7B-4B94-A2D0-74524E9CAAB1}" type="presParOf" srcId="{CC761C6F-013B-4ADC-824F-E32E37F441F3}" destId="{28D609B9-073F-470E-ABED-481064E31CC5}" srcOrd="0" destOrd="0" presId="urn:microsoft.com/office/officeart/2005/8/layout/orgChart1"/>
    <dgm:cxn modelId="{1267614E-FB13-4A14-A2B7-65E6B6C42A77}" type="presParOf" srcId="{CC761C6F-013B-4ADC-824F-E32E37F441F3}" destId="{3C79876F-280E-4D97-8526-2184D1DD1C99}" srcOrd="1" destOrd="0" presId="urn:microsoft.com/office/officeart/2005/8/layout/orgChart1"/>
    <dgm:cxn modelId="{52C72C0B-A16E-4100-83D1-DA52B001B7C1}" type="presParOf" srcId="{767AA15C-C3CB-4695-AC7D-F95619180614}" destId="{3FB9B31A-A520-46BD-878E-65A98EFE5C64}" srcOrd="1" destOrd="0" presId="urn:microsoft.com/office/officeart/2005/8/layout/orgChart1"/>
    <dgm:cxn modelId="{BF7489CF-E4A0-420F-884D-94A59AC3CA26}" type="presParOf" srcId="{3FB9B31A-A520-46BD-878E-65A98EFE5C64}" destId="{E5EADDDC-41FF-4C6C-AAB6-4F6115EDCA37}" srcOrd="0" destOrd="0" presId="urn:microsoft.com/office/officeart/2005/8/layout/orgChart1"/>
    <dgm:cxn modelId="{03F6B18D-F92C-4F85-B64F-BADE713E25E0}" type="presParOf" srcId="{3FB9B31A-A520-46BD-878E-65A98EFE5C64}" destId="{32BD3540-30D9-4E3C-8DEA-7EA1753FFD9C}" srcOrd="1" destOrd="0" presId="urn:microsoft.com/office/officeart/2005/8/layout/orgChart1"/>
    <dgm:cxn modelId="{33F2EA0D-7551-40F1-8326-83D20F3D2635}" type="presParOf" srcId="{32BD3540-30D9-4E3C-8DEA-7EA1753FFD9C}" destId="{819839CD-BF52-45FD-ACB3-7AAE5C6EEFB6}" srcOrd="0" destOrd="0" presId="urn:microsoft.com/office/officeart/2005/8/layout/orgChart1"/>
    <dgm:cxn modelId="{C6331E5F-BC6B-439F-BE05-5663815A8E8B}" type="presParOf" srcId="{819839CD-BF52-45FD-ACB3-7AAE5C6EEFB6}" destId="{AF9C1272-7009-4F3E-8500-F1F3C3BA3026}" srcOrd="0" destOrd="0" presId="urn:microsoft.com/office/officeart/2005/8/layout/orgChart1"/>
    <dgm:cxn modelId="{711DCAD9-8DC0-4B97-AA61-C4633AC80682}" type="presParOf" srcId="{819839CD-BF52-45FD-ACB3-7AAE5C6EEFB6}" destId="{1A0C997F-006A-4F6B-B7D5-63998F8C132A}" srcOrd="1" destOrd="0" presId="urn:microsoft.com/office/officeart/2005/8/layout/orgChart1"/>
    <dgm:cxn modelId="{0C4BEAC5-245F-4A49-897B-E0433383E272}" type="presParOf" srcId="{32BD3540-30D9-4E3C-8DEA-7EA1753FFD9C}" destId="{027BA1CC-E1EC-4CBA-BB77-A9D64A160432}" srcOrd="1" destOrd="0" presId="urn:microsoft.com/office/officeart/2005/8/layout/orgChart1"/>
    <dgm:cxn modelId="{BE9A23E7-FE7F-427D-AFD4-E67B6484B379}" type="presParOf" srcId="{32BD3540-30D9-4E3C-8DEA-7EA1753FFD9C}" destId="{C3187323-EA43-4752-A57B-C468CC445411}" srcOrd="2" destOrd="0" presId="urn:microsoft.com/office/officeart/2005/8/layout/orgChart1"/>
    <dgm:cxn modelId="{FB55E9AC-B12D-4783-8C00-1FEECC40EF55}" type="presParOf" srcId="{767AA15C-C3CB-4695-AC7D-F95619180614}" destId="{DB097412-C9F2-4589-A709-E90C59DBCC32}" srcOrd="2" destOrd="0" presId="urn:microsoft.com/office/officeart/2005/8/layout/orgChart1"/>
    <dgm:cxn modelId="{8D30B2BF-43B0-4C9E-9720-85D4A8A2B92F}" type="presParOf" srcId="{CCBD720C-B928-4539-B6CF-D789143FC19D}" destId="{287B68E0-AD89-4115-B8E4-058F005D33B4}" srcOrd="2" destOrd="0" presId="urn:microsoft.com/office/officeart/2005/8/layout/orgChart1"/>
    <dgm:cxn modelId="{7C5D2671-D658-4474-B5D2-E740D652CF15}" type="presParOf" srcId="{CCBD720C-B928-4539-B6CF-D789143FC19D}" destId="{53B9736A-6D31-408E-BFCB-9A8411874A19}" srcOrd="3" destOrd="0" presId="urn:microsoft.com/office/officeart/2005/8/layout/orgChart1"/>
    <dgm:cxn modelId="{6F09B39D-06CA-4ABB-8C77-0B185212A8F6}" type="presParOf" srcId="{53B9736A-6D31-408E-BFCB-9A8411874A19}" destId="{C83227D8-15C3-4E5B-BF84-D14A3B22D103}" srcOrd="0" destOrd="0" presId="urn:microsoft.com/office/officeart/2005/8/layout/orgChart1"/>
    <dgm:cxn modelId="{2A72E5D7-5EC0-43DC-90FA-DF620EC41D26}" type="presParOf" srcId="{C83227D8-15C3-4E5B-BF84-D14A3B22D103}" destId="{0E07CA83-60DC-4B47-8E13-20F019053A65}" srcOrd="0" destOrd="0" presId="urn:microsoft.com/office/officeart/2005/8/layout/orgChart1"/>
    <dgm:cxn modelId="{06220216-98B3-4CC5-9FA0-6A99D2B02D52}" type="presParOf" srcId="{C83227D8-15C3-4E5B-BF84-D14A3B22D103}" destId="{39D888E5-D29E-47A2-96AF-D4B41F7C77C6}" srcOrd="1" destOrd="0" presId="urn:microsoft.com/office/officeart/2005/8/layout/orgChart1"/>
    <dgm:cxn modelId="{3046AF41-059A-4BB7-867B-BE19A4DBCC28}" type="presParOf" srcId="{53B9736A-6D31-408E-BFCB-9A8411874A19}" destId="{8708A553-03F9-4FA8-9252-0422197E7CDB}" srcOrd="1" destOrd="0" presId="urn:microsoft.com/office/officeart/2005/8/layout/orgChart1"/>
    <dgm:cxn modelId="{8202A4FB-B604-41DF-9125-90101A6E2510}" type="presParOf" srcId="{53B9736A-6D31-408E-BFCB-9A8411874A19}" destId="{81EDEC28-823A-45CB-8E03-B4B5626FED91}" srcOrd="2" destOrd="0" presId="urn:microsoft.com/office/officeart/2005/8/layout/orgChart1"/>
    <dgm:cxn modelId="{84B372CD-598B-4426-A1DB-1D7F0F1FEAA3}" type="presParOf" srcId="{C8708900-CE90-40EB-A571-0A25F34053CF}" destId="{13767855-903E-4D76-BF47-953795B9769D}" srcOrd="2" destOrd="0" presId="urn:microsoft.com/office/officeart/2005/8/layout/orgChart1"/>
    <dgm:cxn modelId="{268286D6-F3F9-467A-AB44-B799E6F1BC98}" type="presParOf" srcId="{227A2BC1-04D5-41D0-B908-DF9D0E23F628}" destId="{0F19167C-B3A3-4224-9ADD-89C7B7A0BD28}" srcOrd="2" destOrd="0" presId="urn:microsoft.com/office/officeart/2005/8/layout/orgChart1"/>
    <dgm:cxn modelId="{5E773E5B-BD04-4006-B861-94443A1B926A}" type="presParOf" srcId="{227A2BC1-04D5-41D0-B908-DF9D0E23F628}" destId="{781D7656-BF92-4C99-89B6-E2D5B4C3ABA0}" srcOrd="3" destOrd="0" presId="urn:microsoft.com/office/officeart/2005/8/layout/orgChart1"/>
    <dgm:cxn modelId="{CC177C75-4033-40E0-86DC-EB92E9591A10}" type="presParOf" srcId="{781D7656-BF92-4C99-89B6-E2D5B4C3ABA0}" destId="{04766D97-1FF1-4D1F-A5C6-F027ECF200E9}" srcOrd="0" destOrd="0" presId="urn:microsoft.com/office/officeart/2005/8/layout/orgChart1"/>
    <dgm:cxn modelId="{C48536E6-4EB0-4B74-A66F-A85DAF517C95}" type="presParOf" srcId="{04766D97-1FF1-4D1F-A5C6-F027ECF200E9}" destId="{34B6EEC6-0A19-40CB-9139-12878C36EFFC}" srcOrd="0" destOrd="0" presId="urn:microsoft.com/office/officeart/2005/8/layout/orgChart1"/>
    <dgm:cxn modelId="{C09D34DC-FD33-4042-A596-01ABF3D7F807}" type="presParOf" srcId="{04766D97-1FF1-4D1F-A5C6-F027ECF200E9}" destId="{D57B2C71-4776-49FA-8CB6-F84217223D82}" srcOrd="1" destOrd="0" presId="urn:microsoft.com/office/officeart/2005/8/layout/orgChart1"/>
    <dgm:cxn modelId="{EF79F2E8-F7B8-4AF6-9A7D-EEF21A45E051}" type="presParOf" srcId="{781D7656-BF92-4C99-89B6-E2D5B4C3ABA0}" destId="{DE515F19-DB78-4422-927E-61E608C1C952}" srcOrd="1" destOrd="0" presId="urn:microsoft.com/office/officeart/2005/8/layout/orgChart1"/>
    <dgm:cxn modelId="{5870B440-F404-4441-9B8A-F7707E69496A}" type="presParOf" srcId="{DE515F19-DB78-4422-927E-61E608C1C952}" destId="{1FC373A7-46DF-41B7-AE5A-3599C8ED17E1}" srcOrd="0" destOrd="0" presId="urn:microsoft.com/office/officeart/2005/8/layout/orgChart1"/>
    <dgm:cxn modelId="{4D51A645-3DE7-4321-A145-D61F1B577A6F}" type="presParOf" srcId="{DE515F19-DB78-4422-927E-61E608C1C952}" destId="{52802C0D-3769-413A-928B-221E58F21C12}" srcOrd="1" destOrd="0" presId="urn:microsoft.com/office/officeart/2005/8/layout/orgChart1"/>
    <dgm:cxn modelId="{D70F2942-B20B-4357-82D7-4C4CCD0D6139}" type="presParOf" srcId="{52802C0D-3769-413A-928B-221E58F21C12}" destId="{60CA8BA9-A45D-45BC-BAAA-E27CED739636}" srcOrd="0" destOrd="0" presId="urn:microsoft.com/office/officeart/2005/8/layout/orgChart1"/>
    <dgm:cxn modelId="{49ECFA5D-5D95-441F-8934-587060325B87}" type="presParOf" srcId="{60CA8BA9-A45D-45BC-BAAA-E27CED739636}" destId="{1F8C7036-5EF0-4991-8B61-2D04104C1B4C}" srcOrd="0" destOrd="0" presId="urn:microsoft.com/office/officeart/2005/8/layout/orgChart1"/>
    <dgm:cxn modelId="{0EFC34E0-5CEA-47BA-BE95-D8277892A277}" type="presParOf" srcId="{60CA8BA9-A45D-45BC-BAAA-E27CED739636}" destId="{7B76848C-8551-4BD3-BAD7-62DCD4B4AC43}" srcOrd="1" destOrd="0" presId="urn:microsoft.com/office/officeart/2005/8/layout/orgChart1"/>
    <dgm:cxn modelId="{2A0B1BC9-6551-4DE7-AB3E-0C7848D7E4C5}" type="presParOf" srcId="{52802C0D-3769-413A-928B-221E58F21C12}" destId="{319ABF64-DF03-488D-8DA2-004800ADD71B}" srcOrd="1" destOrd="0" presId="urn:microsoft.com/office/officeart/2005/8/layout/orgChart1"/>
    <dgm:cxn modelId="{3BF51690-C591-4BBC-A8CA-5047D368FC05}" type="presParOf" srcId="{319ABF64-DF03-488D-8DA2-004800ADD71B}" destId="{111D2B09-8BDE-40FD-AA98-C7B2AD848218}" srcOrd="0" destOrd="0" presId="urn:microsoft.com/office/officeart/2005/8/layout/orgChart1"/>
    <dgm:cxn modelId="{539C9402-2317-4BAB-AF14-CF5F08EDBD05}" type="presParOf" srcId="{319ABF64-DF03-488D-8DA2-004800ADD71B}" destId="{A4910FB5-97FA-4FFB-9313-8BBE5B3972CB}" srcOrd="1" destOrd="0" presId="urn:microsoft.com/office/officeart/2005/8/layout/orgChart1"/>
    <dgm:cxn modelId="{4DB2CCB8-E34F-45FC-906A-F04B2E2D87B8}" type="presParOf" srcId="{A4910FB5-97FA-4FFB-9313-8BBE5B3972CB}" destId="{E3398170-F4DB-4697-B18B-F00103278A62}" srcOrd="0" destOrd="0" presId="urn:microsoft.com/office/officeart/2005/8/layout/orgChart1"/>
    <dgm:cxn modelId="{DF6297B7-DD61-463E-9715-072D89AA3C69}" type="presParOf" srcId="{E3398170-F4DB-4697-B18B-F00103278A62}" destId="{80AFA193-9DC0-4093-AC49-4134A28A37B1}" srcOrd="0" destOrd="0" presId="urn:microsoft.com/office/officeart/2005/8/layout/orgChart1"/>
    <dgm:cxn modelId="{ECE192A5-C19B-4860-AD34-AA857BBD26C5}" type="presParOf" srcId="{E3398170-F4DB-4697-B18B-F00103278A62}" destId="{A34FD7F8-E55D-471E-A48F-50D403D3BD44}" srcOrd="1" destOrd="0" presId="urn:microsoft.com/office/officeart/2005/8/layout/orgChart1"/>
    <dgm:cxn modelId="{1A94EDE3-472E-4845-A5A0-FA42CF29FC2C}" type="presParOf" srcId="{A4910FB5-97FA-4FFB-9313-8BBE5B3972CB}" destId="{8C077B3C-CA8F-4B04-8F37-8DFA83918D3D}" srcOrd="1" destOrd="0" presId="urn:microsoft.com/office/officeart/2005/8/layout/orgChart1"/>
    <dgm:cxn modelId="{8407D3AE-6F35-4DCD-97D9-26905CC4A660}" type="presParOf" srcId="{A4910FB5-97FA-4FFB-9313-8BBE5B3972CB}" destId="{3EE2DF92-A9DC-4CCA-B838-3AF49236EE19}" srcOrd="2" destOrd="0" presId="urn:microsoft.com/office/officeart/2005/8/layout/orgChart1"/>
    <dgm:cxn modelId="{5BA03A44-C1A5-4EF0-B4E9-E875BEEE5039}" type="presParOf" srcId="{52802C0D-3769-413A-928B-221E58F21C12}" destId="{B25978F3-E4E7-4A33-A0A2-0CFE2E5CE4C1}" srcOrd="2" destOrd="0" presId="urn:microsoft.com/office/officeart/2005/8/layout/orgChart1"/>
    <dgm:cxn modelId="{A675E020-898E-4DA4-A25E-012BC94CAE52}" type="presParOf" srcId="{DE515F19-DB78-4422-927E-61E608C1C952}" destId="{85D5D021-26F7-4647-B002-EA126F90F153}" srcOrd="2" destOrd="0" presId="urn:microsoft.com/office/officeart/2005/8/layout/orgChart1"/>
    <dgm:cxn modelId="{62B90D8F-9D4B-4F66-9987-CB07BD2E08C9}" type="presParOf" srcId="{DE515F19-DB78-4422-927E-61E608C1C952}" destId="{9B9D481A-EE91-4447-8EFD-6E4D6ACC4DC3}" srcOrd="3" destOrd="0" presId="urn:microsoft.com/office/officeart/2005/8/layout/orgChart1"/>
    <dgm:cxn modelId="{B44EFAAF-2274-417D-A031-06D7E2D5635B}" type="presParOf" srcId="{9B9D481A-EE91-4447-8EFD-6E4D6ACC4DC3}" destId="{67AACC04-EB03-43BA-8E53-4A51C9BF6349}" srcOrd="0" destOrd="0" presId="urn:microsoft.com/office/officeart/2005/8/layout/orgChart1"/>
    <dgm:cxn modelId="{0E895B17-2CA3-4B75-86A0-20E11091442E}" type="presParOf" srcId="{67AACC04-EB03-43BA-8E53-4A51C9BF6349}" destId="{078F9418-F463-4A73-B5E8-A48785451285}" srcOrd="0" destOrd="0" presId="urn:microsoft.com/office/officeart/2005/8/layout/orgChart1"/>
    <dgm:cxn modelId="{7823BB55-B5A0-44E0-9C44-CC2B75DD6707}" type="presParOf" srcId="{67AACC04-EB03-43BA-8E53-4A51C9BF6349}" destId="{86241ADD-D41B-41DE-B324-A7E0D655DB30}" srcOrd="1" destOrd="0" presId="urn:microsoft.com/office/officeart/2005/8/layout/orgChart1"/>
    <dgm:cxn modelId="{13AEED05-25D0-4EDA-A102-E318EB9F0E7B}" type="presParOf" srcId="{9B9D481A-EE91-4447-8EFD-6E4D6ACC4DC3}" destId="{76526A4D-0570-4FCA-A99D-0629FE753E37}" srcOrd="1" destOrd="0" presId="urn:microsoft.com/office/officeart/2005/8/layout/orgChart1"/>
    <dgm:cxn modelId="{4E474154-F522-4E26-8AF9-ED61004E8BD2}" type="presParOf" srcId="{9B9D481A-EE91-4447-8EFD-6E4D6ACC4DC3}" destId="{4B15EA20-AEE2-4E00-8670-FAD676BFC004}" srcOrd="2" destOrd="0" presId="urn:microsoft.com/office/officeart/2005/8/layout/orgChart1"/>
    <dgm:cxn modelId="{BD3455CF-81F8-4A4E-B327-DA68DC537A9D}" type="presParOf" srcId="{781D7656-BF92-4C99-89B6-E2D5B4C3ABA0}" destId="{019ACCAC-0860-4B60-9590-CCB068975B8A}" srcOrd="2" destOrd="0" presId="urn:microsoft.com/office/officeart/2005/8/layout/orgChart1"/>
    <dgm:cxn modelId="{B901BC57-E4AC-425B-8B16-0F6275ABF441}" type="presParOf" srcId="{9D99E132-AEA5-4F4A-94CB-793F51CBF886}" destId="{41682125-7BA6-419C-A414-11D0B01F387F}" srcOrd="2" destOrd="0" presId="urn:microsoft.com/office/officeart/2005/8/layout/orgChart1"/>
    <dgm:cxn modelId="{9728E083-CD0E-4E67-A786-3506D6C6804D}" type="presParOf" srcId="{1BD6620F-B1E0-44ED-828C-C9CBCB69A03E}" destId="{84C21D7A-21AF-41FB-8A9A-DA91CEA6198F}" srcOrd="6" destOrd="0" presId="urn:microsoft.com/office/officeart/2005/8/layout/orgChart1"/>
    <dgm:cxn modelId="{26077799-8ED5-4452-828A-6AA3F4152AAC}" type="presParOf" srcId="{1BD6620F-B1E0-44ED-828C-C9CBCB69A03E}" destId="{97A32177-823C-4B27-B19F-E247010C7905}" srcOrd="7" destOrd="0" presId="urn:microsoft.com/office/officeart/2005/8/layout/orgChart1"/>
    <dgm:cxn modelId="{03ED4A1A-D2C7-4B1A-BC18-FA8E511ACE2D}" type="presParOf" srcId="{97A32177-823C-4B27-B19F-E247010C7905}" destId="{6BD5F9C7-FBCE-41F5-A34F-111BCCFDF94E}" srcOrd="0" destOrd="0" presId="urn:microsoft.com/office/officeart/2005/8/layout/orgChart1"/>
    <dgm:cxn modelId="{232DD700-DDC7-49E8-98F5-8B718BDB1DDC}" type="presParOf" srcId="{6BD5F9C7-FBCE-41F5-A34F-111BCCFDF94E}" destId="{BCDA64BC-AF21-4C03-BBDF-FFF23AD3FA0D}" srcOrd="0" destOrd="0" presId="urn:microsoft.com/office/officeart/2005/8/layout/orgChart1"/>
    <dgm:cxn modelId="{75DCC7A4-FC32-488F-8532-815ED9EF1075}" type="presParOf" srcId="{6BD5F9C7-FBCE-41F5-A34F-111BCCFDF94E}" destId="{7820E37C-D283-4741-A3C3-0B3F99A0CEB8}" srcOrd="1" destOrd="0" presId="urn:microsoft.com/office/officeart/2005/8/layout/orgChart1"/>
    <dgm:cxn modelId="{2F973FA5-B38C-4BE8-AF93-A3379316D406}" type="presParOf" srcId="{97A32177-823C-4B27-B19F-E247010C7905}" destId="{0FDF710F-581D-424B-8339-5149394B157E}" srcOrd="1" destOrd="0" presId="urn:microsoft.com/office/officeart/2005/8/layout/orgChart1"/>
    <dgm:cxn modelId="{FE3F82E0-6AAF-4F0D-9ECF-2BD9AF97B617}" type="presParOf" srcId="{0FDF710F-581D-424B-8339-5149394B157E}" destId="{C6BF442D-4269-494C-A9EB-8CF5ED9A932F}" srcOrd="0" destOrd="0" presId="urn:microsoft.com/office/officeart/2005/8/layout/orgChart1"/>
    <dgm:cxn modelId="{1F6A521B-BEBE-4DB1-9D72-E3CECDF2E6B1}" type="presParOf" srcId="{0FDF710F-581D-424B-8339-5149394B157E}" destId="{0A9946D1-0B18-48E3-948D-E6374A3433B4}" srcOrd="1" destOrd="0" presId="urn:microsoft.com/office/officeart/2005/8/layout/orgChart1"/>
    <dgm:cxn modelId="{629D133D-11A0-4B8E-ADAE-974F409569FB}" type="presParOf" srcId="{0A9946D1-0B18-48E3-948D-E6374A3433B4}" destId="{7EE21C5E-CA0E-444B-ABC8-681A87970D80}" srcOrd="0" destOrd="0" presId="urn:microsoft.com/office/officeart/2005/8/layout/orgChart1"/>
    <dgm:cxn modelId="{F85DDF3D-5ACE-445B-8C65-593B001B41A4}" type="presParOf" srcId="{7EE21C5E-CA0E-444B-ABC8-681A87970D80}" destId="{00C8F64C-73C3-4794-B28D-FBE1311E97D6}" srcOrd="0" destOrd="0" presId="urn:microsoft.com/office/officeart/2005/8/layout/orgChart1"/>
    <dgm:cxn modelId="{76893BCA-26A7-4BE4-BAA8-BE7D71B71DDD}" type="presParOf" srcId="{7EE21C5E-CA0E-444B-ABC8-681A87970D80}" destId="{F1DA76AB-5B2A-45EF-85FE-76B2DA80C5E8}" srcOrd="1" destOrd="0" presId="urn:microsoft.com/office/officeart/2005/8/layout/orgChart1"/>
    <dgm:cxn modelId="{F0906A86-AB2C-4550-B33B-543B80DB429A}" type="presParOf" srcId="{0A9946D1-0B18-48E3-948D-E6374A3433B4}" destId="{9F23ABF5-3F76-44FA-8CC6-545A4A0DBE06}" srcOrd="1" destOrd="0" presId="urn:microsoft.com/office/officeart/2005/8/layout/orgChart1"/>
    <dgm:cxn modelId="{E76FF827-2C69-4FC0-B6AA-F4F6B2FBBEE6}" type="presParOf" srcId="{9F23ABF5-3F76-44FA-8CC6-545A4A0DBE06}" destId="{E9061E3E-3C0D-4581-BEB0-8158AE732B4D}" srcOrd="0" destOrd="0" presId="urn:microsoft.com/office/officeart/2005/8/layout/orgChart1"/>
    <dgm:cxn modelId="{A5E227D9-705B-443D-9939-80AEDFA2E648}" type="presParOf" srcId="{9F23ABF5-3F76-44FA-8CC6-545A4A0DBE06}" destId="{BA98EF3B-8F3B-42CA-8045-34147445B949}" srcOrd="1" destOrd="0" presId="urn:microsoft.com/office/officeart/2005/8/layout/orgChart1"/>
    <dgm:cxn modelId="{FBA7FED1-65D6-40D8-BFAD-84B163DA90C6}" type="presParOf" srcId="{BA98EF3B-8F3B-42CA-8045-34147445B949}" destId="{CB4D589E-8F33-4A21-83F0-07C9B56DA847}" srcOrd="0" destOrd="0" presId="urn:microsoft.com/office/officeart/2005/8/layout/orgChart1"/>
    <dgm:cxn modelId="{5563BACB-B5BE-4AF2-9189-CC190637F849}" type="presParOf" srcId="{CB4D589E-8F33-4A21-83F0-07C9B56DA847}" destId="{E15A20CF-3782-41B8-AF2C-56D2B435A33A}" srcOrd="0" destOrd="0" presId="urn:microsoft.com/office/officeart/2005/8/layout/orgChart1"/>
    <dgm:cxn modelId="{D7F175F6-DEE1-4166-AD43-441453EC485E}" type="presParOf" srcId="{CB4D589E-8F33-4A21-83F0-07C9B56DA847}" destId="{EB32941E-76CB-48F7-8539-CC1D5C380475}" srcOrd="1" destOrd="0" presId="urn:microsoft.com/office/officeart/2005/8/layout/orgChart1"/>
    <dgm:cxn modelId="{4C118924-5E2C-484B-A222-19774C96BE3C}" type="presParOf" srcId="{BA98EF3B-8F3B-42CA-8045-34147445B949}" destId="{36D022A0-904D-4F29-87A4-F41D3D42F325}" srcOrd="1" destOrd="0" presId="urn:microsoft.com/office/officeart/2005/8/layout/orgChart1"/>
    <dgm:cxn modelId="{597FF0C2-FE8C-4923-87B7-49C568238E1F}" type="presParOf" srcId="{BA98EF3B-8F3B-42CA-8045-34147445B949}" destId="{5D6D3B72-ED1F-40B8-82B2-1BF6701A03C8}" srcOrd="2" destOrd="0" presId="urn:microsoft.com/office/officeart/2005/8/layout/orgChart1"/>
    <dgm:cxn modelId="{6204022D-E133-4E7A-88A6-ADB4A9CFCC96}" type="presParOf" srcId="{9F23ABF5-3F76-44FA-8CC6-545A4A0DBE06}" destId="{7C236B47-B2E4-41BB-BA92-67CB35BC0AA2}" srcOrd="2" destOrd="0" presId="urn:microsoft.com/office/officeart/2005/8/layout/orgChart1"/>
    <dgm:cxn modelId="{E5920995-3CA7-4D60-B2C6-9BE2034A2376}" type="presParOf" srcId="{9F23ABF5-3F76-44FA-8CC6-545A4A0DBE06}" destId="{673171EA-1B20-4711-A55D-0F06936333D7}" srcOrd="3" destOrd="0" presId="urn:microsoft.com/office/officeart/2005/8/layout/orgChart1"/>
    <dgm:cxn modelId="{248177E0-C884-4CC4-B4FA-F52027BA3F3F}" type="presParOf" srcId="{673171EA-1B20-4711-A55D-0F06936333D7}" destId="{54079C46-A2FD-41BA-B0BE-DB50F06F05D8}" srcOrd="0" destOrd="0" presId="urn:microsoft.com/office/officeart/2005/8/layout/orgChart1"/>
    <dgm:cxn modelId="{D6D87C70-26E3-4B37-B5B2-6C003E7B2DC1}" type="presParOf" srcId="{54079C46-A2FD-41BA-B0BE-DB50F06F05D8}" destId="{96327375-A246-456A-8F2D-3D170FA690E0}" srcOrd="0" destOrd="0" presId="urn:microsoft.com/office/officeart/2005/8/layout/orgChart1"/>
    <dgm:cxn modelId="{BC542CD4-9609-456B-BBDF-17F7FA72EF57}" type="presParOf" srcId="{54079C46-A2FD-41BA-B0BE-DB50F06F05D8}" destId="{B12B42D7-1B37-47D9-99E1-17D14AAD9EFD}" srcOrd="1" destOrd="0" presId="urn:microsoft.com/office/officeart/2005/8/layout/orgChart1"/>
    <dgm:cxn modelId="{4793BD5A-74A5-4528-87D2-93E67D401849}" type="presParOf" srcId="{673171EA-1B20-4711-A55D-0F06936333D7}" destId="{23C2FD1F-3BE5-4889-BB9C-79FB281E8615}" srcOrd="1" destOrd="0" presId="urn:microsoft.com/office/officeart/2005/8/layout/orgChart1"/>
    <dgm:cxn modelId="{9225E3A3-DA92-479B-B95A-D13680E2652B}" type="presParOf" srcId="{673171EA-1B20-4711-A55D-0F06936333D7}" destId="{D8927BC2-B732-44B0-AEF1-F052B243CCBB}" srcOrd="2" destOrd="0" presId="urn:microsoft.com/office/officeart/2005/8/layout/orgChart1"/>
    <dgm:cxn modelId="{4A04CF2E-50B7-4EFD-A257-73936C8E8CF5}" type="presParOf" srcId="{9F23ABF5-3F76-44FA-8CC6-545A4A0DBE06}" destId="{B02C6FA2-B97F-43F5-91FC-45E35F5CB6DB}" srcOrd="4" destOrd="0" presId="urn:microsoft.com/office/officeart/2005/8/layout/orgChart1"/>
    <dgm:cxn modelId="{CF2F3E76-3961-46FA-9B19-EC644EEC286D}" type="presParOf" srcId="{9F23ABF5-3F76-44FA-8CC6-545A4A0DBE06}" destId="{C95ED0D2-E563-4E46-8D89-B33E86576910}" srcOrd="5" destOrd="0" presId="urn:microsoft.com/office/officeart/2005/8/layout/orgChart1"/>
    <dgm:cxn modelId="{F958BB49-3AD4-4744-B2D9-ECDD64B778B8}" type="presParOf" srcId="{C95ED0D2-E563-4E46-8D89-B33E86576910}" destId="{C208E0A8-457C-46E6-860E-C774B1E54863}" srcOrd="0" destOrd="0" presId="urn:microsoft.com/office/officeart/2005/8/layout/orgChart1"/>
    <dgm:cxn modelId="{A44D0A50-DE09-4393-89D2-37EA4AF0EB6A}" type="presParOf" srcId="{C208E0A8-457C-46E6-860E-C774B1E54863}" destId="{8D2B9BB9-541D-49F8-B3DA-94866533252F}" srcOrd="0" destOrd="0" presId="urn:microsoft.com/office/officeart/2005/8/layout/orgChart1"/>
    <dgm:cxn modelId="{24642787-E3B7-4CD2-B0AE-01F641696C5C}" type="presParOf" srcId="{C208E0A8-457C-46E6-860E-C774B1E54863}" destId="{4E114797-FC21-4656-B327-983D35BC1424}" srcOrd="1" destOrd="0" presId="urn:microsoft.com/office/officeart/2005/8/layout/orgChart1"/>
    <dgm:cxn modelId="{310EC232-0E5E-432F-99CF-5D15D93BFEB3}" type="presParOf" srcId="{C95ED0D2-E563-4E46-8D89-B33E86576910}" destId="{BF7DE1A7-C2C6-4AB9-8CF5-9E79D3892D30}" srcOrd="1" destOrd="0" presId="urn:microsoft.com/office/officeart/2005/8/layout/orgChart1"/>
    <dgm:cxn modelId="{6C5566EB-2DF6-4481-9E16-BDD8978B114E}" type="presParOf" srcId="{C95ED0D2-E563-4E46-8D89-B33E86576910}" destId="{FB62CD95-C4E8-4486-942D-BD9A7BD42D9C}" srcOrd="2" destOrd="0" presId="urn:microsoft.com/office/officeart/2005/8/layout/orgChart1"/>
    <dgm:cxn modelId="{8E6E2250-3CFD-4398-BD8D-2575BE11E130}" type="presParOf" srcId="{0A9946D1-0B18-48E3-948D-E6374A3433B4}" destId="{C17FE987-7488-43DE-A3B5-74DBDC312577}" srcOrd="2" destOrd="0" presId="urn:microsoft.com/office/officeart/2005/8/layout/orgChart1"/>
    <dgm:cxn modelId="{664C4593-2115-4C58-BAB9-D15C0244AC34}" type="presParOf" srcId="{0FDF710F-581D-424B-8339-5149394B157E}" destId="{2E427F1B-8E57-446F-85A8-E89E745FCFC5}" srcOrd="2" destOrd="0" presId="urn:microsoft.com/office/officeart/2005/8/layout/orgChart1"/>
    <dgm:cxn modelId="{4CA0B08B-080C-4A25-B270-D3C9E8E037D3}" type="presParOf" srcId="{0FDF710F-581D-424B-8339-5149394B157E}" destId="{567B46B0-C350-4EF5-B285-89C3E53FC288}" srcOrd="3" destOrd="0" presId="urn:microsoft.com/office/officeart/2005/8/layout/orgChart1"/>
    <dgm:cxn modelId="{6A60442B-E66C-4865-A2DF-80E35A1D5052}" type="presParOf" srcId="{567B46B0-C350-4EF5-B285-89C3E53FC288}" destId="{E10F2E84-B575-4AD7-AC8A-B84944B029B1}" srcOrd="0" destOrd="0" presId="urn:microsoft.com/office/officeart/2005/8/layout/orgChart1"/>
    <dgm:cxn modelId="{15C16DCD-CB0A-4823-80A0-1997E8EB3ED6}" type="presParOf" srcId="{E10F2E84-B575-4AD7-AC8A-B84944B029B1}" destId="{D2F17B8A-EAE8-4B5D-92CD-94D08FFFB8F1}" srcOrd="0" destOrd="0" presId="urn:microsoft.com/office/officeart/2005/8/layout/orgChart1"/>
    <dgm:cxn modelId="{EFC69BED-AFEE-4238-96BF-62C178FD3A91}" type="presParOf" srcId="{E10F2E84-B575-4AD7-AC8A-B84944B029B1}" destId="{68FD1D31-5EA8-4A5D-893D-5383C5B5ADEA}" srcOrd="1" destOrd="0" presId="urn:microsoft.com/office/officeart/2005/8/layout/orgChart1"/>
    <dgm:cxn modelId="{D0C60FCB-6627-425D-AEC3-2EF6C38E6AAA}" type="presParOf" srcId="{567B46B0-C350-4EF5-B285-89C3E53FC288}" destId="{B9901CA1-A80F-4110-9C98-74203C9527D5}" srcOrd="1" destOrd="0" presId="urn:microsoft.com/office/officeart/2005/8/layout/orgChart1"/>
    <dgm:cxn modelId="{1DA982FF-864B-4B26-9BA1-34114B9EE8BF}" type="presParOf" srcId="{567B46B0-C350-4EF5-B285-89C3E53FC288}" destId="{8FEFB05E-91B4-404B-BA65-9F2F3F8CF5E8}" srcOrd="2" destOrd="0" presId="urn:microsoft.com/office/officeart/2005/8/layout/orgChart1"/>
    <dgm:cxn modelId="{29E2959C-2076-4483-8AD9-F070E0AD55AC}" type="presParOf" srcId="{0FDF710F-581D-424B-8339-5149394B157E}" destId="{346EC656-E3E2-4994-AD3A-A483C0C97F6D}" srcOrd="4" destOrd="0" presId="urn:microsoft.com/office/officeart/2005/8/layout/orgChart1"/>
    <dgm:cxn modelId="{4CAB067D-BB8C-4349-90C9-842B61FC3F6F}" type="presParOf" srcId="{0FDF710F-581D-424B-8339-5149394B157E}" destId="{B567470F-0CD2-4ACA-957A-88686C93D2BB}" srcOrd="5" destOrd="0" presId="urn:microsoft.com/office/officeart/2005/8/layout/orgChart1"/>
    <dgm:cxn modelId="{223C30C6-B5AF-4DFD-8D97-4CF6A76E2C01}" type="presParOf" srcId="{B567470F-0CD2-4ACA-957A-88686C93D2BB}" destId="{27F4C2C0-CF3B-4E52-A909-7FAAA61EB506}" srcOrd="0" destOrd="0" presId="urn:microsoft.com/office/officeart/2005/8/layout/orgChart1"/>
    <dgm:cxn modelId="{BB98E7F4-8EC3-4E10-8611-33CC80FA322E}" type="presParOf" srcId="{27F4C2C0-CF3B-4E52-A909-7FAAA61EB506}" destId="{8BD72746-9799-4A35-B7BD-3D89BB20F521}" srcOrd="0" destOrd="0" presId="urn:microsoft.com/office/officeart/2005/8/layout/orgChart1"/>
    <dgm:cxn modelId="{5DC5A237-707D-46C4-B71B-2C06C286FDE1}" type="presParOf" srcId="{27F4C2C0-CF3B-4E52-A909-7FAAA61EB506}" destId="{59516E33-7F2D-4489-8656-2CA792840CA7}" srcOrd="1" destOrd="0" presId="urn:microsoft.com/office/officeart/2005/8/layout/orgChart1"/>
    <dgm:cxn modelId="{F812685B-3139-44B9-A88F-F046977FE455}" type="presParOf" srcId="{B567470F-0CD2-4ACA-957A-88686C93D2BB}" destId="{35A8F426-E330-42A2-8172-29786B77FBB3}" srcOrd="1" destOrd="0" presId="urn:microsoft.com/office/officeart/2005/8/layout/orgChart1"/>
    <dgm:cxn modelId="{DD5142F7-7F5C-4671-961D-49E8B901BC53}" type="presParOf" srcId="{B567470F-0CD2-4ACA-957A-88686C93D2BB}" destId="{8DC00B7F-FEDA-438B-9B5A-D26D1321E7F3}" srcOrd="2" destOrd="0" presId="urn:microsoft.com/office/officeart/2005/8/layout/orgChart1"/>
    <dgm:cxn modelId="{1DB5B24F-0102-45FB-8050-914CA4E6B983}" type="presParOf" srcId="{0FDF710F-581D-424B-8339-5149394B157E}" destId="{B50C78F5-34AD-49D2-B37A-4F1639F4F10A}" srcOrd="6" destOrd="0" presId="urn:microsoft.com/office/officeart/2005/8/layout/orgChart1"/>
    <dgm:cxn modelId="{06DA5D3B-17EB-479B-ABB8-D03CEE3DDEE0}" type="presParOf" srcId="{0FDF710F-581D-424B-8339-5149394B157E}" destId="{B5FC13C0-155C-459B-BDD2-9FEE9AEA3C6C}" srcOrd="7" destOrd="0" presId="urn:microsoft.com/office/officeart/2005/8/layout/orgChart1"/>
    <dgm:cxn modelId="{4BC93A52-7894-43B1-ABBE-39512E468E97}" type="presParOf" srcId="{B5FC13C0-155C-459B-BDD2-9FEE9AEA3C6C}" destId="{81994F3F-1569-4A93-B6C2-97D2FA8D1291}" srcOrd="0" destOrd="0" presId="urn:microsoft.com/office/officeart/2005/8/layout/orgChart1"/>
    <dgm:cxn modelId="{4C5903E7-ACF4-4C35-8E4F-31335EF3ADBD}" type="presParOf" srcId="{81994F3F-1569-4A93-B6C2-97D2FA8D1291}" destId="{27D3878C-FCA6-4EF8-8C3C-C34B499A5221}" srcOrd="0" destOrd="0" presId="urn:microsoft.com/office/officeart/2005/8/layout/orgChart1"/>
    <dgm:cxn modelId="{06422DAA-31C2-4A40-899F-646A2B7454F1}" type="presParOf" srcId="{81994F3F-1569-4A93-B6C2-97D2FA8D1291}" destId="{9B595CB4-8FEF-4D03-8983-86234ACE201A}" srcOrd="1" destOrd="0" presId="urn:microsoft.com/office/officeart/2005/8/layout/orgChart1"/>
    <dgm:cxn modelId="{A67F3E89-FE05-405C-9EF3-3C895375204E}" type="presParOf" srcId="{B5FC13C0-155C-459B-BDD2-9FEE9AEA3C6C}" destId="{5324AF8A-71EB-4F33-9CE1-568252C5EEDD}" srcOrd="1" destOrd="0" presId="urn:microsoft.com/office/officeart/2005/8/layout/orgChart1"/>
    <dgm:cxn modelId="{F4C55AD0-4E67-47C2-A9D9-09A27669122F}" type="presParOf" srcId="{B5FC13C0-155C-459B-BDD2-9FEE9AEA3C6C}" destId="{62F9A648-E06E-4396-9D6B-0F2B8BAC4169}" srcOrd="2" destOrd="0" presId="urn:microsoft.com/office/officeart/2005/8/layout/orgChart1"/>
    <dgm:cxn modelId="{1196F747-D19D-4940-8D09-EC869B125ABD}" type="presParOf" srcId="{97A32177-823C-4B27-B19F-E247010C7905}" destId="{9B719795-38A5-4FFD-BF27-7198451EF058}" srcOrd="2" destOrd="0" presId="urn:microsoft.com/office/officeart/2005/8/layout/orgChart1"/>
    <dgm:cxn modelId="{1F161392-D0EC-4DA8-ABB6-75BB96455F79}" type="presParOf" srcId="{1BD6620F-B1E0-44ED-828C-C9CBCB69A03E}" destId="{4B39B84B-5F5F-49D1-B855-92F81F1C9228}" srcOrd="8" destOrd="0" presId="urn:microsoft.com/office/officeart/2005/8/layout/orgChart1"/>
    <dgm:cxn modelId="{22B46D83-B5B0-499F-8C6B-56973D52A96B}" type="presParOf" srcId="{1BD6620F-B1E0-44ED-828C-C9CBCB69A03E}" destId="{94690E8B-661B-4FC7-B977-235F781B0C99}" srcOrd="9" destOrd="0" presId="urn:microsoft.com/office/officeart/2005/8/layout/orgChart1"/>
    <dgm:cxn modelId="{BB4DDFB9-517A-443A-9172-82FFE9CA4A28}" type="presParOf" srcId="{94690E8B-661B-4FC7-B977-235F781B0C99}" destId="{8AC2EC64-0673-47AD-876E-24A9FA91A394}" srcOrd="0" destOrd="0" presId="urn:microsoft.com/office/officeart/2005/8/layout/orgChart1"/>
    <dgm:cxn modelId="{5D411049-0A8D-411C-BDDA-1B2EC335F3E0}" type="presParOf" srcId="{8AC2EC64-0673-47AD-876E-24A9FA91A394}" destId="{8218272B-2663-49E8-86E3-C0884BBA39EA}" srcOrd="0" destOrd="0" presId="urn:microsoft.com/office/officeart/2005/8/layout/orgChart1"/>
    <dgm:cxn modelId="{0455B17C-426D-47D4-9588-545C55324CFA}" type="presParOf" srcId="{8AC2EC64-0673-47AD-876E-24A9FA91A394}" destId="{DEEA4DE9-4337-4E19-A9B9-DADC0E6F4338}" srcOrd="1" destOrd="0" presId="urn:microsoft.com/office/officeart/2005/8/layout/orgChart1"/>
    <dgm:cxn modelId="{81DBC72A-E496-491F-A657-DC50B8CC2C86}" type="presParOf" srcId="{94690E8B-661B-4FC7-B977-235F781B0C99}" destId="{5A397770-E788-47B3-B721-2CDEA75C8F49}" srcOrd="1" destOrd="0" presId="urn:microsoft.com/office/officeart/2005/8/layout/orgChart1"/>
    <dgm:cxn modelId="{84706B24-E946-44BA-8356-0A40D7DE0132}" type="presParOf" srcId="{5A397770-E788-47B3-B721-2CDEA75C8F49}" destId="{5548D0CF-65CC-4F85-94DB-BAE324B52017}" srcOrd="0" destOrd="0" presId="urn:microsoft.com/office/officeart/2005/8/layout/orgChart1"/>
    <dgm:cxn modelId="{4AAFB380-E0DC-47FE-985D-4082A103FF3B}" type="presParOf" srcId="{5A397770-E788-47B3-B721-2CDEA75C8F49}" destId="{F0AE4112-BC01-48EE-81E5-7D257A985551}" srcOrd="1" destOrd="0" presId="urn:microsoft.com/office/officeart/2005/8/layout/orgChart1"/>
    <dgm:cxn modelId="{B5017E79-FE2F-44A8-B7CA-A821F6557A93}" type="presParOf" srcId="{F0AE4112-BC01-48EE-81E5-7D257A985551}" destId="{54C77CA9-A382-46FD-94AD-BE9A94D14537}" srcOrd="0" destOrd="0" presId="urn:microsoft.com/office/officeart/2005/8/layout/orgChart1"/>
    <dgm:cxn modelId="{E5BE41C9-0519-4E97-86AE-B82B6802B93B}" type="presParOf" srcId="{54C77CA9-A382-46FD-94AD-BE9A94D14537}" destId="{C0811291-0962-4B2B-B363-4CBA3C389B23}" srcOrd="0" destOrd="0" presId="urn:microsoft.com/office/officeart/2005/8/layout/orgChart1"/>
    <dgm:cxn modelId="{99EF17B6-481A-4946-886B-EB9DC4F26A94}" type="presParOf" srcId="{54C77CA9-A382-46FD-94AD-BE9A94D14537}" destId="{6261E508-1FE2-4650-BD96-11FF176BB4D0}" srcOrd="1" destOrd="0" presId="urn:microsoft.com/office/officeart/2005/8/layout/orgChart1"/>
    <dgm:cxn modelId="{F231D6BE-870B-4E78-AA78-B2FEAAE1ED13}" type="presParOf" srcId="{F0AE4112-BC01-48EE-81E5-7D257A985551}" destId="{C7BD4763-E386-41BA-9E41-E2A45511A00F}" srcOrd="1" destOrd="0" presId="urn:microsoft.com/office/officeart/2005/8/layout/orgChart1"/>
    <dgm:cxn modelId="{892BBC1F-5322-4161-BDA2-C372FF19F865}" type="presParOf" srcId="{F0AE4112-BC01-48EE-81E5-7D257A985551}" destId="{9B61C4EE-F710-4D0B-B27F-6106D513CE39}" srcOrd="2" destOrd="0" presId="urn:microsoft.com/office/officeart/2005/8/layout/orgChart1"/>
    <dgm:cxn modelId="{A22EB0BF-BE93-4F06-B2AB-670AFA881F3A}" type="presParOf" srcId="{5A397770-E788-47B3-B721-2CDEA75C8F49}" destId="{031D044E-265B-4945-964E-DF19CA1031BC}" srcOrd="2" destOrd="0" presId="urn:microsoft.com/office/officeart/2005/8/layout/orgChart1"/>
    <dgm:cxn modelId="{95AC1A1F-C53D-4219-8E99-4DACD10AFF93}" type="presParOf" srcId="{5A397770-E788-47B3-B721-2CDEA75C8F49}" destId="{738063B8-56FF-4848-8841-34403CBEEC45}" srcOrd="3" destOrd="0" presId="urn:microsoft.com/office/officeart/2005/8/layout/orgChart1"/>
    <dgm:cxn modelId="{46FD058E-0E26-42C1-A165-F2368C60BE78}" type="presParOf" srcId="{738063B8-56FF-4848-8841-34403CBEEC45}" destId="{B4373F9C-B118-4BE7-B620-97A4D83BEEE6}" srcOrd="0" destOrd="0" presId="urn:microsoft.com/office/officeart/2005/8/layout/orgChart1"/>
    <dgm:cxn modelId="{A93A372A-A607-44B7-A224-AFC8159D5AF6}" type="presParOf" srcId="{B4373F9C-B118-4BE7-B620-97A4D83BEEE6}" destId="{8FEA5C6F-C751-454C-A42A-134B5F505A00}" srcOrd="0" destOrd="0" presId="urn:microsoft.com/office/officeart/2005/8/layout/orgChart1"/>
    <dgm:cxn modelId="{63F25643-8858-44DE-8E6D-D9F08438AED2}" type="presParOf" srcId="{B4373F9C-B118-4BE7-B620-97A4D83BEEE6}" destId="{2D9F394E-B9AE-48A1-88DE-D080BEC31E18}" srcOrd="1" destOrd="0" presId="urn:microsoft.com/office/officeart/2005/8/layout/orgChart1"/>
    <dgm:cxn modelId="{5B239142-6FBE-4BDE-8B08-60FCA2911318}" type="presParOf" srcId="{738063B8-56FF-4848-8841-34403CBEEC45}" destId="{071D97AA-2F12-47BB-B79C-2F628C345EBC}" srcOrd="1" destOrd="0" presId="urn:microsoft.com/office/officeart/2005/8/layout/orgChart1"/>
    <dgm:cxn modelId="{02268C81-BD6E-46CD-87FE-26648F087705}" type="presParOf" srcId="{738063B8-56FF-4848-8841-34403CBEEC45}" destId="{A282EE12-B038-42D6-801C-134B9875DB9C}" srcOrd="2" destOrd="0" presId="urn:microsoft.com/office/officeart/2005/8/layout/orgChart1"/>
    <dgm:cxn modelId="{1DA66882-1150-4DE2-A6F7-C8F807203E3A}" type="presParOf" srcId="{94690E8B-661B-4FC7-B977-235F781B0C99}" destId="{F0254783-E734-43E9-813A-86F16F23DB7A}" srcOrd="2" destOrd="0" presId="urn:microsoft.com/office/officeart/2005/8/layout/orgChart1"/>
    <dgm:cxn modelId="{CCF3C6DF-4566-4681-8A40-3BE2E5B10100}" type="presParOf" srcId="{1BD6620F-B1E0-44ED-828C-C9CBCB69A03E}" destId="{66C9782B-8F97-4DA0-AA80-A8377483AD2A}" srcOrd="10" destOrd="0" presId="urn:microsoft.com/office/officeart/2005/8/layout/orgChart1"/>
    <dgm:cxn modelId="{AF6D3676-CE0F-4F3B-826E-C71F50CB5254}" type="presParOf" srcId="{1BD6620F-B1E0-44ED-828C-C9CBCB69A03E}" destId="{0BDEB5BC-A1BA-4EFA-BD6A-6317A65C0206}" srcOrd="11" destOrd="0" presId="urn:microsoft.com/office/officeart/2005/8/layout/orgChart1"/>
    <dgm:cxn modelId="{D586F6B6-E0FE-417D-AC2B-A08A8E6BA838}" type="presParOf" srcId="{0BDEB5BC-A1BA-4EFA-BD6A-6317A65C0206}" destId="{1CC26B2D-C134-4995-AD02-F85C2E2E32AC}" srcOrd="0" destOrd="0" presId="urn:microsoft.com/office/officeart/2005/8/layout/orgChart1"/>
    <dgm:cxn modelId="{286C2BDB-EEE9-4164-88E2-4F94AA988069}" type="presParOf" srcId="{1CC26B2D-C134-4995-AD02-F85C2E2E32AC}" destId="{B27ADFA1-2530-4D74-B530-A386E01EC1DA}" srcOrd="0" destOrd="0" presId="urn:microsoft.com/office/officeart/2005/8/layout/orgChart1"/>
    <dgm:cxn modelId="{B1F04DAC-D8A1-45F6-AC3D-44503BAE1E8E}" type="presParOf" srcId="{1CC26B2D-C134-4995-AD02-F85C2E2E32AC}" destId="{2DEC51C6-0D86-48FD-8584-81BCC562BEE9}" srcOrd="1" destOrd="0" presId="urn:microsoft.com/office/officeart/2005/8/layout/orgChart1"/>
    <dgm:cxn modelId="{A5CCB9A8-72C3-46F4-91F6-D6118887D2FB}" type="presParOf" srcId="{0BDEB5BC-A1BA-4EFA-BD6A-6317A65C0206}" destId="{8CB079EF-35F9-4B71-BD59-8988A195BA0F}" srcOrd="1" destOrd="0" presId="urn:microsoft.com/office/officeart/2005/8/layout/orgChart1"/>
    <dgm:cxn modelId="{944C985D-DD53-4ED3-9152-1422D60CA8A0}" type="presParOf" srcId="{8CB079EF-35F9-4B71-BD59-8988A195BA0F}" destId="{832E1ACA-B032-4252-9C2F-7AF772532E55}" srcOrd="0" destOrd="0" presId="urn:microsoft.com/office/officeart/2005/8/layout/orgChart1"/>
    <dgm:cxn modelId="{2A42DA53-4F8A-49F3-8498-88932CFE2FBF}" type="presParOf" srcId="{8CB079EF-35F9-4B71-BD59-8988A195BA0F}" destId="{C6E3F68E-47B1-4CE1-9BC2-8ADC7B74237C}" srcOrd="1" destOrd="0" presId="urn:microsoft.com/office/officeart/2005/8/layout/orgChart1"/>
    <dgm:cxn modelId="{107B6DD4-D379-49CA-BAE5-465CDF7D8C47}" type="presParOf" srcId="{C6E3F68E-47B1-4CE1-9BC2-8ADC7B74237C}" destId="{FA71F0DC-E43B-42E3-9521-764CBD853229}" srcOrd="0" destOrd="0" presId="urn:microsoft.com/office/officeart/2005/8/layout/orgChart1"/>
    <dgm:cxn modelId="{CFDB81F1-D769-4DE8-8AEB-3A77F0BC3058}" type="presParOf" srcId="{FA71F0DC-E43B-42E3-9521-764CBD853229}" destId="{30148D75-F6F8-4628-A653-ADDFBE8CEA88}" srcOrd="0" destOrd="0" presId="urn:microsoft.com/office/officeart/2005/8/layout/orgChart1"/>
    <dgm:cxn modelId="{18D4E1FC-1BA9-4D39-A86B-A40FEB4A31ED}" type="presParOf" srcId="{FA71F0DC-E43B-42E3-9521-764CBD853229}" destId="{009DF555-3E79-427B-B481-E7D015E3FB94}" srcOrd="1" destOrd="0" presId="urn:microsoft.com/office/officeart/2005/8/layout/orgChart1"/>
    <dgm:cxn modelId="{6321282A-5FB5-462E-9B5B-DD78116F2755}" type="presParOf" srcId="{C6E3F68E-47B1-4CE1-9BC2-8ADC7B74237C}" destId="{E9715B58-15C0-44FB-8E8C-BB551963EB02}" srcOrd="1" destOrd="0" presId="urn:microsoft.com/office/officeart/2005/8/layout/orgChart1"/>
    <dgm:cxn modelId="{C07C4E05-F266-4ABC-827A-0774A5ED7DF8}" type="presParOf" srcId="{E9715B58-15C0-44FB-8E8C-BB551963EB02}" destId="{25B34CAC-2812-4AD0-BB50-0CDC29452EB7}" srcOrd="0" destOrd="0" presId="urn:microsoft.com/office/officeart/2005/8/layout/orgChart1"/>
    <dgm:cxn modelId="{B4C524E4-57A9-4899-8AF1-8C1296909204}" type="presParOf" srcId="{E9715B58-15C0-44FB-8E8C-BB551963EB02}" destId="{885E0B03-15FC-4A66-B649-6F2070BA00BD}" srcOrd="1" destOrd="0" presId="urn:microsoft.com/office/officeart/2005/8/layout/orgChart1"/>
    <dgm:cxn modelId="{F421451A-FDC9-409F-8216-647EB4E46394}" type="presParOf" srcId="{885E0B03-15FC-4A66-B649-6F2070BA00BD}" destId="{1B84C405-461C-44CC-B21A-20F8A773BD53}" srcOrd="0" destOrd="0" presId="urn:microsoft.com/office/officeart/2005/8/layout/orgChart1"/>
    <dgm:cxn modelId="{0B57DEB2-D906-4BD7-9E19-DCF934AC5C2F}" type="presParOf" srcId="{1B84C405-461C-44CC-B21A-20F8A773BD53}" destId="{C51F50ED-4FC9-4D96-AD8F-4462F6F649F7}" srcOrd="0" destOrd="0" presId="urn:microsoft.com/office/officeart/2005/8/layout/orgChart1"/>
    <dgm:cxn modelId="{6C568C88-3F01-44F6-8499-72659DE433E0}" type="presParOf" srcId="{1B84C405-461C-44CC-B21A-20F8A773BD53}" destId="{5821C0D6-D322-4CAA-B489-C1A5AB6976FD}" srcOrd="1" destOrd="0" presId="urn:microsoft.com/office/officeart/2005/8/layout/orgChart1"/>
    <dgm:cxn modelId="{001B1B54-187C-4406-8516-585683C88047}" type="presParOf" srcId="{885E0B03-15FC-4A66-B649-6F2070BA00BD}" destId="{B00C01D5-48C6-45EF-98E5-6465C22A7A8E}" srcOrd="1" destOrd="0" presId="urn:microsoft.com/office/officeart/2005/8/layout/orgChart1"/>
    <dgm:cxn modelId="{480EA941-29AF-4FDB-9717-6261C4D64AAB}" type="presParOf" srcId="{885E0B03-15FC-4A66-B649-6F2070BA00BD}" destId="{801A0FF3-70BF-4FFE-A445-21A12C960F3C}" srcOrd="2" destOrd="0" presId="urn:microsoft.com/office/officeart/2005/8/layout/orgChart1"/>
    <dgm:cxn modelId="{14B25328-DE9C-4D20-86F2-B67D746415B9}" type="presParOf" srcId="{C6E3F68E-47B1-4CE1-9BC2-8ADC7B74237C}" destId="{4A2B54AB-1962-4D3D-A5EF-333C5AA3411D}" srcOrd="2" destOrd="0" presId="urn:microsoft.com/office/officeart/2005/8/layout/orgChart1"/>
    <dgm:cxn modelId="{6E716E73-9754-45EE-8DF6-F87FBC6D8F3E}" type="presParOf" srcId="{0BDEB5BC-A1BA-4EFA-BD6A-6317A65C0206}" destId="{F7089486-8014-4AF9-9C8B-EA5D49502B5B}" srcOrd="2" destOrd="0" presId="urn:microsoft.com/office/officeart/2005/8/layout/orgChart1"/>
    <dgm:cxn modelId="{9163CA8A-7E53-44EC-A417-E65DF65A4F62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800" dirty="0" smtClean="0"/>
            <a:t>Restore the Empire</a:t>
          </a:r>
          <a:endParaRPr lang="he-IL" sz="8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800" dirty="0" smtClean="0"/>
            <a:t>Europe</a:t>
          </a:r>
          <a:endParaRPr lang="he-IL" sz="8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800" dirty="0" smtClean="0"/>
            <a:t>Africa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00DE50F4-8EDB-4092-A935-E93BE8232A32}">
      <dgm:prSet custT="1"/>
      <dgm:spPr/>
      <dgm:t>
        <a:bodyPr/>
        <a:lstStyle/>
        <a:p>
          <a:pPr rtl="1"/>
          <a:r>
            <a:rPr lang="en-US" sz="800" dirty="0" smtClean="0"/>
            <a:t>Claim Namibia</a:t>
          </a:r>
          <a:endParaRPr lang="he-IL" sz="800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D80352CF-0ABB-43C1-802F-5632CD4815ED}">
      <dgm:prSet custT="1"/>
      <dgm:spPr/>
      <dgm:t>
        <a:bodyPr/>
        <a:lstStyle/>
        <a:p>
          <a:pPr rtl="1"/>
          <a:r>
            <a:rPr lang="en-US" sz="800" dirty="0" smtClean="0"/>
            <a:t>Oceania</a:t>
          </a:r>
          <a:endParaRPr lang="he-IL" sz="800" dirty="0"/>
        </a:p>
      </dgm:t>
    </dgm:pt>
    <dgm:pt modelId="{D585B2C9-809E-4FD9-B909-BFAF2F422309}" type="par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3C15F204-5089-435C-9C1E-0BD2A7FB7EB7}" type="sib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940186B0-8506-4835-9EBE-AD1109682A43}">
      <dgm:prSet custT="1"/>
      <dgm:spPr/>
      <dgm:t>
        <a:bodyPr/>
        <a:lstStyle/>
        <a:p>
          <a:pPr rtl="0"/>
          <a:r>
            <a:rPr lang="en-US" sz="800" dirty="0" smtClean="0"/>
            <a:t>Claim East Prussia</a:t>
          </a:r>
          <a:endParaRPr lang="he-IL" sz="800" dirty="0"/>
        </a:p>
      </dgm:t>
    </dgm:pt>
    <dgm:pt modelId="{795F9F1B-ACCD-40BB-8102-D7BCCCC3A873}" type="par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052E8A8B-594A-4559-964F-D02D961663C6}" type="sib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2208177F-E641-4AF6-9E4D-ACF4D1D1AEEB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B955FFE6-03F2-45EE-8764-8EE4449244FF}" type="par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76EDB11D-9602-4E0F-8DA5-4CDBD6E80EEE}" type="sib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0D0A27D2-713E-4044-AED6-AAABB3386E5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9B532E41-CB17-4B1F-BD33-D277C7A9E372}" type="par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3F956BF0-7DE4-4E24-983A-C8558D84242C}" type="sib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18B9D510-DDFF-409C-B646-0629A55503E0}">
      <dgm:prSet custT="1"/>
      <dgm:spPr/>
      <dgm:t>
        <a:bodyPr/>
        <a:lstStyle/>
        <a:p>
          <a:pPr rtl="0"/>
          <a:r>
            <a:rPr lang="en-US" sz="800" dirty="0" smtClean="0"/>
            <a:t>UN </a:t>
          </a:r>
        </a:p>
        <a:p>
          <a:pPr rtl="0"/>
          <a:r>
            <a:rPr lang="en-US" sz="800" dirty="0" smtClean="0"/>
            <a:t>Recognition</a:t>
          </a:r>
          <a:endParaRPr lang="he-IL" sz="800" dirty="0"/>
        </a:p>
      </dgm:t>
    </dgm:pt>
    <dgm:pt modelId="{2C47FCF2-E7FE-4F82-A9AD-CD64BEF43BFF}" type="par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E2062693-24D6-4B46-8070-F3F434CD901E}" type="sib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43764EB5-0EBE-4B6B-BE7E-585A33B81F0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C33C80FA-78DD-49D1-999A-30C69854A011}" type="par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CD778967-E7B7-40FE-AD70-ADCE1D548E62}" type="sib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04EC11EC-E877-4DB6-AE49-A3123BF72A88}">
      <dgm:prSet custT="1"/>
      <dgm:spPr/>
      <dgm:t>
        <a:bodyPr/>
        <a:lstStyle/>
        <a:p>
          <a:pPr rtl="1"/>
          <a:r>
            <a:rPr lang="en-US" sz="800" dirty="0" smtClean="0"/>
            <a:t>Intergrade </a:t>
          </a:r>
        </a:p>
        <a:p>
          <a:pPr rtl="1"/>
          <a:r>
            <a:rPr lang="en-US" sz="800" dirty="0" smtClean="0"/>
            <a:t>Namibia</a:t>
          </a:r>
          <a:endParaRPr lang="he-IL" sz="800" dirty="0"/>
        </a:p>
      </dgm:t>
    </dgm:pt>
    <dgm:pt modelId="{3CFCAB98-D2BF-4648-A26E-3B87FE16BA0E}" type="parTrans" cxnId="{99AF655B-75F4-4746-9094-15401AD0082A}">
      <dgm:prSet/>
      <dgm:spPr/>
      <dgm:t>
        <a:bodyPr/>
        <a:lstStyle/>
        <a:p>
          <a:pPr rtl="1"/>
          <a:endParaRPr lang="he-IL" sz="800"/>
        </a:p>
      </dgm:t>
    </dgm:pt>
    <dgm:pt modelId="{ED48F355-5902-4C3B-851E-7C9C579A6730}" type="sibTrans" cxnId="{99AF655B-75F4-4746-9094-15401AD0082A}">
      <dgm:prSet/>
      <dgm:spPr/>
      <dgm:t>
        <a:bodyPr/>
        <a:lstStyle/>
        <a:p>
          <a:pPr rtl="1"/>
          <a:endParaRPr lang="he-IL" sz="800"/>
        </a:p>
      </dgm:t>
    </dgm:pt>
    <dgm:pt modelId="{CEE5CF24-5D46-4AC4-A3CC-9C275654037C}">
      <dgm:prSet custT="1"/>
      <dgm:spPr/>
      <dgm:t>
        <a:bodyPr/>
        <a:lstStyle/>
        <a:p>
          <a:pPr rtl="1"/>
          <a:r>
            <a:rPr lang="en-US" sz="800" dirty="0" smtClean="0"/>
            <a:t>Claim Papua New Guinea</a:t>
          </a:r>
          <a:endParaRPr lang="he-IL" sz="800" dirty="0"/>
        </a:p>
      </dgm:t>
    </dgm:pt>
    <dgm:pt modelId="{2B2FBF72-C3BC-4F52-AEFD-EC34A3F2886B}" type="parTrans" cxnId="{95C663F6-BF5F-4507-85B0-B01D99E7A2AD}">
      <dgm:prSet/>
      <dgm:spPr/>
      <dgm:t>
        <a:bodyPr/>
        <a:lstStyle/>
        <a:p>
          <a:pPr rtl="1"/>
          <a:endParaRPr lang="he-IL" sz="800"/>
        </a:p>
      </dgm:t>
    </dgm:pt>
    <dgm:pt modelId="{F16C5136-B09B-4AD8-850A-048C0C3877CE}" type="sibTrans" cxnId="{95C663F6-BF5F-4507-85B0-B01D99E7A2AD}">
      <dgm:prSet/>
      <dgm:spPr/>
      <dgm:t>
        <a:bodyPr/>
        <a:lstStyle/>
        <a:p>
          <a:pPr rtl="1"/>
          <a:endParaRPr lang="he-IL" sz="800"/>
        </a:p>
      </dgm:t>
    </dgm:pt>
    <dgm:pt modelId="{9D99B673-0CB5-48E7-BB11-68867BE80D76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83D7D6CE-B57C-4CDF-BA3B-48B0023ECF3C}" type="par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22B2A391-63A9-49CB-AD22-C502C1660DC8}" type="sib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7C6EEBC8-440C-4323-B228-52D63C1E3A53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FADF9C26-C75A-4385-8A76-1704BB11E393}" type="par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50E33B28-5547-4621-8E51-D815CC5902E0}" type="sib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C3730B7A-5CF7-40C3-A0FC-D85569F961E6}">
      <dgm:prSet custT="1"/>
      <dgm:spPr/>
      <dgm:t>
        <a:bodyPr/>
        <a:lstStyle/>
        <a:p>
          <a:pPr rtl="1"/>
          <a:r>
            <a:rPr lang="en-US" sz="800" dirty="0" smtClean="0"/>
            <a:t>Intergrade</a:t>
          </a:r>
          <a:br>
            <a:rPr lang="en-US" sz="800" dirty="0" smtClean="0"/>
          </a:br>
          <a:r>
            <a:rPr lang="en-US" sz="800" dirty="0" smtClean="0"/>
            <a:t>Mexico</a:t>
          </a:r>
          <a:endParaRPr lang="he-IL" sz="800" dirty="0"/>
        </a:p>
      </dgm:t>
    </dgm:pt>
    <dgm:pt modelId="{5491A016-9CA0-40F2-9A99-5E8283F6AF54}" type="par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38EE0D31-A77D-4DE5-BD72-F8AB15A32521}" type="sib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40A0EE57-86ED-4EFF-B4E8-E9125417F395}">
      <dgm:prSet custT="1"/>
      <dgm:spPr/>
      <dgm:t>
        <a:bodyPr/>
        <a:lstStyle/>
        <a:p>
          <a:pPr rtl="1"/>
          <a:r>
            <a:rPr lang="en-US" sz="800" dirty="0" smtClean="0"/>
            <a:t>Claim Tanzania</a:t>
          </a:r>
          <a:endParaRPr lang="he-IL" sz="800" dirty="0"/>
        </a:p>
      </dgm:t>
    </dgm:pt>
    <dgm:pt modelId="{41198655-EEF6-4909-9F61-924789076AF5}" type="parTrans" cxnId="{A65C4E3E-0CC7-45ED-984A-CAB5B4FB1000}">
      <dgm:prSet/>
      <dgm:spPr/>
      <dgm:t>
        <a:bodyPr/>
        <a:lstStyle/>
        <a:p>
          <a:pPr rtl="1"/>
          <a:endParaRPr lang="he-IL" sz="800"/>
        </a:p>
      </dgm:t>
    </dgm:pt>
    <dgm:pt modelId="{A69E10CC-0453-4539-A45E-74F1641CC8CA}" type="sibTrans" cxnId="{A65C4E3E-0CC7-45ED-984A-CAB5B4FB1000}">
      <dgm:prSet/>
      <dgm:spPr/>
      <dgm:t>
        <a:bodyPr/>
        <a:lstStyle/>
        <a:p>
          <a:pPr rtl="1"/>
          <a:endParaRPr lang="he-IL" sz="800"/>
        </a:p>
      </dgm:t>
    </dgm:pt>
    <dgm:pt modelId="{988BAA42-4ABF-4F4D-97A9-26763EC69F1B}">
      <dgm:prSet custT="1"/>
      <dgm:spPr/>
      <dgm:t>
        <a:bodyPr/>
        <a:lstStyle/>
        <a:p>
          <a:pPr rtl="1"/>
          <a:r>
            <a:rPr lang="en-US" sz="800" dirty="0" smtClean="0"/>
            <a:t>Claim Togo</a:t>
          </a:r>
          <a:endParaRPr lang="he-IL" sz="800" dirty="0"/>
        </a:p>
      </dgm:t>
    </dgm:pt>
    <dgm:pt modelId="{4A9B4756-78B9-426B-930D-6830C1D7B4C4}" type="parTrans" cxnId="{9FB5DC8B-429A-4E22-91CD-1D3CA9C0C0AA}">
      <dgm:prSet/>
      <dgm:spPr/>
      <dgm:t>
        <a:bodyPr/>
        <a:lstStyle/>
        <a:p>
          <a:pPr rtl="1"/>
          <a:endParaRPr lang="he-IL" sz="800"/>
        </a:p>
      </dgm:t>
    </dgm:pt>
    <dgm:pt modelId="{C59B2AD0-1540-4193-8147-FD8BD1DEDC13}" type="sibTrans" cxnId="{9FB5DC8B-429A-4E22-91CD-1D3CA9C0C0AA}">
      <dgm:prSet/>
      <dgm:spPr/>
      <dgm:t>
        <a:bodyPr/>
        <a:lstStyle/>
        <a:p>
          <a:pPr rtl="1"/>
          <a:endParaRPr lang="he-IL" sz="800"/>
        </a:p>
      </dgm:t>
    </dgm:pt>
    <dgm:pt modelId="{BB93CFB3-C286-4095-85AF-7200C11A2F04}">
      <dgm:prSet custT="1"/>
      <dgm:spPr/>
      <dgm:t>
        <a:bodyPr/>
        <a:lstStyle/>
        <a:p>
          <a:pPr rtl="1"/>
          <a:r>
            <a:rPr lang="en-US" sz="800" dirty="0" smtClean="0"/>
            <a:t>Claim Congo</a:t>
          </a:r>
          <a:endParaRPr lang="he-IL" sz="800" dirty="0"/>
        </a:p>
      </dgm:t>
    </dgm:pt>
    <dgm:pt modelId="{AD48E9B9-7272-4B86-9994-505B4CBCC669}" type="parTrans" cxnId="{1708C5B7-1B42-42B4-A912-741775D66790}">
      <dgm:prSet/>
      <dgm:spPr/>
      <dgm:t>
        <a:bodyPr/>
        <a:lstStyle/>
        <a:p>
          <a:pPr rtl="1"/>
          <a:endParaRPr lang="he-IL" sz="800"/>
        </a:p>
      </dgm:t>
    </dgm:pt>
    <dgm:pt modelId="{A144E8AB-4E6B-4C68-A6D4-68B214845D77}" type="sibTrans" cxnId="{1708C5B7-1B42-42B4-A912-741775D66790}">
      <dgm:prSet/>
      <dgm:spPr/>
      <dgm:t>
        <a:bodyPr/>
        <a:lstStyle/>
        <a:p>
          <a:pPr rtl="1"/>
          <a:endParaRPr lang="he-IL" sz="800"/>
        </a:p>
      </dgm:t>
    </dgm:pt>
    <dgm:pt modelId="{D9875327-638A-4E6C-94C7-F1C9D32C84C5}">
      <dgm:prSet custT="1"/>
      <dgm:spPr/>
      <dgm:t>
        <a:bodyPr/>
        <a:lstStyle/>
        <a:p>
          <a:pPr rtl="1"/>
          <a:r>
            <a:rPr lang="en-US" sz="800" dirty="0" smtClean="0"/>
            <a:t>Claim Gabon</a:t>
          </a:r>
          <a:endParaRPr lang="he-IL" sz="800" dirty="0"/>
        </a:p>
      </dgm:t>
    </dgm:pt>
    <dgm:pt modelId="{98888121-8AE8-4945-B18B-61FCD30D8867}" type="parTrans" cxnId="{78A43D6B-085F-480D-9E0C-9AEB1707A54D}">
      <dgm:prSet/>
      <dgm:spPr/>
      <dgm:t>
        <a:bodyPr/>
        <a:lstStyle/>
        <a:p>
          <a:pPr rtl="1"/>
          <a:endParaRPr lang="he-IL" sz="800"/>
        </a:p>
      </dgm:t>
    </dgm:pt>
    <dgm:pt modelId="{E3271D6D-E873-4ED2-8CF4-AA6C2774C9C7}" type="sibTrans" cxnId="{78A43D6B-085F-480D-9E0C-9AEB1707A54D}">
      <dgm:prSet/>
      <dgm:spPr/>
      <dgm:t>
        <a:bodyPr/>
        <a:lstStyle/>
        <a:p>
          <a:pPr rtl="1"/>
          <a:endParaRPr lang="he-IL" sz="800"/>
        </a:p>
      </dgm:t>
    </dgm:pt>
    <dgm:pt modelId="{CE6A4DE6-B187-4BB6-A1CA-909DBF390BD3}">
      <dgm:prSet custT="1"/>
      <dgm:spPr/>
      <dgm:t>
        <a:bodyPr/>
        <a:lstStyle/>
        <a:p>
          <a:pPr rtl="1"/>
          <a:r>
            <a:rPr lang="en-US" sz="800" dirty="0" smtClean="0"/>
            <a:t>Claim Cameroon</a:t>
          </a:r>
          <a:endParaRPr lang="he-IL" sz="800" dirty="0"/>
        </a:p>
      </dgm:t>
    </dgm:pt>
    <dgm:pt modelId="{2BFB1E9E-3A4F-4430-8189-E73AD938B65E}" type="parTrans" cxnId="{A92A21A0-2616-4DE8-A4CD-91263861B70E}">
      <dgm:prSet/>
      <dgm:spPr/>
      <dgm:t>
        <a:bodyPr/>
        <a:lstStyle/>
        <a:p>
          <a:pPr rtl="1"/>
          <a:endParaRPr lang="he-IL" sz="800"/>
        </a:p>
      </dgm:t>
    </dgm:pt>
    <dgm:pt modelId="{A4F0BC27-BD64-4B7B-9BBF-F77527426B17}" type="sibTrans" cxnId="{A92A21A0-2616-4DE8-A4CD-91263861B70E}">
      <dgm:prSet/>
      <dgm:spPr/>
      <dgm:t>
        <a:bodyPr/>
        <a:lstStyle/>
        <a:p>
          <a:pPr rtl="1"/>
          <a:endParaRPr lang="he-IL" sz="800"/>
        </a:p>
      </dgm:t>
    </dgm:pt>
    <dgm:pt modelId="{5A83F216-1354-4F8A-A094-0956DF96E060}">
      <dgm:prSet custT="1"/>
      <dgm:spPr/>
      <dgm:t>
        <a:bodyPr/>
        <a:lstStyle/>
        <a:p>
          <a:pPr rtl="1"/>
          <a:r>
            <a:rPr lang="en-US" sz="800" dirty="0" smtClean="0"/>
            <a:t>Lebensraum</a:t>
          </a:r>
          <a:endParaRPr lang="he-IL" sz="800" dirty="0"/>
        </a:p>
      </dgm:t>
    </dgm:pt>
    <dgm:pt modelId="{BFFE601A-7622-42F5-8B34-099D38366D1B}" type="parTrans" cxnId="{1EE0D0FB-04BE-4E31-A0A9-8844DAD9E6B2}">
      <dgm:prSet/>
      <dgm:spPr/>
      <dgm:t>
        <a:bodyPr/>
        <a:lstStyle/>
        <a:p>
          <a:pPr rtl="1"/>
          <a:endParaRPr lang="he-IL" sz="800"/>
        </a:p>
      </dgm:t>
    </dgm:pt>
    <dgm:pt modelId="{B44E102B-5625-4BCA-A71C-17732E32746D}" type="sibTrans" cxnId="{1EE0D0FB-04BE-4E31-A0A9-8844DAD9E6B2}">
      <dgm:prSet/>
      <dgm:spPr/>
      <dgm:t>
        <a:bodyPr/>
        <a:lstStyle/>
        <a:p>
          <a:pPr rtl="1"/>
          <a:endParaRPr lang="he-IL" sz="800"/>
        </a:p>
      </dgm:t>
    </dgm:pt>
    <dgm:pt modelId="{7701AC12-196A-4C64-86C1-45DEDA260B9A}">
      <dgm:prSet custT="1"/>
      <dgm:spPr/>
      <dgm:t>
        <a:bodyPr/>
        <a:lstStyle/>
        <a:p>
          <a:pPr rtl="1"/>
          <a:r>
            <a:rPr lang="en-US" sz="800" dirty="0" smtClean="0"/>
            <a:t>Claim East Poland</a:t>
          </a:r>
          <a:endParaRPr lang="he-IL" sz="800" dirty="0"/>
        </a:p>
      </dgm:t>
    </dgm:pt>
    <dgm:pt modelId="{4E3D861E-7966-49A6-9705-FA7AECA8CF4F}" type="parTrans" cxnId="{01962C4C-93A0-460E-B329-D8B71A68C37D}">
      <dgm:prSet/>
      <dgm:spPr/>
      <dgm:t>
        <a:bodyPr/>
        <a:lstStyle/>
        <a:p>
          <a:pPr rtl="1"/>
          <a:endParaRPr lang="he-IL" sz="800"/>
        </a:p>
      </dgm:t>
    </dgm:pt>
    <dgm:pt modelId="{2E511998-0257-412F-A61C-746648DC0575}" type="sibTrans" cxnId="{01962C4C-93A0-460E-B329-D8B71A68C37D}">
      <dgm:prSet/>
      <dgm:spPr/>
      <dgm:t>
        <a:bodyPr/>
        <a:lstStyle/>
        <a:p>
          <a:pPr rtl="1"/>
          <a:endParaRPr lang="he-IL" sz="800"/>
        </a:p>
      </dgm:t>
    </dgm:pt>
    <dgm:pt modelId="{948DF21B-6758-408A-8E1F-3824AE158C21}">
      <dgm:prSet custT="1"/>
      <dgm:spPr/>
      <dgm:t>
        <a:bodyPr/>
        <a:lstStyle/>
        <a:p>
          <a:pPr rtl="1"/>
          <a:r>
            <a:rPr lang="en-US" sz="800" dirty="0" smtClean="0"/>
            <a:t>Claim Austria</a:t>
          </a:r>
          <a:endParaRPr lang="he-IL" sz="800" dirty="0"/>
        </a:p>
      </dgm:t>
    </dgm:pt>
    <dgm:pt modelId="{40CE6002-03A7-4A40-8948-82BA7738382D}" type="parTrans" cxnId="{418F472D-D80C-44D2-A873-CEF7E954A41F}">
      <dgm:prSet/>
      <dgm:spPr/>
      <dgm:t>
        <a:bodyPr/>
        <a:lstStyle/>
        <a:p>
          <a:pPr rtl="1"/>
          <a:endParaRPr lang="he-IL" sz="800"/>
        </a:p>
      </dgm:t>
    </dgm:pt>
    <dgm:pt modelId="{5B827492-8A00-4576-BB87-C21F5D30BA3D}" type="sibTrans" cxnId="{418F472D-D80C-44D2-A873-CEF7E954A41F}">
      <dgm:prSet/>
      <dgm:spPr/>
      <dgm:t>
        <a:bodyPr/>
        <a:lstStyle/>
        <a:p>
          <a:pPr rtl="1"/>
          <a:endParaRPr lang="he-IL" sz="8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5DF590B-6131-45C1-AA7D-CA4206256AEF}" type="pres">
      <dgm:prSet presAssocID="{433A5B41-EDEC-4779-B029-087872C6890C}" presName="rootComposite1" presStyleCnt="0"/>
      <dgm:spPr/>
      <dgm:t>
        <a:bodyPr/>
        <a:lstStyle/>
        <a:p>
          <a:pPr rtl="1"/>
          <a:endParaRPr lang="he-IL"/>
        </a:p>
      </dgm:t>
    </dgm:pt>
    <dgm:pt modelId="{EB174355-53AF-4528-9635-2EB6CAB61AF8}" type="pres">
      <dgm:prSet presAssocID="{433A5B41-EDEC-4779-B029-087872C6890C}" presName="rootText1" presStyleLbl="node0" presStyleIdx="0" presStyleCnt="1" custScaleX="2060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  <dgm:t>
        <a:bodyPr/>
        <a:lstStyle/>
        <a:p>
          <a:pPr rtl="1"/>
          <a:endParaRPr lang="he-IL"/>
        </a:p>
      </dgm:t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7CD40BC-E483-45C2-B590-4FD4EF5AA43F}" type="pres">
      <dgm:prSet presAssocID="{3DDFBD1B-621C-40D8-8BFC-D2C367EF3C43}" presName="rootComposite" presStyleCnt="0"/>
      <dgm:spPr/>
      <dgm:t>
        <a:bodyPr/>
        <a:lstStyle/>
        <a:p>
          <a:pPr rtl="1"/>
          <a:endParaRPr lang="he-IL"/>
        </a:p>
      </dgm:t>
    </dgm:pt>
    <dgm:pt modelId="{1E1DA542-9FEA-4191-94BD-1398E0FEECD5}" type="pres">
      <dgm:prSet presAssocID="{3DDFBD1B-621C-40D8-8BFC-D2C367EF3C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  <dgm:t>
        <a:bodyPr/>
        <a:lstStyle/>
        <a:p>
          <a:pPr rtl="1"/>
          <a:endParaRPr lang="he-IL"/>
        </a:p>
      </dgm:t>
    </dgm:pt>
    <dgm:pt modelId="{D9457170-91AC-43CC-BE9E-F186F3C86893}" type="pres">
      <dgm:prSet presAssocID="{795F9F1B-ACCD-40BB-8102-D7BCCCC3A873}" presName="Name37" presStyleLbl="parChTrans1D3" presStyleIdx="0" presStyleCnt="8"/>
      <dgm:spPr/>
      <dgm:t>
        <a:bodyPr/>
        <a:lstStyle/>
        <a:p>
          <a:pPr rtl="1"/>
          <a:endParaRPr lang="he-IL"/>
        </a:p>
      </dgm:t>
    </dgm:pt>
    <dgm:pt modelId="{2D2253BE-0F47-427A-91C7-EB09D1D23F5C}" type="pres">
      <dgm:prSet presAssocID="{940186B0-8506-4835-9EBE-AD1109682A43}" presName="hierRoot2" presStyleCnt="0">
        <dgm:presLayoutVars>
          <dgm:hierBranch val="init"/>
        </dgm:presLayoutVars>
      </dgm:prSet>
      <dgm:spPr/>
    </dgm:pt>
    <dgm:pt modelId="{26CCE884-011D-4EC0-A5C5-C70B49404E20}" type="pres">
      <dgm:prSet presAssocID="{940186B0-8506-4835-9EBE-AD1109682A43}" presName="rootComposite" presStyleCnt="0"/>
      <dgm:spPr/>
    </dgm:pt>
    <dgm:pt modelId="{99C3C2AE-2B29-455E-90EF-FD466DD312F9}" type="pres">
      <dgm:prSet presAssocID="{940186B0-8506-4835-9EBE-AD1109682A4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E7904A-BAC6-4F04-AAFC-74EBA9A0EEAB}" type="pres">
      <dgm:prSet presAssocID="{940186B0-8506-4835-9EBE-AD1109682A43}" presName="rootConnector" presStyleLbl="node3" presStyleIdx="0" presStyleCnt="8"/>
      <dgm:spPr/>
      <dgm:t>
        <a:bodyPr/>
        <a:lstStyle/>
        <a:p>
          <a:pPr rtl="1"/>
          <a:endParaRPr lang="he-IL"/>
        </a:p>
      </dgm:t>
    </dgm:pt>
    <dgm:pt modelId="{9683A073-AC4F-4ED8-B61C-9FC8D8A58A4F}" type="pres">
      <dgm:prSet presAssocID="{940186B0-8506-4835-9EBE-AD1109682A43}" presName="hierChild4" presStyleCnt="0"/>
      <dgm:spPr/>
    </dgm:pt>
    <dgm:pt modelId="{D99B69CD-F104-490B-86DC-7771D402D26F}" type="pres">
      <dgm:prSet presAssocID="{B955FFE6-03F2-45EE-8764-8EE4449244FF}" presName="Name37" presStyleLbl="parChTrans1D4" presStyleIdx="0" presStyleCnt="11"/>
      <dgm:spPr/>
      <dgm:t>
        <a:bodyPr/>
        <a:lstStyle/>
        <a:p>
          <a:pPr rtl="1"/>
          <a:endParaRPr lang="he-IL"/>
        </a:p>
      </dgm:t>
    </dgm:pt>
    <dgm:pt modelId="{155E9EC0-2900-45CE-8FD1-24AD5C5D4257}" type="pres">
      <dgm:prSet presAssocID="{2208177F-E641-4AF6-9E4D-ACF4D1D1AEEB}" presName="hierRoot2" presStyleCnt="0">
        <dgm:presLayoutVars>
          <dgm:hierBranch val="init"/>
        </dgm:presLayoutVars>
      </dgm:prSet>
      <dgm:spPr/>
    </dgm:pt>
    <dgm:pt modelId="{275668A0-32EC-44DB-A552-7B2AB36C3A79}" type="pres">
      <dgm:prSet presAssocID="{2208177F-E641-4AF6-9E4D-ACF4D1D1AEEB}" presName="rootComposite" presStyleCnt="0"/>
      <dgm:spPr/>
    </dgm:pt>
    <dgm:pt modelId="{238306C4-8E13-45AE-9AFD-D1C903FE3502}" type="pres">
      <dgm:prSet presAssocID="{2208177F-E641-4AF6-9E4D-ACF4D1D1AEEB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CA66170-BD1D-4740-9DF3-8DED3DC54D29}" type="pres">
      <dgm:prSet presAssocID="{2208177F-E641-4AF6-9E4D-ACF4D1D1AEEB}" presName="rootConnector" presStyleLbl="node4" presStyleIdx="0" presStyleCnt="11"/>
      <dgm:spPr/>
      <dgm:t>
        <a:bodyPr/>
        <a:lstStyle/>
        <a:p>
          <a:pPr rtl="1"/>
          <a:endParaRPr lang="he-IL"/>
        </a:p>
      </dgm:t>
    </dgm:pt>
    <dgm:pt modelId="{0CB80030-DD89-46F5-8E47-77052E5719AB}" type="pres">
      <dgm:prSet presAssocID="{2208177F-E641-4AF6-9E4D-ACF4D1D1AEEB}" presName="hierChild4" presStyleCnt="0"/>
      <dgm:spPr/>
    </dgm:pt>
    <dgm:pt modelId="{C70E425A-9F4D-496C-9D95-A5D3C15D009F}" type="pres">
      <dgm:prSet presAssocID="{2208177F-E641-4AF6-9E4D-ACF4D1D1AEEB}" presName="hierChild5" presStyleCnt="0"/>
      <dgm:spPr/>
    </dgm:pt>
    <dgm:pt modelId="{9B15D81F-04B2-4564-9486-688F9AEEC2B0}" type="pres">
      <dgm:prSet presAssocID="{9B532E41-CB17-4B1F-BD33-D277C7A9E372}" presName="Name37" presStyleLbl="parChTrans1D4" presStyleIdx="1" presStyleCnt="11"/>
      <dgm:spPr/>
      <dgm:t>
        <a:bodyPr/>
        <a:lstStyle/>
        <a:p>
          <a:pPr rtl="1"/>
          <a:endParaRPr lang="he-IL"/>
        </a:p>
      </dgm:t>
    </dgm:pt>
    <dgm:pt modelId="{BDC89C8A-F298-4ABF-9068-BFCC29F6F134}" type="pres">
      <dgm:prSet presAssocID="{0D0A27D2-713E-4044-AED6-AAABB3386E5D}" presName="hierRoot2" presStyleCnt="0">
        <dgm:presLayoutVars>
          <dgm:hierBranch val="init"/>
        </dgm:presLayoutVars>
      </dgm:prSet>
      <dgm:spPr/>
    </dgm:pt>
    <dgm:pt modelId="{9404FCF8-907C-422D-8DA7-62EC7D4DE8A8}" type="pres">
      <dgm:prSet presAssocID="{0D0A27D2-713E-4044-AED6-AAABB3386E5D}" presName="rootComposite" presStyleCnt="0"/>
      <dgm:spPr/>
    </dgm:pt>
    <dgm:pt modelId="{A42E783D-BD37-40EC-A1F9-A88AEB71C273}" type="pres">
      <dgm:prSet presAssocID="{0D0A27D2-713E-4044-AED6-AAABB3386E5D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0E2B77-1A7D-4CB1-8216-F1531FFE1F9C}" type="pres">
      <dgm:prSet presAssocID="{0D0A27D2-713E-4044-AED6-AAABB3386E5D}" presName="rootConnector" presStyleLbl="node4" presStyleIdx="1" presStyleCnt="11"/>
      <dgm:spPr/>
      <dgm:t>
        <a:bodyPr/>
        <a:lstStyle/>
        <a:p>
          <a:pPr rtl="1"/>
          <a:endParaRPr lang="he-IL"/>
        </a:p>
      </dgm:t>
    </dgm:pt>
    <dgm:pt modelId="{1FF8B31B-C0A9-4014-AF63-97CAF937714A}" type="pres">
      <dgm:prSet presAssocID="{0D0A27D2-713E-4044-AED6-AAABB3386E5D}" presName="hierChild4" presStyleCnt="0"/>
      <dgm:spPr/>
    </dgm:pt>
    <dgm:pt modelId="{5AD2C016-80EA-4636-B34A-11CCBF70073B}" type="pres">
      <dgm:prSet presAssocID="{BFFE601A-7622-42F5-8B34-099D38366D1B}" presName="Name37" presStyleLbl="parChTrans1D4" presStyleIdx="2" presStyleCnt="11"/>
      <dgm:spPr/>
      <dgm:t>
        <a:bodyPr/>
        <a:lstStyle/>
        <a:p>
          <a:pPr rtl="1"/>
          <a:endParaRPr lang="he-IL"/>
        </a:p>
      </dgm:t>
    </dgm:pt>
    <dgm:pt modelId="{7015688D-8FC3-40CC-81D8-AF6B2FE17FC9}" type="pres">
      <dgm:prSet presAssocID="{5A83F216-1354-4F8A-A094-0956DF96E060}" presName="hierRoot2" presStyleCnt="0">
        <dgm:presLayoutVars>
          <dgm:hierBranch val="init"/>
        </dgm:presLayoutVars>
      </dgm:prSet>
      <dgm:spPr/>
    </dgm:pt>
    <dgm:pt modelId="{C5113860-065F-46FC-92CC-CE46E46CFE72}" type="pres">
      <dgm:prSet presAssocID="{5A83F216-1354-4F8A-A094-0956DF96E060}" presName="rootComposite" presStyleCnt="0"/>
      <dgm:spPr/>
    </dgm:pt>
    <dgm:pt modelId="{5990F1BD-CCF3-4C7B-8BD6-D1A67E46A618}" type="pres">
      <dgm:prSet presAssocID="{5A83F216-1354-4F8A-A094-0956DF96E060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B1DEA41-6C5D-46A9-A0FD-1CB276335438}" type="pres">
      <dgm:prSet presAssocID="{5A83F216-1354-4F8A-A094-0956DF96E060}" presName="rootConnector" presStyleLbl="node4" presStyleIdx="2" presStyleCnt="11"/>
      <dgm:spPr/>
      <dgm:t>
        <a:bodyPr/>
        <a:lstStyle/>
        <a:p>
          <a:pPr rtl="1"/>
          <a:endParaRPr lang="he-IL"/>
        </a:p>
      </dgm:t>
    </dgm:pt>
    <dgm:pt modelId="{3F870F31-F27D-4C48-9A8E-D2828031C7E2}" type="pres">
      <dgm:prSet presAssocID="{5A83F216-1354-4F8A-A094-0956DF96E060}" presName="hierChild4" presStyleCnt="0"/>
      <dgm:spPr/>
    </dgm:pt>
    <dgm:pt modelId="{BCECE280-E752-4D00-B6A7-6B5750F43CC2}" type="pres">
      <dgm:prSet presAssocID="{4E3D861E-7966-49A6-9705-FA7AECA8CF4F}" presName="Name37" presStyleLbl="parChTrans1D4" presStyleIdx="3" presStyleCnt="11"/>
      <dgm:spPr/>
      <dgm:t>
        <a:bodyPr/>
        <a:lstStyle/>
        <a:p>
          <a:pPr rtl="1"/>
          <a:endParaRPr lang="he-IL"/>
        </a:p>
      </dgm:t>
    </dgm:pt>
    <dgm:pt modelId="{230EA8A5-4B82-4E27-9D74-01DFF32F68AD}" type="pres">
      <dgm:prSet presAssocID="{7701AC12-196A-4C64-86C1-45DEDA260B9A}" presName="hierRoot2" presStyleCnt="0">
        <dgm:presLayoutVars>
          <dgm:hierBranch val="init"/>
        </dgm:presLayoutVars>
      </dgm:prSet>
      <dgm:spPr/>
    </dgm:pt>
    <dgm:pt modelId="{C4AD16EB-9656-4EBF-ABEA-CAFA15B96720}" type="pres">
      <dgm:prSet presAssocID="{7701AC12-196A-4C64-86C1-45DEDA260B9A}" presName="rootComposite" presStyleCnt="0"/>
      <dgm:spPr/>
    </dgm:pt>
    <dgm:pt modelId="{8EED16D6-BA0C-44FD-B33D-B265D05ADC72}" type="pres">
      <dgm:prSet presAssocID="{7701AC12-196A-4C64-86C1-45DEDA260B9A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DF63FC3-5D15-4E32-A5BB-419B154A88C9}" type="pres">
      <dgm:prSet presAssocID="{7701AC12-196A-4C64-86C1-45DEDA260B9A}" presName="rootConnector" presStyleLbl="node4" presStyleIdx="3" presStyleCnt="11"/>
      <dgm:spPr/>
      <dgm:t>
        <a:bodyPr/>
        <a:lstStyle/>
        <a:p>
          <a:pPr rtl="1"/>
          <a:endParaRPr lang="he-IL"/>
        </a:p>
      </dgm:t>
    </dgm:pt>
    <dgm:pt modelId="{B7A9C24D-4EBD-49FB-8F0A-5732D413AEA8}" type="pres">
      <dgm:prSet presAssocID="{7701AC12-196A-4C64-86C1-45DEDA260B9A}" presName="hierChild4" presStyleCnt="0"/>
      <dgm:spPr/>
    </dgm:pt>
    <dgm:pt modelId="{C2385F71-578C-4079-9369-41596984F322}" type="pres">
      <dgm:prSet presAssocID="{7701AC12-196A-4C64-86C1-45DEDA260B9A}" presName="hierChild5" presStyleCnt="0"/>
      <dgm:spPr/>
    </dgm:pt>
    <dgm:pt modelId="{C54AF920-3AB4-49FF-BFEB-378B3922DD92}" type="pres">
      <dgm:prSet presAssocID="{40CE6002-03A7-4A40-8948-82BA7738382D}" presName="Name37" presStyleLbl="parChTrans1D4" presStyleIdx="4" presStyleCnt="11"/>
      <dgm:spPr/>
      <dgm:t>
        <a:bodyPr/>
        <a:lstStyle/>
        <a:p>
          <a:pPr rtl="1"/>
          <a:endParaRPr lang="he-IL"/>
        </a:p>
      </dgm:t>
    </dgm:pt>
    <dgm:pt modelId="{326ED961-5C23-46CC-BD9B-00A6AA7BBE34}" type="pres">
      <dgm:prSet presAssocID="{948DF21B-6758-408A-8E1F-3824AE158C21}" presName="hierRoot2" presStyleCnt="0">
        <dgm:presLayoutVars>
          <dgm:hierBranch val="init"/>
        </dgm:presLayoutVars>
      </dgm:prSet>
      <dgm:spPr/>
    </dgm:pt>
    <dgm:pt modelId="{392E2E16-1F7A-4D0A-9A3B-6F4277D6C280}" type="pres">
      <dgm:prSet presAssocID="{948DF21B-6758-408A-8E1F-3824AE158C21}" presName="rootComposite" presStyleCnt="0"/>
      <dgm:spPr/>
    </dgm:pt>
    <dgm:pt modelId="{30CA4912-8213-4CE2-BE3F-45782FF729BB}" type="pres">
      <dgm:prSet presAssocID="{948DF21B-6758-408A-8E1F-3824AE158C21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565E47-972C-4DA6-8209-29518FCF3F71}" type="pres">
      <dgm:prSet presAssocID="{948DF21B-6758-408A-8E1F-3824AE158C21}" presName="rootConnector" presStyleLbl="node4" presStyleIdx="4" presStyleCnt="11"/>
      <dgm:spPr/>
      <dgm:t>
        <a:bodyPr/>
        <a:lstStyle/>
        <a:p>
          <a:pPr rtl="1"/>
          <a:endParaRPr lang="he-IL"/>
        </a:p>
      </dgm:t>
    </dgm:pt>
    <dgm:pt modelId="{E180CE23-119F-452D-9E16-3C8FA30B0B8D}" type="pres">
      <dgm:prSet presAssocID="{948DF21B-6758-408A-8E1F-3824AE158C21}" presName="hierChild4" presStyleCnt="0"/>
      <dgm:spPr/>
    </dgm:pt>
    <dgm:pt modelId="{58F1F89F-0185-47D7-A4BE-4E597BE580F7}" type="pres">
      <dgm:prSet presAssocID="{948DF21B-6758-408A-8E1F-3824AE158C21}" presName="hierChild5" presStyleCnt="0"/>
      <dgm:spPr/>
    </dgm:pt>
    <dgm:pt modelId="{C3680857-68E6-41C8-9D03-66153E80A01F}" type="pres">
      <dgm:prSet presAssocID="{5A83F216-1354-4F8A-A094-0956DF96E060}" presName="hierChild5" presStyleCnt="0"/>
      <dgm:spPr/>
    </dgm:pt>
    <dgm:pt modelId="{292C55A2-8B2A-4C94-870B-71B771A931AA}" type="pres">
      <dgm:prSet presAssocID="{0D0A27D2-713E-4044-AED6-AAABB3386E5D}" presName="hierChild5" presStyleCnt="0"/>
      <dgm:spPr/>
    </dgm:pt>
    <dgm:pt modelId="{382C5DB3-397D-4D40-85B3-5262311A3066}" type="pres">
      <dgm:prSet presAssocID="{940186B0-8506-4835-9EBE-AD1109682A43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  <dgm:t>
        <a:bodyPr/>
        <a:lstStyle/>
        <a:p>
          <a:pPr rtl="1"/>
          <a:endParaRPr lang="he-IL"/>
        </a:p>
      </dgm:t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14A623A-4500-4032-9815-40A0CA9D7257}" type="pres">
      <dgm:prSet presAssocID="{0ED11228-06A8-4ACD-9F50-9519392C51EB}" presName="rootComposite" presStyleCnt="0"/>
      <dgm:spPr/>
      <dgm:t>
        <a:bodyPr/>
        <a:lstStyle/>
        <a:p>
          <a:pPr rtl="1"/>
          <a:endParaRPr lang="he-IL"/>
        </a:p>
      </dgm:t>
    </dgm:pt>
    <dgm:pt modelId="{404337A5-EAD6-4553-BD89-C1BE5AC02670}" type="pres">
      <dgm:prSet presAssocID="{0ED11228-06A8-4ACD-9F50-9519392C51E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  <dgm:t>
        <a:bodyPr/>
        <a:lstStyle/>
        <a:p>
          <a:pPr rtl="1"/>
          <a:endParaRPr lang="he-IL"/>
        </a:p>
      </dgm:t>
    </dgm:pt>
    <dgm:pt modelId="{935C8B79-2B6E-42EC-97EC-47BEFBE26656}" type="pres">
      <dgm:prSet presAssocID="{F1E38902-23EB-4E2A-A524-972D11466FAF}" presName="Name37" presStyleLbl="parChTrans1D3" presStyleIdx="1" presStyleCnt="8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D0A3619-874F-46D0-ACB4-19D1FE64BE60}" type="pres">
      <dgm:prSet presAssocID="{00DE50F4-8EDB-4092-A935-E93BE8232A32}" presName="rootComposite" presStyleCnt="0"/>
      <dgm:spPr/>
      <dgm:t>
        <a:bodyPr/>
        <a:lstStyle/>
        <a:p>
          <a:pPr rtl="1"/>
          <a:endParaRPr lang="he-IL"/>
        </a:p>
      </dgm:t>
    </dgm:pt>
    <dgm:pt modelId="{4962AA53-85A0-44A5-9701-74266CB8BA3D}" type="pres">
      <dgm:prSet presAssocID="{00DE50F4-8EDB-4092-A935-E93BE8232A3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1" presStyleCnt="8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  <dgm:t>
        <a:bodyPr/>
        <a:lstStyle/>
        <a:p>
          <a:pPr rtl="1"/>
          <a:endParaRPr lang="he-IL"/>
        </a:p>
      </dgm:t>
    </dgm:pt>
    <dgm:pt modelId="{B439DDF5-86D9-443D-A669-61997F285056}" type="pres">
      <dgm:prSet presAssocID="{2C47FCF2-E7FE-4F82-A9AD-CD64BEF43BFF}" presName="Name37" presStyleLbl="parChTrans1D4" presStyleIdx="5" presStyleCnt="11"/>
      <dgm:spPr/>
      <dgm:t>
        <a:bodyPr/>
        <a:lstStyle/>
        <a:p>
          <a:pPr rtl="1"/>
          <a:endParaRPr lang="he-IL"/>
        </a:p>
      </dgm:t>
    </dgm:pt>
    <dgm:pt modelId="{B790042B-77B2-49C9-A27E-C40BCDC56452}" type="pres">
      <dgm:prSet presAssocID="{18B9D510-DDFF-409C-B646-0629A55503E0}" presName="hierRoot2" presStyleCnt="0">
        <dgm:presLayoutVars>
          <dgm:hierBranch val="init"/>
        </dgm:presLayoutVars>
      </dgm:prSet>
      <dgm:spPr/>
    </dgm:pt>
    <dgm:pt modelId="{D046209E-0CE2-4EC5-890F-CB1CC028A807}" type="pres">
      <dgm:prSet presAssocID="{18B9D510-DDFF-409C-B646-0629A55503E0}" presName="rootComposite" presStyleCnt="0"/>
      <dgm:spPr/>
    </dgm:pt>
    <dgm:pt modelId="{0A9E7072-7FAA-4F85-8ECF-19C4D7EA11FE}" type="pres">
      <dgm:prSet presAssocID="{18B9D510-DDFF-409C-B646-0629A55503E0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2FF609-CBEB-4409-8E85-3A3997B405A1}" type="pres">
      <dgm:prSet presAssocID="{18B9D510-DDFF-409C-B646-0629A55503E0}" presName="rootConnector" presStyleLbl="node4" presStyleIdx="5" presStyleCnt="11"/>
      <dgm:spPr/>
      <dgm:t>
        <a:bodyPr/>
        <a:lstStyle/>
        <a:p>
          <a:pPr rtl="1"/>
          <a:endParaRPr lang="he-IL"/>
        </a:p>
      </dgm:t>
    </dgm:pt>
    <dgm:pt modelId="{9DC45933-FC8E-4A97-ABEB-290D298AAFC0}" type="pres">
      <dgm:prSet presAssocID="{18B9D510-DDFF-409C-B646-0629A55503E0}" presName="hierChild4" presStyleCnt="0"/>
      <dgm:spPr/>
    </dgm:pt>
    <dgm:pt modelId="{C93F5447-CE2C-408F-86C1-07E14EC68F8E}" type="pres">
      <dgm:prSet presAssocID="{3CFCAB98-D2BF-4648-A26E-3B87FE16BA0E}" presName="Name37" presStyleLbl="parChTrans1D4" presStyleIdx="6" presStyleCnt="11"/>
      <dgm:spPr/>
      <dgm:t>
        <a:bodyPr/>
        <a:lstStyle/>
        <a:p>
          <a:pPr rtl="1"/>
          <a:endParaRPr lang="he-IL"/>
        </a:p>
      </dgm:t>
    </dgm:pt>
    <dgm:pt modelId="{D690E80E-C230-4EF2-B933-9120AD33104A}" type="pres">
      <dgm:prSet presAssocID="{04EC11EC-E877-4DB6-AE49-A3123BF72A88}" presName="hierRoot2" presStyleCnt="0">
        <dgm:presLayoutVars>
          <dgm:hierBranch val="init"/>
        </dgm:presLayoutVars>
      </dgm:prSet>
      <dgm:spPr/>
    </dgm:pt>
    <dgm:pt modelId="{8152838F-1B0C-4448-90C2-EC733A9BECD4}" type="pres">
      <dgm:prSet presAssocID="{04EC11EC-E877-4DB6-AE49-A3123BF72A88}" presName="rootComposite" presStyleCnt="0"/>
      <dgm:spPr/>
    </dgm:pt>
    <dgm:pt modelId="{5BE14580-D173-4156-94C7-925171CEA3B5}" type="pres">
      <dgm:prSet presAssocID="{04EC11EC-E877-4DB6-AE49-A3123BF72A88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A7D26C0-5D5E-4B51-8B12-F298F0C73DD7}" type="pres">
      <dgm:prSet presAssocID="{04EC11EC-E877-4DB6-AE49-A3123BF72A88}" presName="rootConnector" presStyleLbl="node4" presStyleIdx="6" presStyleCnt="11"/>
      <dgm:spPr/>
      <dgm:t>
        <a:bodyPr/>
        <a:lstStyle/>
        <a:p>
          <a:pPr rtl="1"/>
          <a:endParaRPr lang="he-IL"/>
        </a:p>
      </dgm:t>
    </dgm:pt>
    <dgm:pt modelId="{6C427F2F-3FD4-4D2A-8B91-190978A19DB5}" type="pres">
      <dgm:prSet presAssocID="{04EC11EC-E877-4DB6-AE49-A3123BF72A88}" presName="hierChild4" presStyleCnt="0"/>
      <dgm:spPr/>
    </dgm:pt>
    <dgm:pt modelId="{D3CFEC2C-A6C3-4426-8381-7484CB381D83}" type="pres">
      <dgm:prSet presAssocID="{04EC11EC-E877-4DB6-AE49-A3123BF72A88}" presName="hierChild5" presStyleCnt="0"/>
      <dgm:spPr/>
    </dgm:pt>
    <dgm:pt modelId="{F3848B3F-4BD3-49EE-8476-8C581228C0C0}" type="pres">
      <dgm:prSet presAssocID="{18B9D510-DDFF-409C-B646-0629A55503E0}" presName="hierChild5" presStyleCnt="0"/>
      <dgm:spPr/>
    </dgm:pt>
    <dgm:pt modelId="{05ED0A7E-71DE-4106-9E2A-1357DF019E7D}" type="pres">
      <dgm:prSet presAssocID="{C33C80FA-78DD-49D1-999A-30C69854A011}" presName="Name37" presStyleLbl="parChTrans1D4" presStyleIdx="7" presStyleCnt="11"/>
      <dgm:spPr/>
      <dgm:t>
        <a:bodyPr/>
        <a:lstStyle/>
        <a:p>
          <a:pPr rtl="1"/>
          <a:endParaRPr lang="he-IL"/>
        </a:p>
      </dgm:t>
    </dgm:pt>
    <dgm:pt modelId="{A0B4B99B-B316-4CEE-BE20-F7169DE7737F}" type="pres">
      <dgm:prSet presAssocID="{43764EB5-0EBE-4B6B-BE7E-585A33B81F0D}" presName="hierRoot2" presStyleCnt="0">
        <dgm:presLayoutVars>
          <dgm:hierBranch val="init"/>
        </dgm:presLayoutVars>
      </dgm:prSet>
      <dgm:spPr/>
    </dgm:pt>
    <dgm:pt modelId="{8A0EAECE-DF32-4D61-9B91-CDC18329CD09}" type="pres">
      <dgm:prSet presAssocID="{43764EB5-0EBE-4B6B-BE7E-585A33B81F0D}" presName="rootComposite" presStyleCnt="0"/>
      <dgm:spPr/>
    </dgm:pt>
    <dgm:pt modelId="{9FBFEEC1-1719-452C-B873-3E18626FB34E}" type="pres">
      <dgm:prSet presAssocID="{43764EB5-0EBE-4B6B-BE7E-585A33B81F0D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E49B292-3682-4790-B309-D4C53F94B16F}" type="pres">
      <dgm:prSet presAssocID="{43764EB5-0EBE-4B6B-BE7E-585A33B81F0D}" presName="rootConnector" presStyleLbl="node4" presStyleIdx="7" presStyleCnt="11"/>
      <dgm:spPr/>
      <dgm:t>
        <a:bodyPr/>
        <a:lstStyle/>
        <a:p>
          <a:pPr rtl="1"/>
          <a:endParaRPr lang="he-IL"/>
        </a:p>
      </dgm:t>
    </dgm:pt>
    <dgm:pt modelId="{E0DFA197-9316-43E7-A8FC-108251FC7F64}" type="pres">
      <dgm:prSet presAssocID="{43764EB5-0EBE-4B6B-BE7E-585A33B81F0D}" presName="hierChild4" presStyleCnt="0"/>
      <dgm:spPr/>
    </dgm:pt>
    <dgm:pt modelId="{8D85FA72-372B-426E-BF19-DCE22A99C8A3}" type="pres">
      <dgm:prSet presAssocID="{43764EB5-0EBE-4B6B-BE7E-585A33B81F0D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  <dgm:t>
        <a:bodyPr/>
        <a:lstStyle/>
        <a:p>
          <a:pPr rtl="1"/>
          <a:endParaRPr lang="he-IL"/>
        </a:p>
      </dgm:t>
    </dgm:pt>
    <dgm:pt modelId="{EE819E2E-704A-4419-97C9-D0062AE585A8}" type="pres">
      <dgm:prSet presAssocID="{41198655-EEF6-4909-9F61-924789076AF5}" presName="Name37" presStyleLbl="parChTrans1D3" presStyleIdx="2" presStyleCnt="8"/>
      <dgm:spPr/>
      <dgm:t>
        <a:bodyPr/>
        <a:lstStyle/>
        <a:p>
          <a:pPr rtl="1"/>
          <a:endParaRPr lang="he-IL"/>
        </a:p>
      </dgm:t>
    </dgm:pt>
    <dgm:pt modelId="{4963C694-B0EF-4E1D-9F9B-F850A20F42D8}" type="pres">
      <dgm:prSet presAssocID="{40A0EE57-86ED-4EFF-B4E8-E9125417F395}" presName="hierRoot2" presStyleCnt="0">
        <dgm:presLayoutVars>
          <dgm:hierBranch val="init"/>
        </dgm:presLayoutVars>
      </dgm:prSet>
      <dgm:spPr/>
    </dgm:pt>
    <dgm:pt modelId="{0F23C2E9-CF4E-4540-81CC-4B68D5B5DBB1}" type="pres">
      <dgm:prSet presAssocID="{40A0EE57-86ED-4EFF-B4E8-E9125417F395}" presName="rootComposite" presStyleCnt="0"/>
      <dgm:spPr/>
    </dgm:pt>
    <dgm:pt modelId="{8DFE6E0D-C177-48F3-9052-16983AA2BF03}" type="pres">
      <dgm:prSet presAssocID="{40A0EE57-86ED-4EFF-B4E8-E9125417F395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4046820-2C8E-432D-826A-638D12C8B7D9}" type="pres">
      <dgm:prSet presAssocID="{40A0EE57-86ED-4EFF-B4E8-E9125417F395}" presName="rootConnector" presStyleLbl="node3" presStyleIdx="2" presStyleCnt="8"/>
      <dgm:spPr/>
      <dgm:t>
        <a:bodyPr/>
        <a:lstStyle/>
        <a:p>
          <a:pPr rtl="1"/>
          <a:endParaRPr lang="he-IL"/>
        </a:p>
      </dgm:t>
    </dgm:pt>
    <dgm:pt modelId="{FFDBDBDA-E9D4-47F8-A3B1-D98C1CDA9A28}" type="pres">
      <dgm:prSet presAssocID="{40A0EE57-86ED-4EFF-B4E8-E9125417F395}" presName="hierChild4" presStyleCnt="0"/>
      <dgm:spPr/>
    </dgm:pt>
    <dgm:pt modelId="{C9A3EE9E-8D80-4EFB-929F-5F8D631AE0E1}" type="pres">
      <dgm:prSet presAssocID="{40A0EE57-86ED-4EFF-B4E8-E9125417F395}" presName="hierChild5" presStyleCnt="0"/>
      <dgm:spPr/>
    </dgm:pt>
    <dgm:pt modelId="{8939B193-A8F8-41D2-87D5-ADDDAB9AE390}" type="pres">
      <dgm:prSet presAssocID="{4A9B4756-78B9-426B-930D-6830C1D7B4C4}" presName="Name37" presStyleLbl="parChTrans1D3" presStyleIdx="3" presStyleCnt="8"/>
      <dgm:spPr/>
      <dgm:t>
        <a:bodyPr/>
        <a:lstStyle/>
        <a:p>
          <a:pPr rtl="1"/>
          <a:endParaRPr lang="he-IL"/>
        </a:p>
      </dgm:t>
    </dgm:pt>
    <dgm:pt modelId="{0FB13C5F-DC1D-4F6A-93A2-B60177E4E3C6}" type="pres">
      <dgm:prSet presAssocID="{988BAA42-4ABF-4F4D-97A9-26763EC69F1B}" presName="hierRoot2" presStyleCnt="0">
        <dgm:presLayoutVars>
          <dgm:hierBranch val="init"/>
        </dgm:presLayoutVars>
      </dgm:prSet>
      <dgm:spPr/>
    </dgm:pt>
    <dgm:pt modelId="{3D65D110-8233-4A3E-92BA-4E120ABBC7D3}" type="pres">
      <dgm:prSet presAssocID="{988BAA42-4ABF-4F4D-97A9-26763EC69F1B}" presName="rootComposite" presStyleCnt="0"/>
      <dgm:spPr/>
    </dgm:pt>
    <dgm:pt modelId="{A78972C5-738D-49C1-945F-9F2361B1F3BE}" type="pres">
      <dgm:prSet presAssocID="{988BAA42-4ABF-4F4D-97A9-26763EC69F1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CDDA6FA-5DA8-45C0-9BAB-22E5EB1455FF}" type="pres">
      <dgm:prSet presAssocID="{988BAA42-4ABF-4F4D-97A9-26763EC69F1B}" presName="rootConnector" presStyleLbl="node3" presStyleIdx="3" presStyleCnt="8"/>
      <dgm:spPr/>
      <dgm:t>
        <a:bodyPr/>
        <a:lstStyle/>
        <a:p>
          <a:pPr rtl="1"/>
          <a:endParaRPr lang="he-IL"/>
        </a:p>
      </dgm:t>
    </dgm:pt>
    <dgm:pt modelId="{EE5EC562-9479-4E52-AEAB-0928234537D4}" type="pres">
      <dgm:prSet presAssocID="{988BAA42-4ABF-4F4D-97A9-26763EC69F1B}" presName="hierChild4" presStyleCnt="0"/>
      <dgm:spPr/>
    </dgm:pt>
    <dgm:pt modelId="{C1714D80-595E-4EBA-B1B5-F03A3C5E383E}" type="pres">
      <dgm:prSet presAssocID="{988BAA42-4ABF-4F4D-97A9-26763EC69F1B}" presName="hierChild5" presStyleCnt="0"/>
      <dgm:spPr/>
    </dgm:pt>
    <dgm:pt modelId="{3826C0C1-2A4C-4CA4-B84E-5085C9855F5D}" type="pres">
      <dgm:prSet presAssocID="{AD48E9B9-7272-4B86-9994-505B4CBCC669}" presName="Name37" presStyleLbl="parChTrans1D3" presStyleIdx="4" presStyleCnt="8"/>
      <dgm:spPr/>
      <dgm:t>
        <a:bodyPr/>
        <a:lstStyle/>
        <a:p>
          <a:pPr rtl="1"/>
          <a:endParaRPr lang="he-IL"/>
        </a:p>
      </dgm:t>
    </dgm:pt>
    <dgm:pt modelId="{2C26E144-D23E-4018-A820-C612C2773DBD}" type="pres">
      <dgm:prSet presAssocID="{BB93CFB3-C286-4095-85AF-7200C11A2F04}" presName="hierRoot2" presStyleCnt="0">
        <dgm:presLayoutVars>
          <dgm:hierBranch val="init"/>
        </dgm:presLayoutVars>
      </dgm:prSet>
      <dgm:spPr/>
    </dgm:pt>
    <dgm:pt modelId="{54D12CA4-E63C-49DC-BCC8-1F23DDBBD39A}" type="pres">
      <dgm:prSet presAssocID="{BB93CFB3-C286-4095-85AF-7200C11A2F04}" presName="rootComposite" presStyleCnt="0"/>
      <dgm:spPr/>
    </dgm:pt>
    <dgm:pt modelId="{F82C6FCE-4F62-46DE-8EFA-685A96E47ED2}" type="pres">
      <dgm:prSet presAssocID="{BB93CFB3-C286-4095-85AF-7200C11A2F04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2215A2C-8AF3-458F-A1FC-E5D1626A62B4}" type="pres">
      <dgm:prSet presAssocID="{BB93CFB3-C286-4095-85AF-7200C11A2F04}" presName="rootConnector" presStyleLbl="node3" presStyleIdx="4" presStyleCnt="8"/>
      <dgm:spPr/>
      <dgm:t>
        <a:bodyPr/>
        <a:lstStyle/>
        <a:p>
          <a:pPr rtl="1"/>
          <a:endParaRPr lang="he-IL"/>
        </a:p>
      </dgm:t>
    </dgm:pt>
    <dgm:pt modelId="{CA62113D-3BB1-4F13-81E7-855A2C4EB383}" type="pres">
      <dgm:prSet presAssocID="{BB93CFB3-C286-4095-85AF-7200C11A2F04}" presName="hierChild4" presStyleCnt="0"/>
      <dgm:spPr/>
    </dgm:pt>
    <dgm:pt modelId="{F9C419E1-08EA-431A-BABA-AC3564079844}" type="pres">
      <dgm:prSet presAssocID="{BB93CFB3-C286-4095-85AF-7200C11A2F04}" presName="hierChild5" presStyleCnt="0"/>
      <dgm:spPr/>
    </dgm:pt>
    <dgm:pt modelId="{32A46335-3BBC-42D2-A94D-452EE57BED92}" type="pres">
      <dgm:prSet presAssocID="{98888121-8AE8-4945-B18B-61FCD30D8867}" presName="Name37" presStyleLbl="parChTrans1D3" presStyleIdx="5" presStyleCnt="8"/>
      <dgm:spPr/>
      <dgm:t>
        <a:bodyPr/>
        <a:lstStyle/>
        <a:p>
          <a:pPr rtl="1"/>
          <a:endParaRPr lang="he-IL"/>
        </a:p>
      </dgm:t>
    </dgm:pt>
    <dgm:pt modelId="{20BC0C66-2E52-4DC0-8496-30601F5534CD}" type="pres">
      <dgm:prSet presAssocID="{D9875327-638A-4E6C-94C7-F1C9D32C84C5}" presName="hierRoot2" presStyleCnt="0">
        <dgm:presLayoutVars>
          <dgm:hierBranch val="init"/>
        </dgm:presLayoutVars>
      </dgm:prSet>
      <dgm:spPr/>
    </dgm:pt>
    <dgm:pt modelId="{3EC1967F-C0C8-4058-A2C6-75E0232BE144}" type="pres">
      <dgm:prSet presAssocID="{D9875327-638A-4E6C-94C7-F1C9D32C84C5}" presName="rootComposite" presStyleCnt="0"/>
      <dgm:spPr/>
    </dgm:pt>
    <dgm:pt modelId="{E428F765-074C-450D-8A0E-23A47D2EEAAA}" type="pres">
      <dgm:prSet presAssocID="{D9875327-638A-4E6C-94C7-F1C9D32C84C5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E27EE88-CD28-4B9D-AA85-5EEAB38BAD8C}" type="pres">
      <dgm:prSet presAssocID="{D9875327-638A-4E6C-94C7-F1C9D32C84C5}" presName="rootConnector" presStyleLbl="node3" presStyleIdx="5" presStyleCnt="8"/>
      <dgm:spPr/>
      <dgm:t>
        <a:bodyPr/>
        <a:lstStyle/>
        <a:p>
          <a:pPr rtl="1"/>
          <a:endParaRPr lang="he-IL"/>
        </a:p>
      </dgm:t>
    </dgm:pt>
    <dgm:pt modelId="{4A53D688-E3B6-4ED2-9ECE-5C62841E70EF}" type="pres">
      <dgm:prSet presAssocID="{D9875327-638A-4E6C-94C7-F1C9D32C84C5}" presName="hierChild4" presStyleCnt="0"/>
      <dgm:spPr/>
    </dgm:pt>
    <dgm:pt modelId="{7DBB8536-7E90-4423-BAE5-FC1E8D31E3BC}" type="pres">
      <dgm:prSet presAssocID="{D9875327-638A-4E6C-94C7-F1C9D32C84C5}" presName="hierChild5" presStyleCnt="0"/>
      <dgm:spPr/>
    </dgm:pt>
    <dgm:pt modelId="{B5D278ED-BAB4-49FB-8EC8-FF2F1275FD07}" type="pres">
      <dgm:prSet presAssocID="{2BFB1E9E-3A4F-4430-8189-E73AD938B65E}" presName="Name37" presStyleLbl="parChTrans1D3" presStyleIdx="6" presStyleCnt="8"/>
      <dgm:spPr/>
      <dgm:t>
        <a:bodyPr/>
        <a:lstStyle/>
        <a:p>
          <a:pPr rtl="1"/>
          <a:endParaRPr lang="he-IL"/>
        </a:p>
      </dgm:t>
    </dgm:pt>
    <dgm:pt modelId="{3328B0B7-160E-4A86-9B23-0F0B47F54B22}" type="pres">
      <dgm:prSet presAssocID="{CE6A4DE6-B187-4BB6-A1CA-909DBF390BD3}" presName="hierRoot2" presStyleCnt="0">
        <dgm:presLayoutVars>
          <dgm:hierBranch val="init"/>
        </dgm:presLayoutVars>
      </dgm:prSet>
      <dgm:spPr/>
    </dgm:pt>
    <dgm:pt modelId="{6A5062D7-4C2E-4964-B7F5-DE13BA80A731}" type="pres">
      <dgm:prSet presAssocID="{CE6A4DE6-B187-4BB6-A1CA-909DBF390BD3}" presName="rootComposite" presStyleCnt="0"/>
      <dgm:spPr/>
    </dgm:pt>
    <dgm:pt modelId="{F8495C21-1A48-49E6-82EE-F5AAFDFA673A}" type="pres">
      <dgm:prSet presAssocID="{CE6A4DE6-B187-4BB6-A1CA-909DBF390BD3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6D97370-C086-49D0-ADB6-A28B9AA1C8D3}" type="pres">
      <dgm:prSet presAssocID="{CE6A4DE6-B187-4BB6-A1CA-909DBF390BD3}" presName="rootConnector" presStyleLbl="node3" presStyleIdx="6" presStyleCnt="8"/>
      <dgm:spPr/>
      <dgm:t>
        <a:bodyPr/>
        <a:lstStyle/>
        <a:p>
          <a:pPr rtl="1"/>
          <a:endParaRPr lang="he-IL"/>
        </a:p>
      </dgm:t>
    </dgm:pt>
    <dgm:pt modelId="{B2C0880E-B26C-49B9-A6F1-DBD22167FDCB}" type="pres">
      <dgm:prSet presAssocID="{CE6A4DE6-B187-4BB6-A1CA-909DBF390BD3}" presName="hierChild4" presStyleCnt="0"/>
      <dgm:spPr/>
    </dgm:pt>
    <dgm:pt modelId="{EA7C478C-5880-483F-8CBE-4B8C97ADCEFE}" type="pres">
      <dgm:prSet presAssocID="{CE6A4DE6-B187-4BB6-A1CA-909DBF390BD3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  <dgm:t>
        <a:bodyPr/>
        <a:lstStyle/>
        <a:p>
          <a:pPr rtl="1"/>
          <a:endParaRPr lang="he-IL"/>
        </a:p>
      </dgm:t>
    </dgm:pt>
    <dgm:pt modelId="{629D4C9B-B3E9-441C-AE3D-40D1EB59D386}" type="pres">
      <dgm:prSet presAssocID="{D585B2C9-809E-4FD9-B909-BFAF2F422309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9D99E132-AEA5-4F4A-94CB-793F51CBF886}" type="pres">
      <dgm:prSet presAssocID="{D80352CF-0ABB-43C1-802F-5632CD4815E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01E5831-4A02-4A8F-BC7C-91B9A8E6ECF2}" type="pres">
      <dgm:prSet presAssocID="{D80352CF-0ABB-43C1-802F-5632CD4815ED}" presName="rootComposite" presStyleCnt="0"/>
      <dgm:spPr/>
      <dgm:t>
        <a:bodyPr/>
        <a:lstStyle/>
        <a:p>
          <a:pPr rtl="1"/>
          <a:endParaRPr lang="he-IL"/>
        </a:p>
      </dgm:t>
    </dgm:pt>
    <dgm:pt modelId="{9850FFCA-BEA2-4473-91BD-0AF99C869FCF}" type="pres">
      <dgm:prSet presAssocID="{D80352CF-0ABB-43C1-802F-5632CD4815E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9C36321-E70F-4E20-B087-52C75547F264}" type="pres">
      <dgm:prSet presAssocID="{D80352CF-0ABB-43C1-802F-5632CD4815ED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227A2BC1-04D5-41D0-B908-DF9D0E23F628}" type="pres">
      <dgm:prSet presAssocID="{D80352CF-0ABB-43C1-802F-5632CD4815ED}" presName="hierChild4" presStyleCnt="0"/>
      <dgm:spPr/>
      <dgm:t>
        <a:bodyPr/>
        <a:lstStyle/>
        <a:p>
          <a:pPr rtl="1"/>
          <a:endParaRPr lang="he-IL"/>
        </a:p>
      </dgm:t>
    </dgm:pt>
    <dgm:pt modelId="{5F72AFBA-6E95-49A4-B50C-94B8DC48C400}" type="pres">
      <dgm:prSet presAssocID="{2B2FBF72-C3BC-4F52-AEFD-EC34A3F2886B}" presName="Name37" presStyleLbl="parChTrans1D3" presStyleIdx="7" presStyleCnt="8"/>
      <dgm:spPr/>
      <dgm:t>
        <a:bodyPr/>
        <a:lstStyle/>
        <a:p>
          <a:pPr rtl="1"/>
          <a:endParaRPr lang="he-IL"/>
        </a:p>
      </dgm:t>
    </dgm:pt>
    <dgm:pt modelId="{C8708900-CE90-40EB-A571-0A25F34053CF}" type="pres">
      <dgm:prSet presAssocID="{CEE5CF24-5D46-4AC4-A3CC-9C275654037C}" presName="hierRoot2" presStyleCnt="0">
        <dgm:presLayoutVars>
          <dgm:hierBranch val="init"/>
        </dgm:presLayoutVars>
      </dgm:prSet>
      <dgm:spPr/>
    </dgm:pt>
    <dgm:pt modelId="{3771C23A-5000-4325-96F4-69CFD7C0DD8A}" type="pres">
      <dgm:prSet presAssocID="{CEE5CF24-5D46-4AC4-A3CC-9C275654037C}" presName="rootComposite" presStyleCnt="0"/>
      <dgm:spPr/>
    </dgm:pt>
    <dgm:pt modelId="{5CECFBBC-9728-48A5-97FE-3C7AE7E25F4A}" type="pres">
      <dgm:prSet presAssocID="{CEE5CF24-5D46-4AC4-A3CC-9C275654037C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E459911-2D86-4A1C-8524-AC0A9E254BF5}" type="pres">
      <dgm:prSet presAssocID="{CEE5CF24-5D46-4AC4-A3CC-9C275654037C}" presName="rootConnector" presStyleLbl="node3" presStyleIdx="7" presStyleCnt="8"/>
      <dgm:spPr/>
      <dgm:t>
        <a:bodyPr/>
        <a:lstStyle/>
        <a:p>
          <a:pPr rtl="1"/>
          <a:endParaRPr lang="he-IL"/>
        </a:p>
      </dgm:t>
    </dgm:pt>
    <dgm:pt modelId="{CCBD720C-B928-4539-B6CF-D789143FC19D}" type="pres">
      <dgm:prSet presAssocID="{CEE5CF24-5D46-4AC4-A3CC-9C275654037C}" presName="hierChild4" presStyleCnt="0"/>
      <dgm:spPr/>
    </dgm:pt>
    <dgm:pt modelId="{A58F61EA-CFCE-4D35-B332-FF28EDF5550B}" type="pres">
      <dgm:prSet presAssocID="{83D7D6CE-B57C-4CDF-BA3B-48B0023ECF3C}" presName="Name37" presStyleLbl="parChTrans1D4" presStyleIdx="8" presStyleCnt="11"/>
      <dgm:spPr/>
      <dgm:t>
        <a:bodyPr/>
        <a:lstStyle/>
        <a:p>
          <a:pPr rtl="1"/>
          <a:endParaRPr lang="he-IL"/>
        </a:p>
      </dgm:t>
    </dgm:pt>
    <dgm:pt modelId="{767AA15C-C3CB-4695-AC7D-F95619180614}" type="pres">
      <dgm:prSet presAssocID="{9D99B673-0CB5-48E7-BB11-68867BE80D76}" presName="hierRoot2" presStyleCnt="0">
        <dgm:presLayoutVars>
          <dgm:hierBranch val="init"/>
        </dgm:presLayoutVars>
      </dgm:prSet>
      <dgm:spPr/>
    </dgm:pt>
    <dgm:pt modelId="{CC761C6F-013B-4ADC-824F-E32E37F441F3}" type="pres">
      <dgm:prSet presAssocID="{9D99B673-0CB5-48E7-BB11-68867BE80D76}" presName="rootComposite" presStyleCnt="0"/>
      <dgm:spPr/>
    </dgm:pt>
    <dgm:pt modelId="{28D609B9-073F-470E-ABED-481064E31CC5}" type="pres">
      <dgm:prSet presAssocID="{9D99B673-0CB5-48E7-BB11-68867BE80D76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C79876F-280E-4D97-8526-2184D1DD1C99}" type="pres">
      <dgm:prSet presAssocID="{9D99B673-0CB5-48E7-BB11-68867BE80D76}" presName="rootConnector" presStyleLbl="node4" presStyleIdx="8" presStyleCnt="11"/>
      <dgm:spPr/>
      <dgm:t>
        <a:bodyPr/>
        <a:lstStyle/>
        <a:p>
          <a:pPr rtl="1"/>
          <a:endParaRPr lang="he-IL"/>
        </a:p>
      </dgm:t>
    </dgm:pt>
    <dgm:pt modelId="{3FB9B31A-A520-46BD-878E-65A98EFE5C64}" type="pres">
      <dgm:prSet presAssocID="{9D99B673-0CB5-48E7-BB11-68867BE80D76}" presName="hierChild4" presStyleCnt="0"/>
      <dgm:spPr/>
    </dgm:pt>
    <dgm:pt modelId="{E5EADDDC-41FF-4C6C-AAB6-4F6115EDCA37}" type="pres">
      <dgm:prSet presAssocID="{5491A016-9CA0-40F2-9A99-5E8283F6AF54}" presName="Name37" presStyleLbl="parChTrans1D4" presStyleIdx="9" presStyleCnt="11"/>
      <dgm:spPr/>
      <dgm:t>
        <a:bodyPr/>
        <a:lstStyle/>
        <a:p>
          <a:pPr rtl="1"/>
          <a:endParaRPr lang="he-IL"/>
        </a:p>
      </dgm:t>
    </dgm:pt>
    <dgm:pt modelId="{32BD3540-30D9-4E3C-8DEA-7EA1753FFD9C}" type="pres">
      <dgm:prSet presAssocID="{C3730B7A-5CF7-40C3-A0FC-D85569F961E6}" presName="hierRoot2" presStyleCnt="0">
        <dgm:presLayoutVars>
          <dgm:hierBranch val="init"/>
        </dgm:presLayoutVars>
      </dgm:prSet>
      <dgm:spPr/>
    </dgm:pt>
    <dgm:pt modelId="{819839CD-BF52-45FD-ACB3-7AAE5C6EEFB6}" type="pres">
      <dgm:prSet presAssocID="{C3730B7A-5CF7-40C3-A0FC-D85569F961E6}" presName="rootComposite" presStyleCnt="0"/>
      <dgm:spPr/>
    </dgm:pt>
    <dgm:pt modelId="{AF9C1272-7009-4F3E-8500-F1F3C3BA3026}" type="pres">
      <dgm:prSet presAssocID="{C3730B7A-5CF7-40C3-A0FC-D85569F961E6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A0C997F-006A-4F6B-B7D5-63998F8C132A}" type="pres">
      <dgm:prSet presAssocID="{C3730B7A-5CF7-40C3-A0FC-D85569F961E6}" presName="rootConnector" presStyleLbl="node4" presStyleIdx="9" presStyleCnt="11"/>
      <dgm:spPr/>
      <dgm:t>
        <a:bodyPr/>
        <a:lstStyle/>
        <a:p>
          <a:pPr rtl="1"/>
          <a:endParaRPr lang="he-IL"/>
        </a:p>
      </dgm:t>
    </dgm:pt>
    <dgm:pt modelId="{027BA1CC-E1EC-4CBA-BB77-A9D64A160432}" type="pres">
      <dgm:prSet presAssocID="{C3730B7A-5CF7-40C3-A0FC-D85569F961E6}" presName="hierChild4" presStyleCnt="0"/>
      <dgm:spPr/>
    </dgm:pt>
    <dgm:pt modelId="{C3187323-EA43-4752-A57B-C468CC445411}" type="pres">
      <dgm:prSet presAssocID="{C3730B7A-5CF7-40C3-A0FC-D85569F961E6}" presName="hierChild5" presStyleCnt="0"/>
      <dgm:spPr/>
    </dgm:pt>
    <dgm:pt modelId="{DB097412-C9F2-4589-A709-E90C59DBCC32}" type="pres">
      <dgm:prSet presAssocID="{9D99B673-0CB5-48E7-BB11-68867BE80D76}" presName="hierChild5" presStyleCnt="0"/>
      <dgm:spPr/>
    </dgm:pt>
    <dgm:pt modelId="{287B68E0-AD89-4115-B8E4-058F005D33B4}" type="pres">
      <dgm:prSet presAssocID="{FADF9C26-C75A-4385-8A76-1704BB11E393}" presName="Name37" presStyleLbl="parChTrans1D4" presStyleIdx="10" presStyleCnt="11"/>
      <dgm:spPr/>
      <dgm:t>
        <a:bodyPr/>
        <a:lstStyle/>
        <a:p>
          <a:pPr rtl="1"/>
          <a:endParaRPr lang="he-IL"/>
        </a:p>
      </dgm:t>
    </dgm:pt>
    <dgm:pt modelId="{53B9736A-6D31-408E-BFCB-9A8411874A19}" type="pres">
      <dgm:prSet presAssocID="{7C6EEBC8-440C-4323-B228-52D63C1E3A53}" presName="hierRoot2" presStyleCnt="0">
        <dgm:presLayoutVars>
          <dgm:hierBranch val="init"/>
        </dgm:presLayoutVars>
      </dgm:prSet>
      <dgm:spPr/>
    </dgm:pt>
    <dgm:pt modelId="{C83227D8-15C3-4E5B-BF84-D14A3B22D103}" type="pres">
      <dgm:prSet presAssocID="{7C6EEBC8-440C-4323-B228-52D63C1E3A53}" presName="rootComposite" presStyleCnt="0"/>
      <dgm:spPr/>
    </dgm:pt>
    <dgm:pt modelId="{0E07CA83-60DC-4B47-8E13-20F019053A65}" type="pres">
      <dgm:prSet presAssocID="{7C6EEBC8-440C-4323-B228-52D63C1E3A53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9D888E5-D29E-47A2-96AF-D4B41F7C77C6}" type="pres">
      <dgm:prSet presAssocID="{7C6EEBC8-440C-4323-B228-52D63C1E3A53}" presName="rootConnector" presStyleLbl="node4" presStyleIdx="10" presStyleCnt="11"/>
      <dgm:spPr/>
      <dgm:t>
        <a:bodyPr/>
        <a:lstStyle/>
        <a:p>
          <a:pPr rtl="1"/>
          <a:endParaRPr lang="he-IL"/>
        </a:p>
      </dgm:t>
    </dgm:pt>
    <dgm:pt modelId="{8708A553-03F9-4FA8-9252-0422197E7CDB}" type="pres">
      <dgm:prSet presAssocID="{7C6EEBC8-440C-4323-B228-52D63C1E3A53}" presName="hierChild4" presStyleCnt="0"/>
      <dgm:spPr/>
    </dgm:pt>
    <dgm:pt modelId="{81EDEC28-823A-45CB-8E03-B4B5626FED91}" type="pres">
      <dgm:prSet presAssocID="{7C6EEBC8-440C-4323-B228-52D63C1E3A53}" presName="hierChild5" presStyleCnt="0"/>
      <dgm:spPr/>
    </dgm:pt>
    <dgm:pt modelId="{13767855-903E-4D76-BF47-953795B9769D}" type="pres">
      <dgm:prSet presAssocID="{CEE5CF24-5D46-4AC4-A3CC-9C275654037C}" presName="hierChild5" presStyleCnt="0"/>
      <dgm:spPr/>
    </dgm:pt>
    <dgm:pt modelId="{41682125-7BA6-419C-A414-11D0B01F387F}" type="pres">
      <dgm:prSet presAssocID="{D80352CF-0ABB-43C1-802F-5632CD4815ED}" presName="hierChild5" presStyleCnt="0"/>
      <dgm:spPr/>
      <dgm:t>
        <a:bodyPr/>
        <a:lstStyle/>
        <a:p>
          <a:pPr rtl="1"/>
          <a:endParaRPr lang="he-IL"/>
        </a:p>
      </dgm:t>
    </dgm:pt>
    <dgm:pt modelId="{6FFE7348-6705-4A47-9F4C-EBEA4EF764AC}" type="pres">
      <dgm:prSet presAssocID="{433A5B41-EDEC-4779-B029-087872C6890C}" presName="hierChild3" presStyleCnt="0"/>
      <dgm:spPr/>
      <dgm:t>
        <a:bodyPr/>
        <a:lstStyle/>
        <a:p>
          <a:pPr rtl="1"/>
          <a:endParaRPr lang="he-IL"/>
        </a:p>
      </dgm:t>
    </dgm:pt>
  </dgm:ptLst>
  <dgm:cxnLst>
    <dgm:cxn modelId="{9F80BCE9-67F9-42BA-8504-42B835803850}" srcId="{9D99B673-0CB5-48E7-BB11-68867BE80D76}" destId="{C3730B7A-5CF7-40C3-A0FC-D85569F961E6}" srcOrd="0" destOrd="0" parTransId="{5491A016-9CA0-40F2-9A99-5E8283F6AF54}" sibTransId="{38EE0D31-A77D-4DE5-BD72-F8AB15A32521}"/>
    <dgm:cxn modelId="{A92A21A0-2616-4DE8-A4CD-91263861B70E}" srcId="{0ED11228-06A8-4ACD-9F50-9519392C51EB}" destId="{CE6A4DE6-B187-4BB6-A1CA-909DBF390BD3}" srcOrd="5" destOrd="0" parTransId="{2BFB1E9E-3A4F-4430-8189-E73AD938B65E}" sibTransId="{A4F0BC27-BD64-4B7B-9BBF-F77527426B17}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A65C4E3E-0CC7-45ED-984A-CAB5B4FB1000}" srcId="{0ED11228-06A8-4ACD-9F50-9519392C51EB}" destId="{40A0EE57-86ED-4EFF-B4E8-E9125417F395}" srcOrd="1" destOrd="0" parTransId="{41198655-EEF6-4909-9F61-924789076AF5}" sibTransId="{A69E10CC-0453-4539-A45E-74F1641CC8CA}"/>
    <dgm:cxn modelId="{E5834868-2374-4475-95DD-6FAAD804D0DE}" type="presOf" srcId="{C3730B7A-5CF7-40C3-A0FC-D85569F961E6}" destId="{1A0C997F-006A-4F6B-B7D5-63998F8C132A}" srcOrd="1" destOrd="0" presId="urn:microsoft.com/office/officeart/2005/8/layout/orgChart1"/>
    <dgm:cxn modelId="{40A9097F-E1C4-4448-BA5B-29446143CA83}" type="presOf" srcId="{00DE50F4-8EDB-4092-A935-E93BE8232A32}" destId="{3BECCC57-5B17-492A-BFDF-62F722CBB9CE}" srcOrd="1" destOrd="0" presId="urn:microsoft.com/office/officeart/2005/8/layout/orgChart1"/>
    <dgm:cxn modelId="{3F161BE6-E6E1-4983-B27C-1343E6CBFB3C}" srcId="{00DE50F4-8EDB-4092-A935-E93BE8232A32}" destId="{18B9D510-DDFF-409C-B646-0629A55503E0}" srcOrd="0" destOrd="0" parTransId="{2C47FCF2-E7FE-4F82-A9AD-CD64BEF43BFF}" sibTransId="{E2062693-24D6-4B46-8070-F3F434CD901E}"/>
    <dgm:cxn modelId="{78A43D6B-085F-480D-9E0C-9AEB1707A54D}" srcId="{0ED11228-06A8-4ACD-9F50-9519392C51EB}" destId="{D9875327-638A-4E6C-94C7-F1C9D32C84C5}" srcOrd="4" destOrd="0" parTransId="{98888121-8AE8-4945-B18B-61FCD30D8867}" sibTransId="{E3271D6D-E873-4ED2-8CF4-AA6C2774C9C7}"/>
    <dgm:cxn modelId="{5B63BA54-2E98-4E9E-9727-4FCBAF70743F}" type="presOf" srcId="{CEE5CF24-5D46-4AC4-A3CC-9C275654037C}" destId="{5CECFBBC-9728-48A5-97FE-3C7AE7E25F4A}" srcOrd="0" destOrd="0" presId="urn:microsoft.com/office/officeart/2005/8/layout/orgChart1"/>
    <dgm:cxn modelId="{C245537D-042B-4DCE-A7EA-FB7BA987F84E}" type="presOf" srcId="{7C6EEBC8-440C-4323-B228-52D63C1E3A53}" destId="{39D888E5-D29E-47A2-96AF-D4B41F7C77C6}" srcOrd="1" destOrd="0" presId="urn:microsoft.com/office/officeart/2005/8/layout/orgChart1"/>
    <dgm:cxn modelId="{F3CB1191-D56C-4488-AB1E-C5EEDF7FA806}" type="presOf" srcId="{948DF21B-6758-408A-8E1F-3824AE158C21}" destId="{04565E47-972C-4DA6-8209-29518FCF3F71}" srcOrd="1" destOrd="0" presId="urn:microsoft.com/office/officeart/2005/8/layout/orgChart1"/>
    <dgm:cxn modelId="{5AEDDBA2-2E1F-47EB-B658-4F95CF7E50F5}" type="presOf" srcId="{3DDFBD1B-621C-40D8-8BFC-D2C367EF3C43}" destId="{1E1DA542-9FEA-4191-94BD-1398E0FEECD5}" srcOrd="0" destOrd="0" presId="urn:microsoft.com/office/officeart/2005/8/layout/orgChart1"/>
    <dgm:cxn modelId="{01BD1B92-E9C8-4D3C-801D-BE12668E3A21}" type="presOf" srcId="{5A83F216-1354-4F8A-A094-0956DF96E060}" destId="{5B1DEA41-6C5D-46A9-A0FD-1CB276335438}" srcOrd="1" destOrd="0" presId="urn:microsoft.com/office/officeart/2005/8/layout/orgChart1"/>
    <dgm:cxn modelId="{418F472D-D80C-44D2-A873-CEF7E954A41F}" srcId="{5A83F216-1354-4F8A-A094-0956DF96E060}" destId="{948DF21B-6758-408A-8E1F-3824AE158C21}" srcOrd="1" destOrd="0" parTransId="{40CE6002-03A7-4A40-8948-82BA7738382D}" sibTransId="{5B827492-8A00-4576-BB87-C21F5D30BA3D}"/>
    <dgm:cxn modelId="{68C94FA4-423B-43A2-BF3E-A09D6AC55179}" type="presOf" srcId="{C33C80FA-78DD-49D1-999A-30C69854A011}" destId="{05ED0A7E-71DE-4106-9E2A-1357DF019E7D}" srcOrd="0" destOrd="0" presId="urn:microsoft.com/office/officeart/2005/8/layout/orgChart1"/>
    <dgm:cxn modelId="{E3DE8DE3-42B8-4DD8-928B-7E927501346D}" type="presOf" srcId="{F1E38902-23EB-4E2A-A524-972D11466FAF}" destId="{935C8B79-2B6E-42EC-97EC-47BEFBE26656}" srcOrd="0" destOrd="0" presId="urn:microsoft.com/office/officeart/2005/8/layout/orgChart1"/>
    <dgm:cxn modelId="{7F50151B-E3A6-4C30-B04A-4928C4FD406B}" type="presOf" srcId="{7C6EEBC8-440C-4323-B228-52D63C1E3A53}" destId="{0E07CA83-60DC-4B47-8E13-20F019053A65}" srcOrd="0" destOrd="0" presId="urn:microsoft.com/office/officeart/2005/8/layout/orgChart1"/>
    <dgm:cxn modelId="{92F9C19F-73D9-4EFC-9E0C-ED31627C6C48}" type="presOf" srcId="{CE6A4DE6-B187-4BB6-A1CA-909DBF390BD3}" destId="{E6D97370-C086-49D0-ADB6-A28B9AA1C8D3}" srcOrd="1" destOrd="0" presId="urn:microsoft.com/office/officeart/2005/8/layout/orgChart1"/>
    <dgm:cxn modelId="{3321DF3C-4817-4042-86BC-5082BCDC2B01}" type="presOf" srcId="{940186B0-8506-4835-9EBE-AD1109682A43}" destId="{C7E7904A-BAC6-4F04-AAFC-74EBA9A0EEAB}" srcOrd="1" destOrd="0" presId="urn:microsoft.com/office/officeart/2005/8/layout/orgChart1"/>
    <dgm:cxn modelId="{4F7136F5-75CE-49A1-81EB-73D7D1A05C4F}" type="presOf" srcId="{18B9D510-DDFF-409C-B646-0629A55503E0}" destId="{6D2FF609-CBEB-4409-8E85-3A3997B405A1}" srcOrd="1" destOrd="0" presId="urn:microsoft.com/office/officeart/2005/8/layout/orgChart1"/>
    <dgm:cxn modelId="{B71ECFAE-2A64-46B4-93D2-45D9E899FA83}" type="presOf" srcId="{433A5B41-EDEC-4779-B029-087872C6890C}" destId="{04A7CDEA-F711-4A9A-BD0C-15BF08E3DE44}" srcOrd="1" destOrd="0" presId="urn:microsoft.com/office/officeart/2005/8/layout/orgChart1"/>
    <dgm:cxn modelId="{8E7C5A29-9B12-4211-B830-3CA9E71A7F7A}" type="presOf" srcId="{19E666AB-32BB-40BC-96C1-CB75AE60C771}" destId="{ACAB94CF-FAE8-4B4B-9684-1DB855446F20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1F46F82E-B5C1-49F8-A6FE-6F350903C1AB}" type="presOf" srcId="{795F9F1B-ACCD-40BB-8102-D7BCCCC3A873}" destId="{D9457170-91AC-43CC-BE9E-F186F3C86893}" srcOrd="0" destOrd="0" presId="urn:microsoft.com/office/officeart/2005/8/layout/orgChart1"/>
    <dgm:cxn modelId="{7264E05B-0363-4222-B075-B1A50B1D2C85}" type="presOf" srcId="{83D7D6CE-B57C-4CDF-BA3B-48B0023ECF3C}" destId="{A58F61EA-CFCE-4D35-B332-FF28EDF5550B}" srcOrd="0" destOrd="0" presId="urn:microsoft.com/office/officeart/2005/8/layout/orgChart1"/>
    <dgm:cxn modelId="{81FA7AFE-873E-4E87-989B-140B7CC1088C}" type="presOf" srcId="{3CFCAB98-D2BF-4648-A26E-3B87FE16BA0E}" destId="{C93F5447-CE2C-408F-86C1-07E14EC68F8E}" srcOrd="0" destOrd="0" presId="urn:microsoft.com/office/officeart/2005/8/layout/orgChart1"/>
    <dgm:cxn modelId="{DF42E4BB-9A73-4B70-8AFF-B1E9F9927F8F}" type="presOf" srcId="{BB93CFB3-C286-4095-85AF-7200C11A2F04}" destId="{F82C6FCE-4F62-46DE-8EFA-685A96E47ED2}" srcOrd="0" destOrd="0" presId="urn:microsoft.com/office/officeart/2005/8/layout/orgChart1"/>
    <dgm:cxn modelId="{D5EC9301-0ADA-4EC1-A002-F7DEF8F151BE}" type="presOf" srcId="{9B532E41-CB17-4B1F-BD33-D277C7A9E372}" destId="{9B15D81F-04B2-4564-9486-688F9AEEC2B0}" srcOrd="0" destOrd="0" presId="urn:microsoft.com/office/officeart/2005/8/layout/orgChart1"/>
    <dgm:cxn modelId="{A3D4189D-2B32-4AA1-9B73-6149A8F68C45}" type="presOf" srcId="{2208177F-E641-4AF6-9E4D-ACF4D1D1AEEB}" destId="{CCA66170-BD1D-4740-9DF3-8DED3DC54D29}" srcOrd="1" destOrd="0" presId="urn:microsoft.com/office/officeart/2005/8/layout/orgChart1"/>
    <dgm:cxn modelId="{4FBDD6AA-55A6-4CF1-953C-E5353DD650FD}" type="presOf" srcId="{9D99B673-0CB5-48E7-BB11-68867BE80D76}" destId="{28D609B9-073F-470E-ABED-481064E31CC5}" srcOrd="0" destOrd="0" presId="urn:microsoft.com/office/officeart/2005/8/layout/orgChart1"/>
    <dgm:cxn modelId="{0ADAE1BE-F20F-490E-8D06-DF67BFB391CF}" type="presOf" srcId="{D80352CF-0ABB-43C1-802F-5632CD4815ED}" destId="{29C36321-E70F-4E20-B087-52C75547F264}" srcOrd="1" destOrd="0" presId="urn:microsoft.com/office/officeart/2005/8/layout/orgChart1"/>
    <dgm:cxn modelId="{345B89D4-0966-4DC8-B855-C493B79DAE47}" type="presOf" srcId="{41D27E45-ABE2-4D73-976D-9BF0CC60DA57}" destId="{6A24464E-1717-4518-8F11-C35926C90B6B}" srcOrd="0" destOrd="0" presId="urn:microsoft.com/office/officeart/2005/8/layout/orgChart1"/>
    <dgm:cxn modelId="{A5F27C2F-E7FE-4506-9874-B9D16662403B}" type="presOf" srcId="{0ED11228-06A8-4ACD-9F50-9519392C51EB}" destId="{404337A5-EAD6-4553-BD89-C1BE5AC02670}" srcOrd="0" destOrd="0" presId="urn:microsoft.com/office/officeart/2005/8/layout/orgChart1"/>
    <dgm:cxn modelId="{E391708B-3990-4D48-8863-AEABEDE509FC}" type="presOf" srcId="{CE6A4DE6-B187-4BB6-A1CA-909DBF390BD3}" destId="{F8495C21-1A48-49E6-82EE-F5AAFDFA673A}" srcOrd="0" destOrd="0" presId="urn:microsoft.com/office/officeart/2005/8/layout/orgChart1"/>
    <dgm:cxn modelId="{338655D3-D1FF-4313-A0DB-1C2B67CC2268}" type="presOf" srcId="{40CE6002-03A7-4A40-8948-82BA7738382D}" destId="{C54AF920-3AB4-49FF-BFEB-378B3922DD92}" srcOrd="0" destOrd="0" presId="urn:microsoft.com/office/officeart/2005/8/layout/orgChart1"/>
    <dgm:cxn modelId="{357F120D-CBDA-483A-9181-C779F2D760A6}" type="presOf" srcId="{43764EB5-0EBE-4B6B-BE7E-585A33B81F0D}" destId="{9FBFEEC1-1719-452C-B873-3E18626FB34E}" srcOrd="0" destOrd="0" presId="urn:microsoft.com/office/officeart/2005/8/layout/orgChart1"/>
    <dgm:cxn modelId="{5DFB8D88-145B-4F7F-956E-EC08D5AF0F99}" type="presOf" srcId="{948DF21B-6758-408A-8E1F-3824AE158C21}" destId="{30CA4912-8213-4CE2-BE3F-45782FF729BB}" srcOrd="0" destOrd="0" presId="urn:microsoft.com/office/officeart/2005/8/layout/orgChart1"/>
    <dgm:cxn modelId="{EE689AF5-24CE-4D64-9D5A-137FE7DAF5FE}" type="presOf" srcId="{C3730B7A-5CF7-40C3-A0FC-D85569F961E6}" destId="{AF9C1272-7009-4F3E-8500-F1F3C3BA3026}" srcOrd="0" destOrd="0" presId="urn:microsoft.com/office/officeart/2005/8/layout/orgChart1"/>
    <dgm:cxn modelId="{A27A4332-E905-4F23-B83D-575C43F2B1CC}" type="presOf" srcId="{0D0A27D2-713E-4044-AED6-AAABB3386E5D}" destId="{1D0E2B77-1A7D-4CB1-8216-F1531FFE1F9C}" srcOrd="1" destOrd="0" presId="urn:microsoft.com/office/officeart/2005/8/layout/orgChart1"/>
    <dgm:cxn modelId="{9FB5DC8B-429A-4E22-91CD-1D3CA9C0C0AA}" srcId="{0ED11228-06A8-4ACD-9F50-9519392C51EB}" destId="{988BAA42-4ABF-4F4D-97A9-26763EC69F1B}" srcOrd="2" destOrd="0" parTransId="{4A9B4756-78B9-426B-930D-6830C1D7B4C4}" sibTransId="{C59B2AD0-1540-4193-8147-FD8BD1DEDC13}"/>
    <dgm:cxn modelId="{1EE0D0FB-04BE-4E31-A0A9-8844DAD9E6B2}" srcId="{0D0A27D2-713E-4044-AED6-AAABB3386E5D}" destId="{5A83F216-1354-4F8A-A094-0956DF96E060}" srcOrd="0" destOrd="0" parTransId="{BFFE601A-7622-42F5-8B34-099D38366D1B}" sibTransId="{B44E102B-5625-4BCA-A71C-17732E32746D}"/>
    <dgm:cxn modelId="{8962FFAE-CA06-4503-9323-67BD5532C1B4}" type="presOf" srcId="{0D0A27D2-713E-4044-AED6-AAABB3386E5D}" destId="{A42E783D-BD37-40EC-A1F9-A88AEB71C273}" srcOrd="0" destOrd="0" presId="urn:microsoft.com/office/officeart/2005/8/layout/orgChart1"/>
    <dgm:cxn modelId="{2C5E2B15-1029-47B1-9A53-EE4C7A8C4418}" type="presOf" srcId="{CEE5CF24-5D46-4AC4-A3CC-9C275654037C}" destId="{4E459911-2D86-4A1C-8524-AC0A9E254BF5}" srcOrd="1" destOrd="0" presId="urn:microsoft.com/office/officeart/2005/8/layout/orgChart1"/>
    <dgm:cxn modelId="{525863A9-ACD4-4719-A62C-8A3701FACD36}" type="presOf" srcId="{940186B0-8506-4835-9EBE-AD1109682A43}" destId="{99C3C2AE-2B29-455E-90EF-FD466DD312F9}" srcOrd="0" destOrd="0" presId="urn:microsoft.com/office/officeart/2005/8/layout/orgChart1"/>
    <dgm:cxn modelId="{D5BA26CB-EF7B-4B5F-9084-AC3E4DAC6D95}" type="presOf" srcId="{0ED11228-06A8-4ACD-9F50-9519392C51EB}" destId="{86091639-A7E2-4F2E-A668-F8B9C7B037EF}" srcOrd="1" destOrd="0" presId="urn:microsoft.com/office/officeart/2005/8/layout/orgChart1"/>
    <dgm:cxn modelId="{52C7106B-220F-4584-8F58-A5CAF5035AE2}" type="presOf" srcId="{9D99B673-0CB5-48E7-BB11-68867BE80D76}" destId="{3C79876F-280E-4D97-8526-2184D1DD1C99}" srcOrd="1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AED2763B-DCEE-42DE-89AD-047C47451B6D}" type="presOf" srcId="{988BAA42-4ABF-4F4D-97A9-26763EC69F1B}" destId="{A78972C5-738D-49C1-945F-9F2361B1F3BE}" srcOrd="0" destOrd="0" presId="urn:microsoft.com/office/officeart/2005/8/layout/orgChart1"/>
    <dgm:cxn modelId="{A9695271-32B6-4C0C-A27E-55BAC927583B}" srcId="{00DE50F4-8EDB-4092-A935-E93BE8232A32}" destId="{43764EB5-0EBE-4B6B-BE7E-585A33B81F0D}" srcOrd="1" destOrd="0" parTransId="{C33C80FA-78DD-49D1-999A-30C69854A011}" sibTransId="{CD778967-E7B7-40FE-AD70-ADCE1D548E62}"/>
    <dgm:cxn modelId="{129E2A86-629E-4D82-8C13-F1B63EE8801A}" srcId="{3DDFBD1B-621C-40D8-8BFC-D2C367EF3C43}" destId="{940186B0-8506-4835-9EBE-AD1109682A43}" srcOrd="0" destOrd="0" parTransId="{795F9F1B-ACCD-40BB-8102-D7BCCCC3A873}" sibTransId="{052E8A8B-594A-4559-964F-D02D961663C6}"/>
    <dgm:cxn modelId="{68DE6F48-F3C4-4DF0-BA82-CEF7550DA42E}" type="presOf" srcId="{98888121-8AE8-4945-B18B-61FCD30D8867}" destId="{32A46335-3BBC-42D2-A94D-452EE57BED92}" srcOrd="0" destOrd="0" presId="urn:microsoft.com/office/officeart/2005/8/layout/orgChart1"/>
    <dgm:cxn modelId="{23A34049-4F40-40E7-A20A-29D498D6F42D}" type="presOf" srcId="{60D929C7-C84A-46D2-AEBA-1236BC23E2F5}" destId="{4043CE0C-FBD2-4B80-B723-412C360FF28E}" srcOrd="0" destOrd="0" presId="urn:microsoft.com/office/officeart/2005/8/layout/orgChart1"/>
    <dgm:cxn modelId="{20D9C34A-2550-4391-812F-FD7CE5200B06}" type="presOf" srcId="{18B9D510-DDFF-409C-B646-0629A55503E0}" destId="{0A9E7072-7FAA-4F85-8ECF-19C4D7EA11FE}" srcOrd="0" destOrd="0" presId="urn:microsoft.com/office/officeart/2005/8/layout/orgChart1"/>
    <dgm:cxn modelId="{81673D6F-9A83-4A4D-A96B-0787CF1B73D7}" type="presOf" srcId="{BB93CFB3-C286-4095-85AF-7200C11A2F04}" destId="{02215A2C-8AF3-458F-A1FC-E5D1626A62B4}" srcOrd="1" destOrd="0" presId="urn:microsoft.com/office/officeart/2005/8/layout/orgChart1"/>
    <dgm:cxn modelId="{512F67C1-B1D8-4587-AE6F-9C121E597BBE}" srcId="{940186B0-8506-4835-9EBE-AD1109682A43}" destId="{2208177F-E641-4AF6-9E4D-ACF4D1D1AEEB}" srcOrd="0" destOrd="0" parTransId="{B955FFE6-03F2-45EE-8764-8EE4449244FF}" sibTransId="{76EDB11D-9602-4E0F-8DA5-4CDBD6E80EEE}"/>
    <dgm:cxn modelId="{1708C5B7-1B42-42B4-A912-741775D66790}" srcId="{0ED11228-06A8-4ACD-9F50-9519392C51EB}" destId="{BB93CFB3-C286-4095-85AF-7200C11A2F04}" srcOrd="3" destOrd="0" parTransId="{AD48E9B9-7272-4B86-9994-505B4CBCC669}" sibTransId="{A144E8AB-4E6B-4C68-A6D4-68B214845D77}"/>
    <dgm:cxn modelId="{28C3BEC2-6B02-42A1-A424-7274746CA383}" type="presOf" srcId="{D9875327-638A-4E6C-94C7-F1C9D32C84C5}" destId="{3E27EE88-CD28-4B9D-AA85-5EEAB38BAD8C}" srcOrd="1" destOrd="0" presId="urn:microsoft.com/office/officeart/2005/8/layout/orgChart1"/>
    <dgm:cxn modelId="{34C85618-7311-4833-B316-5638C48DEB13}" srcId="{433A5B41-EDEC-4779-B029-087872C6890C}" destId="{D80352CF-0ABB-43C1-802F-5632CD4815ED}" srcOrd="2" destOrd="0" parTransId="{D585B2C9-809E-4FD9-B909-BFAF2F422309}" sibTransId="{3C15F204-5089-435C-9C1E-0BD2A7FB7EB7}"/>
    <dgm:cxn modelId="{73BAB76A-076B-4224-9BDC-CDAEFE056718}" type="presOf" srcId="{2208177F-E641-4AF6-9E4D-ACF4D1D1AEEB}" destId="{238306C4-8E13-45AE-9AFD-D1C903FE3502}" srcOrd="0" destOrd="0" presId="urn:microsoft.com/office/officeart/2005/8/layout/orgChart1"/>
    <dgm:cxn modelId="{34C1ED91-27E7-4B07-A678-7DF116F0508F}" type="presOf" srcId="{D585B2C9-809E-4FD9-B909-BFAF2F422309}" destId="{629D4C9B-B3E9-441C-AE3D-40D1EB59D386}" srcOrd="0" destOrd="0" presId="urn:microsoft.com/office/officeart/2005/8/layout/orgChart1"/>
    <dgm:cxn modelId="{8F57BDAF-D45A-4F0C-91FE-10E1996E4094}" type="presOf" srcId="{41198655-EEF6-4909-9F61-924789076AF5}" destId="{EE819E2E-704A-4419-97C9-D0062AE585A8}" srcOrd="0" destOrd="0" presId="urn:microsoft.com/office/officeart/2005/8/layout/orgChart1"/>
    <dgm:cxn modelId="{01962C4C-93A0-460E-B329-D8B71A68C37D}" srcId="{5A83F216-1354-4F8A-A094-0956DF96E060}" destId="{7701AC12-196A-4C64-86C1-45DEDA260B9A}" srcOrd="0" destOrd="0" parTransId="{4E3D861E-7966-49A6-9705-FA7AECA8CF4F}" sibTransId="{2E511998-0257-412F-A61C-746648DC0575}"/>
    <dgm:cxn modelId="{0DCEFC81-0DE4-4647-9917-8D2F365F2990}" srcId="{940186B0-8506-4835-9EBE-AD1109682A43}" destId="{0D0A27D2-713E-4044-AED6-AAABB3386E5D}" srcOrd="1" destOrd="0" parTransId="{9B532E41-CB17-4B1F-BD33-D277C7A9E372}" sibTransId="{3F956BF0-7DE4-4E24-983A-C8558D84242C}"/>
    <dgm:cxn modelId="{99AF655B-75F4-4746-9094-15401AD0082A}" srcId="{18B9D510-DDFF-409C-B646-0629A55503E0}" destId="{04EC11EC-E877-4DB6-AE49-A3123BF72A88}" srcOrd="0" destOrd="0" parTransId="{3CFCAB98-D2BF-4648-A26E-3B87FE16BA0E}" sibTransId="{ED48F355-5902-4C3B-851E-7C9C579A6730}"/>
    <dgm:cxn modelId="{B12F2416-E627-4D54-8039-A8F8AECD07BA}" type="presOf" srcId="{7701AC12-196A-4C64-86C1-45DEDA260B9A}" destId="{8EED16D6-BA0C-44FD-B33D-B265D05ADC72}" srcOrd="0" destOrd="0" presId="urn:microsoft.com/office/officeart/2005/8/layout/orgChart1"/>
    <dgm:cxn modelId="{A6987AFF-852F-4FC0-AAEC-D811F5AD372C}" type="presOf" srcId="{AD48E9B9-7272-4B86-9994-505B4CBCC669}" destId="{3826C0C1-2A4C-4CA4-B84E-5085C9855F5D}" srcOrd="0" destOrd="0" presId="urn:microsoft.com/office/officeart/2005/8/layout/orgChart1"/>
    <dgm:cxn modelId="{F7B8A4FC-6777-4CE7-9CB1-9CCFFA772405}" type="presOf" srcId="{BFFE601A-7622-42F5-8B34-099D38366D1B}" destId="{5AD2C016-80EA-4636-B34A-11CCBF70073B}" srcOrd="0" destOrd="0" presId="urn:microsoft.com/office/officeart/2005/8/layout/orgChart1"/>
    <dgm:cxn modelId="{95C663F6-BF5F-4507-85B0-B01D99E7A2AD}" srcId="{D80352CF-0ABB-43C1-802F-5632CD4815ED}" destId="{CEE5CF24-5D46-4AC4-A3CC-9C275654037C}" srcOrd="0" destOrd="0" parTransId="{2B2FBF72-C3BC-4F52-AEFD-EC34A3F2886B}" sibTransId="{F16C5136-B09B-4AD8-850A-048C0C3877CE}"/>
    <dgm:cxn modelId="{7CC06854-714B-4995-9972-38CE7518EAC7}" type="presOf" srcId="{4E3D861E-7966-49A6-9705-FA7AECA8CF4F}" destId="{BCECE280-E752-4D00-B6A7-6B5750F43CC2}" srcOrd="0" destOrd="0" presId="urn:microsoft.com/office/officeart/2005/8/layout/orgChart1"/>
    <dgm:cxn modelId="{022DEE49-4B46-4609-8CD1-76D724E9B560}" type="presOf" srcId="{40A0EE57-86ED-4EFF-B4E8-E9125417F395}" destId="{8DFE6E0D-C177-48F3-9052-16983AA2BF03}" srcOrd="0" destOrd="0" presId="urn:microsoft.com/office/officeart/2005/8/layout/orgChart1"/>
    <dgm:cxn modelId="{75554919-467F-40C1-9586-9C788317E925}" type="presOf" srcId="{40A0EE57-86ED-4EFF-B4E8-E9125417F395}" destId="{D4046820-2C8E-432D-826A-638D12C8B7D9}" srcOrd="1" destOrd="0" presId="urn:microsoft.com/office/officeart/2005/8/layout/orgChart1"/>
    <dgm:cxn modelId="{89C9E62B-602A-4358-B30F-5E5554011B0B}" type="presOf" srcId="{B955FFE6-03F2-45EE-8764-8EE4449244FF}" destId="{D99B69CD-F104-490B-86DC-7771D402D26F}" srcOrd="0" destOrd="0" presId="urn:microsoft.com/office/officeart/2005/8/layout/orgChart1"/>
    <dgm:cxn modelId="{099133BB-34E9-4A4D-89F8-BC9F49059FA9}" type="presOf" srcId="{7701AC12-196A-4C64-86C1-45DEDA260B9A}" destId="{BDF63FC3-5D15-4E32-A5BB-419B154A88C9}" srcOrd="1" destOrd="0" presId="urn:microsoft.com/office/officeart/2005/8/layout/orgChart1"/>
    <dgm:cxn modelId="{62FE86E5-DCE8-4473-B402-1E8249C5B7DD}" type="presOf" srcId="{5A83F216-1354-4F8A-A094-0956DF96E060}" destId="{5990F1BD-CCF3-4C7B-8BD6-D1A67E46A618}" srcOrd="0" destOrd="0" presId="urn:microsoft.com/office/officeart/2005/8/layout/orgChart1"/>
    <dgm:cxn modelId="{9299127E-34C2-4B17-BF20-A08602E278D3}" type="presOf" srcId="{43764EB5-0EBE-4B6B-BE7E-585A33B81F0D}" destId="{FE49B292-3682-4790-B309-D4C53F94B16F}" srcOrd="1" destOrd="0" presId="urn:microsoft.com/office/officeart/2005/8/layout/orgChart1"/>
    <dgm:cxn modelId="{EF5167DD-1DCE-408A-9E4F-3A10B5EA1384}" type="presOf" srcId="{04EC11EC-E877-4DB6-AE49-A3123BF72A88}" destId="{5BE14580-D173-4156-94C7-925171CEA3B5}" srcOrd="0" destOrd="0" presId="urn:microsoft.com/office/officeart/2005/8/layout/orgChart1"/>
    <dgm:cxn modelId="{6B4978DD-79C1-446D-B6DF-92054F7344BE}" srcId="{CEE5CF24-5D46-4AC4-A3CC-9C275654037C}" destId="{7C6EEBC8-440C-4323-B228-52D63C1E3A53}" srcOrd="1" destOrd="0" parTransId="{FADF9C26-C75A-4385-8A76-1704BB11E393}" sibTransId="{50E33B28-5547-4621-8E51-D815CC5902E0}"/>
    <dgm:cxn modelId="{AEF5A007-5B0F-4DD3-B72D-9E9119B44459}" type="presOf" srcId="{00DE50F4-8EDB-4092-A935-E93BE8232A32}" destId="{4962AA53-85A0-44A5-9701-74266CB8BA3D}" srcOrd="0" destOrd="0" presId="urn:microsoft.com/office/officeart/2005/8/layout/orgChart1"/>
    <dgm:cxn modelId="{6496F0D7-2C86-449F-8D96-E3A3D121CE1F}" type="presOf" srcId="{4A9B4756-78B9-426B-930D-6830C1D7B4C4}" destId="{8939B193-A8F8-41D2-87D5-ADDDAB9AE390}" srcOrd="0" destOrd="0" presId="urn:microsoft.com/office/officeart/2005/8/layout/orgChart1"/>
    <dgm:cxn modelId="{2C3EF79B-1D75-4CA2-AB84-E9C86278721D}" type="presOf" srcId="{988BAA42-4ABF-4F4D-97A9-26763EC69F1B}" destId="{5CDDA6FA-5DA8-45C0-9BAB-22E5EB1455FF}" srcOrd="1" destOrd="0" presId="urn:microsoft.com/office/officeart/2005/8/layout/orgChart1"/>
    <dgm:cxn modelId="{8A841400-4689-4B37-B50D-67FB5737733D}" type="presOf" srcId="{FADF9C26-C75A-4385-8A76-1704BB11E393}" destId="{287B68E0-AD89-4115-B8E4-058F005D33B4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3D58B850-AE9B-4963-B2A7-48BCC90325F5}" type="presOf" srcId="{5491A016-9CA0-40F2-9A99-5E8283F6AF54}" destId="{E5EADDDC-41FF-4C6C-AAB6-4F6115EDCA37}" srcOrd="0" destOrd="0" presId="urn:microsoft.com/office/officeart/2005/8/layout/orgChart1"/>
    <dgm:cxn modelId="{7135E740-C4AF-4EAB-A4B8-0541AC3A47E0}" type="presOf" srcId="{3DDFBD1B-621C-40D8-8BFC-D2C367EF3C43}" destId="{627D74C1-8835-4694-A952-46D875B7493B}" srcOrd="1" destOrd="0" presId="urn:microsoft.com/office/officeart/2005/8/layout/orgChart1"/>
    <dgm:cxn modelId="{76F83C2C-C111-457A-90C8-437124F0785E}" type="presOf" srcId="{D80352CF-0ABB-43C1-802F-5632CD4815ED}" destId="{9850FFCA-BEA2-4473-91BD-0AF99C869FCF}" srcOrd="0" destOrd="0" presId="urn:microsoft.com/office/officeart/2005/8/layout/orgChart1"/>
    <dgm:cxn modelId="{485DD977-5833-496D-AAE0-E7D28F48EBC9}" type="presOf" srcId="{D9875327-638A-4E6C-94C7-F1C9D32C84C5}" destId="{E428F765-074C-450D-8A0E-23A47D2EEAAA}" srcOrd="0" destOrd="0" presId="urn:microsoft.com/office/officeart/2005/8/layout/orgChart1"/>
    <dgm:cxn modelId="{D13C1F27-BF1F-40A9-A05D-91C805A7DC05}" type="presOf" srcId="{2B2FBF72-C3BC-4F52-AEFD-EC34A3F2886B}" destId="{5F72AFBA-6E95-49A4-B50C-94B8DC48C400}" srcOrd="0" destOrd="0" presId="urn:microsoft.com/office/officeart/2005/8/layout/orgChart1"/>
    <dgm:cxn modelId="{C42C68D5-9F36-46C5-96DC-15F9BB763605}" type="presOf" srcId="{2C47FCF2-E7FE-4F82-A9AD-CD64BEF43BFF}" destId="{B439DDF5-86D9-443D-A669-61997F285056}" srcOrd="0" destOrd="0" presId="urn:microsoft.com/office/officeart/2005/8/layout/orgChart1"/>
    <dgm:cxn modelId="{870DCCB8-1239-4E53-B5A8-138D861398D2}" type="presOf" srcId="{2BFB1E9E-3A4F-4430-8189-E73AD938B65E}" destId="{B5D278ED-BAB4-49FB-8EC8-FF2F1275FD07}" srcOrd="0" destOrd="0" presId="urn:microsoft.com/office/officeart/2005/8/layout/orgChart1"/>
    <dgm:cxn modelId="{A3976AB9-F811-4BA5-BA21-ACCC1CC87F4C}" type="presOf" srcId="{433A5B41-EDEC-4779-B029-087872C6890C}" destId="{EB174355-53AF-4528-9635-2EB6CAB61AF8}" srcOrd="0" destOrd="0" presId="urn:microsoft.com/office/officeart/2005/8/layout/orgChart1"/>
    <dgm:cxn modelId="{D1178CE9-74DE-4650-9D66-8C27A0F85982}" type="presOf" srcId="{04EC11EC-E877-4DB6-AE49-A3123BF72A88}" destId="{8A7D26C0-5D5E-4B51-8B12-F298F0C73DD7}" srcOrd="1" destOrd="0" presId="urn:microsoft.com/office/officeart/2005/8/layout/orgChart1"/>
    <dgm:cxn modelId="{31B9816B-65E8-450C-BF54-D696C40C137D}" srcId="{CEE5CF24-5D46-4AC4-A3CC-9C275654037C}" destId="{9D99B673-0CB5-48E7-BB11-68867BE80D76}" srcOrd="0" destOrd="0" parTransId="{83D7D6CE-B57C-4CDF-BA3B-48B0023ECF3C}" sibTransId="{22B2A391-63A9-49CB-AD22-C502C1660DC8}"/>
    <dgm:cxn modelId="{EE031259-67C2-45BA-A6AC-AD26DC90B21F}" type="presParOf" srcId="{6A24464E-1717-4518-8F11-C35926C90B6B}" destId="{4B5C0379-15C7-43E5-A8F1-6056DDF506C0}" srcOrd="0" destOrd="0" presId="urn:microsoft.com/office/officeart/2005/8/layout/orgChart1"/>
    <dgm:cxn modelId="{2A458AA1-C0B7-4F85-8083-54C4F638220A}" type="presParOf" srcId="{4B5C0379-15C7-43E5-A8F1-6056DDF506C0}" destId="{45DF590B-6131-45C1-AA7D-CA4206256AEF}" srcOrd="0" destOrd="0" presId="urn:microsoft.com/office/officeart/2005/8/layout/orgChart1"/>
    <dgm:cxn modelId="{5A062335-A185-4F26-8C47-603DE162DF99}" type="presParOf" srcId="{45DF590B-6131-45C1-AA7D-CA4206256AEF}" destId="{EB174355-53AF-4528-9635-2EB6CAB61AF8}" srcOrd="0" destOrd="0" presId="urn:microsoft.com/office/officeart/2005/8/layout/orgChart1"/>
    <dgm:cxn modelId="{0A595493-D649-4C1F-94F2-E03645419AEF}" type="presParOf" srcId="{45DF590B-6131-45C1-AA7D-CA4206256AEF}" destId="{04A7CDEA-F711-4A9A-BD0C-15BF08E3DE44}" srcOrd="1" destOrd="0" presId="urn:microsoft.com/office/officeart/2005/8/layout/orgChart1"/>
    <dgm:cxn modelId="{4B7984D1-03E4-4197-BF9B-1681B50DD732}" type="presParOf" srcId="{4B5C0379-15C7-43E5-A8F1-6056DDF506C0}" destId="{1BD6620F-B1E0-44ED-828C-C9CBCB69A03E}" srcOrd="1" destOrd="0" presId="urn:microsoft.com/office/officeart/2005/8/layout/orgChart1"/>
    <dgm:cxn modelId="{AA8FFFD5-04A9-4F0D-8E92-6AFB783D0CB3}" type="presParOf" srcId="{1BD6620F-B1E0-44ED-828C-C9CBCB69A03E}" destId="{4043CE0C-FBD2-4B80-B723-412C360FF28E}" srcOrd="0" destOrd="0" presId="urn:microsoft.com/office/officeart/2005/8/layout/orgChart1"/>
    <dgm:cxn modelId="{FA0AC653-B878-46AF-83DA-3115D941BC13}" type="presParOf" srcId="{1BD6620F-B1E0-44ED-828C-C9CBCB69A03E}" destId="{1DBFD1D9-EDFF-47B8-A996-2C81962953DF}" srcOrd="1" destOrd="0" presId="urn:microsoft.com/office/officeart/2005/8/layout/orgChart1"/>
    <dgm:cxn modelId="{EE572DE4-F1BB-421A-88DF-A9464E8372EE}" type="presParOf" srcId="{1DBFD1D9-EDFF-47B8-A996-2C81962953DF}" destId="{A7CD40BC-E483-45C2-B590-4FD4EF5AA43F}" srcOrd="0" destOrd="0" presId="urn:microsoft.com/office/officeart/2005/8/layout/orgChart1"/>
    <dgm:cxn modelId="{FE0B79B4-6ED6-4DF9-89D4-1D7024993546}" type="presParOf" srcId="{A7CD40BC-E483-45C2-B590-4FD4EF5AA43F}" destId="{1E1DA542-9FEA-4191-94BD-1398E0FEECD5}" srcOrd="0" destOrd="0" presId="urn:microsoft.com/office/officeart/2005/8/layout/orgChart1"/>
    <dgm:cxn modelId="{A038D2D4-B8E3-4D96-9B3B-8CB6A22051E0}" type="presParOf" srcId="{A7CD40BC-E483-45C2-B590-4FD4EF5AA43F}" destId="{627D74C1-8835-4694-A952-46D875B7493B}" srcOrd="1" destOrd="0" presId="urn:microsoft.com/office/officeart/2005/8/layout/orgChart1"/>
    <dgm:cxn modelId="{226BF63F-DCBF-4FFD-A5B0-CB2E2E946308}" type="presParOf" srcId="{1DBFD1D9-EDFF-47B8-A996-2C81962953DF}" destId="{D69E7C8E-C13F-4CFC-B062-DC9457DC6A36}" srcOrd="1" destOrd="0" presId="urn:microsoft.com/office/officeart/2005/8/layout/orgChart1"/>
    <dgm:cxn modelId="{69E20794-9CB4-4185-A6FA-4CA040497084}" type="presParOf" srcId="{D69E7C8E-C13F-4CFC-B062-DC9457DC6A36}" destId="{D9457170-91AC-43CC-BE9E-F186F3C86893}" srcOrd="0" destOrd="0" presId="urn:microsoft.com/office/officeart/2005/8/layout/orgChart1"/>
    <dgm:cxn modelId="{7C0A774F-7354-4FC5-B1CC-6BAFCBDD80B0}" type="presParOf" srcId="{D69E7C8E-C13F-4CFC-B062-DC9457DC6A36}" destId="{2D2253BE-0F47-427A-91C7-EB09D1D23F5C}" srcOrd="1" destOrd="0" presId="urn:microsoft.com/office/officeart/2005/8/layout/orgChart1"/>
    <dgm:cxn modelId="{A5B0C12A-C9B0-4ADA-BA00-50C5C6A4B234}" type="presParOf" srcId="{2D2253BE-0F47-427A-91C7-EB09D1D23F5C}" destId="{26CCE884-011D-4EC0-A5C5-C70B49404E20}" srcOrd="0" destOrd="0" presId="urn:microsoft.com/office/officeart/2005/8/layout/orgChart1"/>
    <dgm:cxn modelId="{B4AA1546-7764-4A20-AF5A-D8623FA97C09}" type="presParOf" srcId="{26CCE884-011D-4EC0-A5C5-C70B49404E20}" destId="{99C3C2AE-2B29-455E-90EF-FD466DD312F9}" srcOrd="0" destOrd="0" presId="urn:microsoft.com/office/officeart/2005/8/layout/orgChart1"/>
    <dgm:cxn modelId="{01899EEA-500F-4BDB-B27A-2E303A0CC657}" type="presParOf" srcId="{26CCE884-011D-4EC0-A5C5-C70B49404E20}" destId="{C7E7904A-BAC6-4F04-AAFC-74EBA9A0EEAB}" srcOrd="1" destOrd="0" presId="urn:microsoft.com/office/officeart/2005/8/layout/orgChart1"/>
    <dgm:cxn modelId="{A3D4B39B-EFA8-4FD3-B1DA-A94B201C05AC}" type="presParOf" srcId="{2D2253BE-0F47-427A-91C7-EB09D1D23F5C}" destId="{9683A073-AC4F-4ED8-B61C-9FC8D8A58A4F}" srcOrd="1" destOrd="0" presId="urn:microsoft.com/office/officeart/2005/8/layout/orgChart1"/>
    <dgm:cxn modelId="{C5787B9C-3A2F-4D49-8D2C-A8E43AFAD350}" type="presParOf" srcId="{9683A073-AC4F-4ED8-B61C-9FC8D8A58A4F}" destId="{D99B69CD-F104-490B-86DC-7771D402D26F}" srcOrd="0" destOrd="0" presId="urn:microsoft.com/office/officeart/2005/8/layout/orgChart1"/>
    <dgm:cxn modelId="{D78AB40E-0B80-4C7F-A21F-EF50F7A9331C}" type="presParOf" srcId="{9683A073-AC4F-4ED8-B61C-9FC8D8A58A4F}" destId="{155E9EC0-2900-45CE-8FD1-24AD5C5D4257}" srcOrd="1" destOrd="0" presId="urn:microsoft.com/office/officeart/2005/8/layout/orgChart1"/>
    <dgm:cxn modelId="{D58C6829-3D0B-4713-9181-20AABDAFF4FB}" type="presParOf" srcId="{155E9EC0-2900-45CE-8FD1-24AD5C5D4257}" destId="{275668A0-32EC-44DB-A552-7B2AB36C3A79}" srcOrd="0" destOrd="0" presId="urn:microsoft.com/office/officeart/2005/8/layout/orgChart1"/>
    <dgm:cxn modelId="{3624E128-0A5C-442C-8CA9-535409C90C2B}" type="presParOf" srcId="{275668A0-32EC-44DB-A552-7B2AB36C3A79}" destId="{238306C4-8E13-45AE-9AFD-D1C903FE3502}" srcOrd="0" destOrd="0" presId="urn:microsoft.com/office/officeart/2005/8/layout/orgChart1"/>
    <dgm:cxn modelId="{0BF59BF0-7232-47A7-8E92-EA59DF14F9E3}" type="presParOf" srcId="{275668A0-32EC-44DB-A552-7B2AB36C3A79}" destId="{CCA66170-BD1D-4740-9DF3-8DED3DC54D29}" srcOrd="1" destOrd="0" presId="urn:microsoft.com/office/officeart/2005/8/layout/orgChart1"/>
    <dgm:cxn modelId="{13A9565D-3677-4C41-87CC-A3EBCDBC1827}" type="presParOf" srcId="{155E9EC0-2900-45CE-8FD1-24AD5C5D4257}" destId="{0CB80030-DD89-46F5-8E47-77052E5719AB}" srcOrd="1" destOrd="0" presId="urn:microsoft.com/office/officeart/2005/8/layout/orgChart1"/>
    <dgm:cxn modelId="{A6A35418-4188-47F8-A010-15C5658ACB07}" type="presParOf" srcId="{155E9EC0-2900-45CE-8FD1-24AD5C5D4257}" destId="{C70E425A-9F4D-496C-9D95-A5D3C15D009F}" srcOrd="2" destOrd="0" presId="urn:microsoft.com/office/officeart/2005/8/layout/orgChart1"/>
    <dgm:cxn modelId="{184A7BAD-0402-45F2-B4AB-9D3254EE7A22}" type="presParOf" srcId="{9683A073-AC4F-4ED8-B61C-9FC8D8A58A4F}" destId="{9B15D81F-04B2-4564-9486-688F9AEEC2B0}" srcOrd="2" destOrd="0" presId="urn:microsoft.com/office/officeart/2005/8/layout/orgChart1"/>
    <dgm:cxn modelId="{83F1E18B-81C6-4574-AA31-027E0BF323DD}" type="presParOf" srcId="{9683A073-AC4F-4ED8-B61C-9FC8D8A58A4F}" destId="{BDC89C8A-F298-4ABF-9068-BFCC29F6F134}" srcOrd="3" destOrd="0" presId="urn:microsoft.com/office/officeart/2005/8/layout/orgChart1"/>
    <dgm:cxn modelId="{D3944D34-8E25-4DD4-AE9C-AE22B9007EB8}" type="presParOf" srcId="{BDC89C8A-F298-4ABF-9068-BFCC29F6F134}" destId="{9404FCF8-907C-422D-8DA7-62EC7D4DE8A8}" srcOrd="0" destOrd="0" presId="urn:microsoft.com/office/officeart/2005/8/layout/orgChart1"/>
    <dgm:cxn modelId="{9611D1CE-1850-4240-90DB-F9D323BC1459}" type="presParOf" srcId="{9404FCF8-907C-422D-8DA7-62EC7D4DE8A8}" destId="{A42E783D-BD37-40EC-A1F9-A88AEB71C273}" srcOrd="0" destOrd="0" presId="urn:microsoft.com/office/officeart/2005/8/layout/orgChart1"/>
    <dgm:cxn modelId="{7EC2DAD7-7956-4EF6-880F-4F99C597E64A}" type="presParOf" srcId="{9404FCF8-907C-422D-8DA7-62EC7D4DE8A8}" destId="{1D0E2B77-1A7D-4CB1-8216-F1531FFE1F9C}" srcOrd="1" destOrd="0" presId="urn:microsoft.com/office/officeart/2005/8/layout/orgChart1"/>
    <dgm:cxn modelId="{83BC6B65-2FCE-4983-A1A4-6D4E2FE23C36}" type="presParOf" srcId="{BDC89C8A-F298-4ABF-9068-BFCC29F6F134}" destId="{1FF8B31B-C0A9-4014-AF63-97CAF937714A}" srcOrd="1" destOrd="0" presId="urn:microsoft.com/office/officeart/2005/8/layout/orgChart1"/>
    <dgm:cxn modelId="{9DCB17E0-3BED-4270-8708-EE882CE02CD5}" type="presParOf" srcId="{1FF8B31B-C0A9-4014-AF63-97CAF937714A}" destId="{5AD2C016-80EA-4636-B34A-11CCBF70073B}" srcOrd="0" destOrd="0" presId="urn:microsoft.com/office/officeart/2005/8/layout/orgChart1"/>
    <dgm:cxn modelId="{89501912-4288-435A-AC65-90B95F737572}" type="presParOf" srcId="{1FF8B31B-C0A9-4014-AF63-97CAF937714A}" destId="{7015688D-8FC3-40CC-81D8-AF6B2FE17FC9}" srcOrd="1" destOrd="0" presId="urn:microsoft.com/office/officeart/2005/8/layout/orgChart1"/>
    <dgm:cxn modelId="{81ADD71C-F054-4931-955B-72545AFE6ACC}" type="presParOf" srcId="{7015688D-8FC3-40CC-81D8-AF6B2FE17FC9}" destId="{C5113860-065F-46FC-92CC-CE46E46CFE72}" srcOrd="0" destOrd="0" presId="urn:microsoft.com/office/officeart/2005/8/layout/orgChart1"/>
    <dgm:cxn modelId="{A000555B-47B1-446A-881A-AA40D97CCBF3}" type="presParOf" srcId="{C5113860-065F-46FC-92CC-CE46E46CFE72}" destId="{5990F1BD-CCF3-4C7B-8BD6-D1A67E46A618}" srcOrd="0" destOrd="0" presId="urn:microsoft.com/office/officeart/2005/8/layout/orgChart1"/>
    <dgm:cxn modelId="{600A1332-E053-43B2-B63A-4E332940CF76}" type="presParOf" srcId="{C5113860-065F-46FC-92CC-CE46E46CFE72}" destId="{5B1DEA41-6C5D-46A9-A0FD-1CB276335438}" srcOrd="1" destOrd="0" presId="urn:microsoft.com/office/officeart/2005/8/layout/orgChart1"/>
    <dgm:cxn modelId="{D6A79ECA-0B12-4F00-8140-9233E1D394B2}" type="presParOf" srcId="{7015688D-8FC3-40CC-81D8-AF6B2FE17FC9}" destId="{3F870F31-F27D-4C48-9A8E-D2828031C7E2}" srcOrd="1" destOrd="0" presId="urn:microsoft.com/office/officeart/2005/8/layout/orgChart1"/>
    <dgm:cxn modelId="{3352BC87-B034-4E1C-A1DE-796142F3E173}" type="presParOf" srcId="{3F870F31-F27D-4C48-9A8E-D2828031C7E2}" destId="{BCECE280-E752-4D00-B6A7-6B5750F43CC2}" srcOrd="0" destOrd="0" presId="urn:microsoft.com/office/officeart/2005/8/layout/orgChart1"/>
    <dgm:cxn modelId="{F7A2E410-5B68-4DA3-95BA-DD988C4B637E}" type="presParOf" srcId="{3F870F31-F27D-4C48-9A8E-D2828031C7E2}" destId="{230EA8A5-4B82-4E27-9D74-01DFF32F68AD}" srcOrd="1" destOrd="0" presId="urn:microsoft.com/office/officeart/2005/8/layout/orgChart1"/>
    <dgm:cxn modelId="{941605DE-557E-4FC3-A562-9CB4D38D81C4}" type="presParOf" srcId="{230EA8A5-4B82-4E27-9D74-01DFF32F68AD}" destId="{C4AD16EB-9656-4EBF-ABEA-CAFA15B96720}" srcOrd="0" destOrd="0" presId="urn:microsoft.com/office/officeart/2005/8/layout/orgChart1"/>
    <dgm:cxn modelId="{A552C288-6D14-4528-8E32-BA10D09ED3F1}" type="presParOf" srcId="{C4AD16EB-9656-4EBF-ABEA-CAFA15B96720}" destId="{8EED16D6-BA0C-44FD-B33D-B265D05ADC72}" srcOrd="0" destOrd="0" presId="urn:microsoft.com/office/officeart/2005/8/layout/orgChart1"/>
    <dgm:cxn modelId="{C93032EE-4E03-46CF-B645-AE492094E937}" type="presParOf" srcId="{C4AD16EB-9656-4EBF-ABEA-CAFA15B96720}" destId="{BDF63FC3-5D15-4E32-A5BB-419B154A88C9}" srcOrd="1" destOrd="0" presId="urn:microsoft.com/office/officeart/2005/8/layout/orgChart1"/>
    <dgm:cxn modelId="{A96290A5-029A-49FF-983F-AF3199452166}" type="presParOf" srcId="{230EA8A5-4B82-4E27-9D74-01DFF32F68AD}" destId="{B7A9C24D-4EBD-49FB-8F0A-5732D413AEA8}" srcOrd="1" destOrd="0" presId="urn:microsoft.com/office/officeart/2005/8/layout/orgChart1"/>
    <dgm:cxn modelId="{1196A6FE-56AD-4B23-B3F5-6CE4E48DC01F}" type="presParOf" srcId="{230EA8A5-4B82-4E27-9D74-01DFF32F68AD}" destId="{C2385F71-578C-4079-9369-41596984F322}" srcOrd="2" destOrd="0" presId="urn:microsoft.com/office/officeart/2005/8/layout/orgChart1"/>
    <dgm:cxn modelId="{9C309CA2-4291-496C-B7BE-963789E8FF60}" type="presParOf" srcId="{3F870F31-F27D-4C48-9A8E-D2828031C7E2}" destId="{C54AF920-3AB4-49FF-BFEB-378B3922DD92}" srcOrd="2" destOrd="0" presId="urn:microsoft.com/office/officeart/2005/8/layout/orgChart1"/>
    <dgm:cxn modelId="{ED008026-6DC0-40CD-B91F-BC3ACCBE2013}" type="presParOf" srcId="{3F870F31-F27D-4C48-9A8E-D2828031C7E2}" destId="{326ED961-5C23-46CC-BD9B-00A6AA7BBE34}" srcOrd="3" destOrd="0" presId="urn:microsoft.com/office/officeart/2005/8/layout/orgChart1"/>
    <dgm:cxn modelId="{2F9EA066-D134-4DC1-99FA-8148F9D3266B}" type="presParOf" srcId="{326ED961-5C23-46CC-BD9B-00A6AA7BBE34}" destId="{392E2E16-1F7A-4D0A-9A3B-6F4277D6C280}" srcOrd="0" destOrd="0" presId="urn:microsoft.com/office/officeart/2005/8/layout/orgChart1"/>
    <dgm:cxn modelId="{479B5583-98DF-4619-82F2-84E99C48E867}" type="presParOf" srcId="{392E2E16-1F7A-4D0A-9A3B-6F4277D6C280}" destId="{30CA4912-8213-4CE2-BE3F-45782FF729BB}" srcOrd="0" destOrd="0" presId="urn:microsoft.com/office/officeart/2005/8/layout/orgChart1"/>
    <dgm:cxn modelId="{198E414F-CD8E-489A-A8F4-05E0A01F091E}" type="presParOf" srcId="{392E2E16-1F7A-4D0A-9A3B-6F4277D6C280}" destId="{04565E47-972C-4DA6-8209-29518FCF3F71}" srcOrd="1" destOrd="0" presId="urn:microsoft.com/office/officeart/2005/8/layout/orgChart1"/>
    <dgm:cxn modelId="{CA891104-6F12-4CCF-A828-011196EA408D}" type="presParOf" srcId="{326ED961-5C23-46CC-BD9B-00A6AA7BBE34}" destId="{E180CE23-119F-452D-9E16-3C8FA30B0B8D}" srcOrd="1" destOrd="0" presId="urn:microsoft.com/office/officeart/2005/8/layout/orgChart1"/>
    <dgm:cxn modelId="{EAFBA085-18FC-461C-9572-4077B302BEC4}" type="presParOf" srcId="{326ED961-5C23-46CC-BD9B-00A6AA7BBE34}" destId="{58F1F89F-0185-47D7-A4BE-4E597BE580F7}" srcOrd="2" destOrd="0" presId="urn:microsoft.com/office/officeart/2005/8/layout/orgChart1"/>
    <dgm:cxn modelId="{79C520C3-33B5-4C78-ABAF-D67D1A892B09}" type="presParOf" srcId="{7015688D-8FC3-40CC-81D8-AF6B2FE17FC9}" destId="{C3680857-68E6-41C8-9D03-66153E80A01F}" srcOrd="2" destOrd="0" presId="urn:microsoft.com/office/officeart/2005/8/layout/orgChart1"/>
    <dgm:cxn modelId="{4C50132A-2B4B-4259-AB4B-65CC6748E497}" type="presParOf" srcId="{BDC89C8A-F298-4ABF-9068-BFCC29F6F134}" destId="{292C55A2-8B2A-4C94-870B-71B771A931AA}" srcOrd="2" destOrd="0" presId="urn:microsoft.com/office/officeart/2005/8/layout/orgChart1"/>
    <dgm:cxn modelId="{617D853E-BD9E-4E35-915E-069410991EEC}" type="presParOf" srcId="{2D2253BE-0F47-427A-91C7-EB09D1D23F5C}" destId="{382C5DB3-397D-4D40-85B3-5262311A3066}" srcOrd="2" destOrd="0" presId="urn:microsoft.com/office/officeart/2005/8/layout/orgChart1"/>
    <dgm:cxn modelId="{9AC5FB8A-A203-41F9-9DB6-3030BF83D758}" type="presParOf" srcId="{1DBFD1D9-EDFF-47B8-A996-2C81962953DF}" destId="{CE0F6D47-F370-4796-9324-0D628C70B4D7}" srcOrd="2" destOrd="0" presId="urn:microsoft.com/office/officeart/2005/8/layout/orgChart1"/>
    <dgm:cxn modelId="{5239F594-20A3-4AA2-BA40-287F203C51DC}" type="presParOf" srcId="{1BD6620F-B1E0-44ED-828C-C9CBCB69A03E}" destId="{ACAB94CF-FAE8-4B4B-9684-1DB855446F20}" srcOrd="2" destOrd="0" presId="urn:microsoft.com/office/officeart/2005/8/layout/orgChart1"/>
    <dgm:cxn modelId="{05F851BC-D12B-4E6E-861C-888F819399CF}" type="presParOf" srcId="{1BD6620F-B1E0-44ED-828C-C9CBCB69A03E}" destId="{70FB26DB-5FD2-4E7E-87A0-58B5889198A8}" srcOrd="3" destOrd="0" presId="urn:microsoft.com/office/officeart/2005/8/layout/orgChart1"/>
    <dgm:cxn modelId="{0F54BF29-F5A4-46E1-90BF-2249E037094B}" type="presParOf" srcId="{70FB26DB-5FD2-4E7E-87A0-58B5889198A8}" destId="{D14A623A-4500-4032-9815-40A0CA9D7257}" srcOrd="0" destOrd="0" presId="urn:microsoft.com/office/officeart/2005/8/layout/orgChart1"/>
    <dgm:cxn modelId="{6DA01E82-6835-470D-9039-64FE79C70DE9}" type="presParOf" srcId="{D14A623A-4500-4032-9815-40A0CA9D7257}" destId="{404337A5-EAD6-4553-BD89-C1BE5AC02670}" srcOrd="0" destOrd="0" presId="urn:microsoft.com/office/officeart/2005/8/layout/orgChart1"/>
    <dgm:cxn modelId="{15668E92-7CF1-4C54-BCC8-1538CAF8CB9C}" type="presParOf" srcId="{D14A623A-4500-4032-9815-40A0CA9D7257}" destId="{86091639-A7E2-4F2E-A668-F8B9C7B037EF}" srcOrd="1" destOrd="0" presId="urn:microsoft.com/office/officeart/2005/8/layout/orgChart1"/>
    <dgm:cxn modelId="{1B080E48-1B1F-43E3-A850-69F28584BFB9}" type="presParOf" srcId="{70FB26DB-5FD2-4E7E-87A0-58B5889198A8}" destId="{219B1BFE-4DCC-4DDC-B22D-8E1419BC19A0}" srcOrd="1" destOrd="0" presId="urn:microsoft.com/office/officeart/2005/8/layout/orgChart1"/>
    <dgm:cxn modelId="{45A5D0D5-EC1B-493C-A775-A356D4CFB7B3}" type="presParOf" srcId="{219B1BFE-4DCC-4DDC-B22D-8E1419BC19A0}" destId="{935C8B79-2B6E-42EC-97EC-47BEFBE26656}" srcOrd="0" destOrd="0" presId="urn:microsoft.com/office/officeart/2005/8/layout/orgChart1"/>
    <dgm:cxn modelId="{6E6F8A17-2ABC-4867-8875-BA93CF5F9E86}" type="presParOf" srcId="{219B1BFE-4DCC-4DDC-B22D-8E1419BC19A0}" destId="{0651A118-D546-4658-8CF4-4D527CEB841F}" srcOrd="1" destOrd="0" presId="urn:microsoft.com/office/officeart/2005/8/layout/orgChart1"/>
    <dgm:cxn modelId="{2FF3BBAB-781E-4284-A87B-50221C1BA2F5}" type="presParOf" srcId="{0651A118-D546-4658-8CF4-4D527CEB841F}" destId="{DD0A3619-874F-46D0-ACB4-19D1FE64BE60}" srcOrd="0" destOrd="0" presId="urn:microsoft.com/office/officeart/2005/8/layout/orgChart1"/>
    <dgm:cxn modelId="{9AABE91E-AEA9-4C8B-89AA-CCFAE06B04B7}" type="presParOf" srcId="{DD0A3619-874F-46D0-ACB4-19D1FE64BE60}" destId="{4962AA53-85A0-44A5-9701-74266CB8BA3D}" srcOrd="0" destOrd="0" presId="urn:microsoft.com/office/officeart/2005/8/layout/orgChart1"/>
    <dgm:cxn modelId="{501E8CB6-772B-43B2-B3A2-ECCB062EF31B}" type="presParOf" srcId="{DD0A3619-874F-46D0-ACB4-19D1FE64BE60}" destId="{3BECCC57-5B17-492A-BFDF-62F722CBB9CE}" srcOrd="1" destOrd="0" presId="urn:microsoft.com/office/officeart/2005/8/layout/orgChart1"/>
    <dgm:cxn modelId="{98716A7E-22EF-4255-9AFD-5DAAEABF0201}" type="presParOf" srcId="{0651A118-D546-4658-8CF4-4D527CEB841F}" destId="{6F83AA05-6792-49EB-BB92-28EEA74B20DE}" srcOrd="1" destOrd="0" presId="urn:microsoft.com/office/officeart/2005/8/layout/orgChart1"/>
    <dgm:cxn modelId="{A83A313F-3237-4076-A399-B1475A5CF770}" type="presParOf" srcId="{6F83AA05-6792-49EB-BB92-28EEA74B20DE}" destId="{B439DDF5-86D9-443D-A669-61997F285056}" srcOrd="0" destOrd="0" presId="urn:microsoft.com/office/officeart/2005/8/layout/orgChart1"/>
    <dgm:cxn modelId="{98027A3C-5286-4EDF-B49C-0178716221CA}" type="presParOf" srcId="{6F83AA05-6792-49EB-BB92-28EEA74B20DE}" destId="{B790042B-77B2-49C9-A27E-C40BCDC56452}" srcOrd="1" destOrd="0" presId="urn:microsoft.com/office/officeart/2005/8/layout/orgChart1"/>
    <dgm:cxn modelId="{D859AA7B-3CDF-4B5D-B1B1-B415905D7C64}" type="presParOf" srcId="{B790042B-77B2-49C9-A27E-C40BCDC56452}" destId="{D046209E-0CE2-4EC5-890F-CB1CC028A807}" srcOrd="0" destOrd="0" presId="urn:microsoft.com/office/officeart/2005/8/layout/orgChart1"/>
    <dgm:cxn modelId="{7D8D74FA-ADDA-4624-8327-68413504C190}" type="presParOf" srcId="{D046209E-0CE2-4EC5-890F-CB1CC028A807}" destId="{0A9E7072-7FAA-4F85-8ECF-19C4D7EA11FE}" srcOrd="0" destOrd="0" presId="urn:microsoft.com/office/officeart/2005/8/layout/orgChart1"/>
    <dgm:cxn modelId="{393C1842-1BD8-4C41-B5B2-A0530C81AFD5}" type="presParOf" srcId="{D046209E-0CE2-4EC5-890F-CB1CC028A807}" destId="{6D2FF609-CBEB-4409-8E85-3A3997B405A1}" srcOrd="1" destOrd="0" presId="urn:microsoft.com/office/officeart/2005/8/layout/orgChart1"/>
    <dgm:cxn modelId="{944AE388-5CFE-4341-BC61-6301BCF4E75D}" type="presParOf" srcId="{B790042B-77B2-49C9-A27E-C40BCDC56452}" destId="{9DC45933-FC8E-4A97-ABEB-290D298AAFC0}" srcOrd="1" destOrd="0" presId="urn:microsoft.com/office/officeart/2005/8/layout/orgChart1"/>
    <dgm:cxn modelId="{69DF5887-052E-48BA-9968-E1467986241E}" type="presParOf" srcId="{9DC45933-FC8E-4A97-ABEB-290D298AAFC0}" destId="{C93F5447-CE2C-408F-86C1-07E14EC68F8E}" srcOrd="0" destOrd="0" presId="urn:microsoft.com/office/officeart/2005/8/layout/orgChart1"/>
    <dgm:cxn modelId="{82B0328C-5E66-490B-B289-7161B344071B}" type="presParOf" srcId="{9DC45933-FC8E-4A97-ABEB-290D298AAFC0}" destId="{D690E80E-C230-4EF2-B933-9120AD33104A}" srcOrd="1" destOrd="0" presId="urn:microsoft.com/office/officeart/2005/8/layout/orgChart1"/>
    <dgm:cxn modelId="{7370CB98-3313-41FC-AD93-E7E07F134554}" type="presParOf" srcId="{D690E80E-C230-4EF2-B933-9120AD33104A}" destId="{8152838F-1B0C-4448-90C2-EC733A9BECD4}" srcOrd="0" destOrd="0" presId="urn:microsoft.com/office/officeart/2005/8/layout/orgChart1"/>
    <dgm:cxn modelId="{98E1EDC0-1AE3-40EE-A28F-436A1A968772}" type="presParOf" srcId="{8152838F-1B0C-4448-90C2-EC733A9BECD4}" destId="{5BE14580-D173-4156-94C7-925171CEA3B5}" srcOrd="0" destOrd="0" presId="urn:microsoft.com/office/officeart/2005/8/layout/orgChart1"/>
    <dgm:cxn modelId="{9A4532CC-5210-4401-9135-074993E6F9D9}" type="presParOf" srcId="{8152838F-1B0C-4448-90C2-EC733A9BECD4}" destId="{8A7D26C0-5D5E-4B51-8B12-F298F0C73DD7}" srcOrd="1" destOrd="0" presId="urn:microsoft.com/office/officeart/2005/8/layout/orgChart1"/>
    <dgm:cxn modelId="{C931809D-F9C4-453C-9495-146C70291C8A}" type="presParOf" srcId="{D690E80E-C230-4EF2-B933-9120AD33104A}" destId="{6C427F2F-3FD4-4D2A-8B91-190978A19DB5}" srcOrd="1" destOrd="0" presId="urn:microsoft.com/office/officeart/2005/8/layout/orgChart1"/>
    <dgm:cxn modelId="{0389EF32-250E-41BA-971F-081F4F0E8F9F}" type="presParOf" srcId="{D690E80E-C230-4EF2-B933-9120AD33104A}" destId="{D3CFEC2C-A6C3-4426-8381-7484CB381D83}" srcOrd="2" destOrd="0" presId="urn:microsoft.com/office/officeart/2005/8/layout/orgChart1"/>
    <dgm:cxn modelId="{C897C732-5F24-4881-AE74-3769EADD5A59}" type="presParOf" srcId="{B790042B-77B2-49C9-A27E-C40BCDC56452}" destId="{F3848B3F-4BD3-49EE-8476-8C581228C0C0}" srcOrd="2" destOrd="0" presId="urn:microsoft.com/office/officeart/2005/8/layout/orgChart1"/>
    <dgm:cxn modelId="{EBF0C8E1-19F4-490F-9C3B-CAD5D0816A5C}" type="presParOf" srcId="{6F83AA05-6792-49EB-BB92-28EEA74B20DE}" destId="{05ED0A7E-71DE-4106-9E2A-1357DF019E7D}" srcOrd="2" destOrd="0" presId="urn:microsoft.com/office/officeart/2005/8/layout/orgChart1"/>
    <dgm:cxn modelId="{87356E2E-DA90-4EA8-BAD8-D95B667D650C}" type="presParOf" srcId="{6F83AA05-6792-49EB-BB92-28EEA74B20DE}" destId="{A0B4B99B-B316-4CEE-BE20-F7169DE7737F}" srcOrd="3" destOrd="0" presId="urn:microsoft.com/office/officeart/2005/8/layout/orgChart1"/>
    <dgm:cxn modelId="{8C067667-86C0-437C-ACCB-123B2C9319BC}" type="presParOf" srcId="{A0B4B99B-B316-4CEE-BE20-F7169DE7737F}" destId="{8A0EAECE-DF32-4D61-9B91-CDC18329CD09}" srcOrd="0" destOrd="0" presId="urn:microsoft.com/office/officeart/2005/8/layout/orgChart1"/>
    <dgm:cxn modelId="{C943F54B-A6D0-4748-AC5B-A645BF447CBF}" type="presParOf" srcId="{8A0EAECE-DF32-4D61-9B91-CDC18329CD09}" destId="{9FBFEEC1-1719-452C-B873-3E18626FB34E}" srcOrd="0" destOrd="0" presId="urn:microsoft.com/office/officeart/2005/8/layout/orgChart1"/>
    <dgm:cxn modelId="{31730D8D-C898-4AD9-A778-D3754EBAEE4B}" type="presParOf" srcId="{8A0EAECE-DF32-4D61-9B91-CDC18329CD09}" destId="{FE49B292-3682-4790-B309-D4C53F94B16F}" srcOrd="1" destOrd="0" presId="urn:microsoft.com/office/officeart/2005/8/layout/orgChart1"/>
    <dgm:cxn modelId="{D0AC7EAE-D7FA-45D9-ACA9-ACB5CF4F9495}" type="presParOf" srcId="{A0B4B99B-B316-4CEE-BE20-F7169DE7737F}" destId="{E0DFA197-9316-43E7-A8FC-108251FC7F64}" srcOrd="1" destOrd="0" presId="urn:microsoft.com/office/officeart/2005/8/layout/orgChart1"/>
    <dgm:cxn modelId="{0C7C13D8-3FAF-41F0-B2A5-851C303300C9}" type="presParOf" srcId="{A0B4B99B-B316-4CEE-BE20-F7169DE7737F}" destId="{8D85FA72-372B-426E-BF19-DCE22A99C8A3}" srcOrd="2" destOrd="0" presId="urn:microsoft.com/office/officeart/2005/8/layout/orgChart1"/>
    <dgm:cxn modelId="{2611B303-2DBA-4F75-86AF-757C3877BD9F}" type="presParOf" srcId="{0651A118-D546-4658-8CF4-4D527CEB841F}" destId="{6BA1A666-B9BC-4315-A20C-815A8490B3F8}" srcOrd="2" destOrd="0" presId="urn:microsoft.com/office/officeart/2005/8/layout/orgChart1"/>
    <dgm:cxn modelId="{7012319D-DA8A-42FE-BC3A-0E62CA6D2752}" type="presParOf" srcId="{219B1BFE-4DCC-4DDC-B22D-8E1419BC19A0}" destId="{EE819E2E-704A-4419-97C9-D0062AE585A8}" srcOrd="2" destOrd="0" presId="urn:microsoft.com/office/officeart/2005/8/layout/orgChart1"/>
    <dgm:cxn modelId="{9D46CD27-4933-4AFD-AE52-036C366FEB79}" type="presParOf" srcId="{219B1BFE-4DCC-4DDC-B22D-8E1419BC19A0}" destId="{4963C694-B0EF-4E1D-9F9B-F850A20F42D8}" srcOrd="3" destOrd="0" presId="urn:microsoft.com/office/officeart/2005/8/layout/orgChart1"/>
    <dgm:cxn modelId="{59775894-B1D0-45E1-ADE6-BD8BD1C8C03F}" type="presParOf" srcId="{4963C694-B0EF-4E1D-9F9B-F850A20F42D8}" destId="{0F23C2E9-CF4E-4540-81CC-4B68D5B5DBB1}" srcOrd="0" destOrd="0" presId="urn:microsoft.com/office/officeart/2005/8/layout/orgChart1"/>
    <dgm:cxn modelId="{68267E6C-FA06-4BC2-BC41-AC14BC6E8624}" type="presParOf" srcId="{0F23C2E9-CF4E-4540-81CC-4B68D5B5DBB1}" destId="{8DFE6E0D-C177-48F3-9052-16983AA2BF03}" srcOrd="0" destOrd="0" presId="urn:microsoft.com/office/officeart/2005/8/layout/orgChart1"/>
    <dgm:cxn modelId="{A588CB4E-ACB2-406E-896E-7358F3CBE39F}" type="presParOf" srcId="{0F23C2E9-CF4E-4540-81CC-4B68D5B5DBB1}" destId="{D4046820-2C8E-432D-826A-638D12C8B7D9}" srcOrd="1" destOrd="0" presId="urn:microsoft.com/office/officeart/2005/8/layout/orgChart1"/>
    <dgm:cxn modelId="{147F98B9-C64D-4710-A548-DE55F3B5ADF5}" type="presParOf" srcId="{4963C694-B0EF-4E1D-9F9B-F850A20F42D8}" destId="{FFDBDBDA-E9D4-47F8-A3B1-D98C1CDA9A28}" srcOrd="1" destOrd="0" presId="urn:microsoft.com/office/officeart/2005/8/layout/orgChart1"/>
    <dgm:cxn modelId="{A315B5BC-9A88-4137-B706-07049FEFAD5D}" type="presParOf" srcId="{4963C694-B0EF-4E1D-9F9B-F850A20F42D8}" destId="{C9A3EE9E-8D80-4EFB-929F-5F8D631AE0E1}" srcOrd="2" destOrd="0" presId="urn:microsoft.com/office/officeart/2005/8/layout/orgChart1"/>
    <dgm:cxn modelId="{9BB451C9-9792-46C1-8486-17D2616D17A3}" type="presParOf" srcId="{219B1BFE-4DCC-4DDC-B22D-8E1419BC19A0}" destId="{8939B193-A8F8-41D2-87D5-ADDDAB9AE390}" srcOrd="4" destOrd="0" presId="urn:microsoft.com/office/officeart/2005/8/layout/orgChart1"/>
    <dgm:cxn modelId="{59E8CD75-2BE0-4A44-8872-5E16018771D4}" type="presParOf" srcId="{219B1BFE-4DCC-4DDC-B22D-8E1419BC19A0}" destId="{0FB13C5F-DC1D-4F6A-93A2-B60177E4E3C6}" srcOrd="5" destOrd="0" presId="urn:microsoft.com/office/officeart/2005/8/layout/orgChart1"/>
    <dgm:cxn modelId="{07EE208C-FB17-4560-AEC1-82C78FA9F888}" type="presParOf" srcId="{0FB13C5F-DC1D-4F6A-93A2-B60177E4E3C6}" destId="{3D65D110-8233-4A3E-92BA-4E120ABBC7D3}" srcOrd="0" destOrd="0" presId="urn:microsoft.com/office/officeart/2005/8/layout/orgChart1"/>
    <dgm:cxn modelId="{1C0911BD-88FE-4818-90FE-699220D56851}" type="presParOf" srcId="{3D65D110-8233-4A3E-92BA-4E120ABBC7D3}" destId="{A78972C5-738D-49C1-945F-9F2361B1F3BE}" srcOrd="0" destOrd="0" presId="urn:microsoft.com/office/officeart/2005/8/layout/orgChart1"/>
    <dgm:cxn modelId="{4480FB13-3B6A-4F26-991C-164B1C28635D}" type="presParOf" srcId="{3D65D110-8233-4A3E-92BA-4E120ABBC7D3}" destId="{5CDDA6FA-5DA8-45C0-9BAB-22E5EB1455FF}" srcOrd="1" destOrd="0" presId="urn:microsoft.com/office/officeart/2005/8/layout/orgChart1"/>
    <dgm:cxn modelId="{DBEBD12A-AF53-4820-9398-335D1CAA9EB3}" type="presParOf" srcId="{0FB13C5F-DC1D-4F6A-93A2-B60177E4E3C6}" destId="{EE5EC562-9479-4E52-AEAB-0928234537D4}" srcOrd="1" destOrd="0" presId="urn:microsoft.com/office/officeart/2005/8/layout/orgChart1"/>
    <dgm:cxn modelId="{452D205D-1254-4838-A788-3FBF504A43BB}" type="presParOf" srcId="{0FB13C5F-DC1D-4F6A-93A2-B60177E4E3C6}" destId="{C1714D80-595E-4EBA-B1B5-F03A3C5E383E}" srcOrd="2" destOrd="0" presId="urn:microsoft.com/office/officeart/2005/8/layout/orgChart1"/>
    <dgm:cxn modelId="{085BD4A6-3308-49FB-BC53-728B3FD5C1FB}" type="presParOf" srcId="{219B1BFE-4DCC-4DDC-B22D-8E1419BC19A0}" destId="{3826C0C1-2A4C-4CA4-B84E-5085C9855F5D}" srcOrd="6" destOrd="0" presId="urn:microsoft.com/office/officeart/2005/8/layout/orgChart1"/>
    <dgm:cxn modelId="{132288F2-E8EB-44B6-AEF0-61F3926C21C3}" type="presParOf" srcId="{219B1BFE-4DCC-4DDC-B22D-8E1419BC19A0}" destId="{2C26E144-D23E-4018-A820-C612C2773DBD}" srcOrd="7" destOrd="0" presId="urn:microsoft.com/office/officeart/2005/8/layout/orgChart1"/>
    <dgm:cxn modelId="{AFCD3BA0-1613-4356-88ED-17C16AD8D9B6}" type="presParOf" srcId="{2C26E144-D23E-4018-A820-C612C2773DBD}" destId="{54D12CA4-E63C-49DC-BCC8-1F23DDBBD39A}" srcOrd="0" destOrd="0" presId="urn:microsoft.com/office/officeart/2005/8/layout/orgChart1"/>
    <dgm:cxn modelId="{CC36AA64-08B8-4CE2-B728-608529C5B652}" type="presParOf" srcId="{54D12CA4-E63C-49DC-BCC8-1F23DDBBD39A}" destId="{F82C6FCE-4F62-46DE-8EFA-685A96E47ED2}" srcOrd="0" destOrd="0" presId="urn:microsoft.com/office/officeart/2005/8/layout/orgChart1"/>
    <dgm:cxn modelId="{75AA7DF8-179C-4CAE-BC27-DF3901B43628}" type="presParOf" srcId="{54D12CA4-E63C-49DC-BCC8-1F23DDBBD39A}" destId="{02215A2C-8AF3-458F-A1FC-E5D1626A62B4}" srcOrd="1" destOrd="0" presId="urn:microsoft.com/office/officeart/2005/8/layout/orgChart1"/>
    <dgm:cxn modelId="{BB97E966-A280-461F-84ED-6E8C111CB940}" type="presParOf" srcId="{2C26E144-D23E-4018-A820-C612C2773DBD}" destId="{CA62113D-3BB1-4F13-81E7-855A2C4EB383}" srcOrd="1" destOrd="0" presId="urn:microsoft.com/office/officeart/2005/8/layout/orgChart1"/>
    <dgm:cxn modelId="{6401280A-5034-4E41-9D53-C19C8FE8CFCD}" type="presParOf" srcId="{2C26E144-D23E-4018-A820-C612C2773DBD}" destId="{F9C419E1-08EA-431A-BABA-AC3564079844}" srcOrd="2" destOrd="0" presId="urn:microsoft.com/office/officeart/2005/8/layout/orgChart1"/>
    <dgm:cxn modelId="{DE5A6FBF-44F0-4692-BA23-51A97EAD666E}" type="presParOf" srcId="{219B1BFE-4DCC-4DDC-B22D-8E1419BC19A0}" destId="{32A46335-3BBC-42D2-A94D-452EE57BED92}" srcOrd="8" destOrd="0" presId="urn:microsoft.com/office/officeart/2005/8/layout/orgChart1"/>
    <dgm:cxn modelId="{F416EA81-F190-4BF5-8569-FAFCB703E7F1}" type="presParOf" srcId="{219B1BFE-4DCC-4DDC-B22D-8E1419BC19A0}" destId="{20BC0C66-2E52-4DC0-8496-30601F5534CD}" srcOrd="9" destOrd="0" presId="urn:microsoft.com/office/officeart/2005/8/layout/orgChart1"/>
    <dgm:cxn modelId="{71DFDD01-1589-49DF-BF68-B95DF59695F6}" type="presParOf" srcId="{20BC0C66-2E52-4DC0-8496-30601F5534CD}" destId="{3EC1967F-C0C8-4058-A2C6-75E0232BE144}" srcOrd="0" destOrd="0" presId="urn:microsoft.com/office/officeart/2005/8/layout/orgChart1"/>
    <dgm:cxn modelId="{2AFC27AD-B7D0-4F99-A2FE-7F12C30CD8D0}" type="presParOf" srcId="{3EC1967F-C0C8-4058-A2C6-75E0232BE144}" destId="{E428F765-074C-450D-8A0E-23A47D2EEAAA}" srcOrd="0" destOrd="0" presId="urn:microsoft.com/office/officeart/2005/8/layout/orgChart1"/>
    <dgm:cxn modelId="{CCB0F371-5A2E-4E4E-BAE2-9592A96C6A52}" type="presParOf" srcId="{3EC1967F-C0C8-4058-A2C6-75E0232BE144}" destId="{3E27EE88-CD28-4B9D-AA85-5EEAB38BAD8C}" srcOrd="1" destOrd="0" presId="urn:microsoft.com/office/officeart/2005/8/layout/orgChart1"/>
    <dgm:cxn modelId="{6218F77E-F275-435F-A175-BA63B89B77FF}" type="presParOf" srcId="{20BC0C66-2E52-4DC0-8496-30601F5534CD}" destId="{4A53D688-E3B6-4ED2-9ECE-5C62841E70EF}" srcOrd="1" destOrd="0" presId="urn:microsoft.com/office/officeart/2005/8/layout/orgChart1"/>
    <dgm:cxn modelId="{D461818A-C6FA-4E30-A377-EC4444D5325A}" type="presParOf" srcId="{20BC0C66-2E52-4DC0-8496-30601F5534CD}" destId="{7DBB8536-7E90-4423-BAE5-FC1E8D31E3BC}" srcOrd="2" destOrd="0" presId="urn:microsoft.com/office/officeart/2005/8/layout/orgChart1"/>
    <dgm:cxn modelId="{AB4F0FEF-0EE8-448F-B742-09AB575B07A0}" type="presParOf" srcId="{219B1BFE-4DCC-4DDC-B22D-8E1419BC19A0}" destId="{B5D278ED-BAB4-49FB-8EC8-FF2F1275FD07}" srcOrd="10" destOrd="0" presId="urn:microsoft.com/office/officeart/2005/8/layout/orgChart1"/>
    <dgm:cxn modelId="{3834F067-FBAF-4622-A358-EC382E2715E0}" type="presParOf" srcId="{219B1BFE-4DCC-4DDC-B22D-8E1419BC19A0}" destId="{3328B0B7-160E-4A86-9B23-0F0B47F54B22}" srcOrd="11" destOrd="0" presId="urn:microsoft.com/office/officeart/2005/8/layout/orgChart1"/>
    <dgm:cxn modelId="{D7F85EA1-FAED-42F7-B1FC-705394D0C957}" type="presParOf" srcId="{3328B0B7-160E-4A86-9B23-0F0B47F54B22}" destId="{6A5062D7-4C2E-4964-B7F5-DE13BA80A731}" srcOrd="0" destOrd="0" presId="urn:microsoft.com/office/officeart/2005/8/layout/orgChart1"/>
    <dgm:cxn modelId="{AFE9A6A6-2898-4773-995E-2CA26DD184D1}" type="presParOf" srcId="{6A5062D7-4C2E-4964-B7F5-DE13BA80A731}" destId="{F8495C21-1A48-49E6-82EE-F5AAFDFA673A}" srcOrd="0" destOrd="0" presId="urn:microsoft.com/office/officeart/2005/8/layout/orgChart1"/>
    <dgm:cxn modelId="{2640CE0B-D26A-446C-9AB7-71A6210657AD}" type="presParOf" srcId="{6A5062D7-4C2E-4964-B7F5-DE13BA80A731}" destId="{E6D97370-C086-49D0-ADB6-A28B9AA1C8D3}" srcOrd="1" destOrd="0" presId="urn:microsoft.com/office/officeart/2005/8/layout/orgChart1"/>
    <dgm:cxn modelId="{9E5BA300-5441-4159-8456-9088C6D9E927}" type="presParOf" srcId="{3328B0B7-160E-4A86-9B23-0F0B47F54B22}" destId="{B2C0880E-B26C-49B9-A6F1-DBD22167FDCB}" srcOrd="1" destOrd="0" presId="urn:microsoft.com/office/officeart/2005/8/layout/orgChart1"/>
    <dgm:cxn modelId="{8CC1837F-5F08-4502-8F19-F92A8B4F9973}" type="presParOf" srcId="{3328B0B7-160E-4A86-9B23-0F0B47F54B22}" destId="{EA7C478C-5880-483F-8CBE-4B8C97ADCEFE}" srcOrd="2" destOrd="0" presId="urn:microsoft.com/office/officeart/2005/8/layout/orgChart1"/>
    <dgm:cxn modelId="{590B1752-6ED0-4700-981B-2C7011CB9A5C}" type="presParOf" srcId="{70FB26DB-5FD2-4E7E-87A0-58B5889198A8}" destId="{E2A22AC2-E5D0-4DD1-8A05-CBDC60AFA781}" srcOrd="2" destOrd="0" presId="urn:microsoft.com/office/officeart/2005/8/layout/orgChart1"/>
    <dgm:cxn modelId="{DB4DA0B0-A504-4FA2-A6AC-3D8220A71CE5}" type="presParOf" srcId="{1BD6620F-B1E0-44ED-828C-C9CBCB69A03E}" destId="{629D4C9B-B3E9-441C-AE3D-40D1EB59D386}" srcOrd="4" destOrd="0" presId="urn:microsoft.com/office/officeart/2005/8/layout/orgChart1"/>
    <dgm:cxn modelId="{F05ABE15-4E65-4431-B2BA-1C73B4CC03C8}" type="presParOf" srcId="{1BD6620F-B1E0-44ED-828C-C9CBCB69A03E}" destId="{9D99E132-AEA5-4F4A-94CB-793F51CBF886}" srcOrd="5" destOrd="0" presId="urn:microsoft.com/office/officeart/2005/8/layout/orgChart1"/>
    <dgm:cxn modelId="{3FC66EF8-C698-4266-9F15-C5636E448B59}" type="presParOf" srcId="{9D99E132-AEA5-4F4A-94CB-793F51CBF886}" destId="{A01E5831-4A02-4A8F-BC7C-91B9A8E6ECF2}" srcOrd="0" destOrd="0" presId="urn:microsoft.com/office/officeart/2005/8/layout/orgChart1"/>
    <dgm:cxn modelId="{71267EEF-8445-42CE-944C-7901ECFE3B6F}" type="presParOf" srcId="{A01E5831-4A02-4A8F-BC7C-91B9A8E6ECF2}" destId="{9850FFCA-BEA2-4473-91BD-0AF99C869FCF}" srcOrd="0" destOrd="0" presId="urn:microsoft.com/office/officeart/2005/8/layout/orgChart1"/>
    <dgm:cxn modelId="{10137F9F-17B0-4CFB-81F7-3CC07C43BEEA}" type="presParOf" srcId="{A01E5831-4A02-4A8F-BC7C-91B9A8E6ECF2}" destId="{29C36321-E70F-4E20-B087-52C75547F264}" srcOrd="1" destOrd="0" presId="urn:microsoft.com/office/officeart/2005/8/layout/orgChart1"/>
    <dgm:cxn modelId="{CBB44E78-2A23-49AE-ABC4-3ADE05B870E6}" type="presParOf" srcId="{9D99E132-AEA5-4F4A-94CB-793F51CBF886}" destId="{227A2BC1-04D5-41D0-B908-DF9D0E23F628}" srcOrd="1" destOrd="0" presId="urn:microsoft.com/office/officeart/2005/8/layout/orgChart1"/>
    <dgm:cxn modelId="{769B3871-9329-459A-8139-705899D8B924}" type="presParOf" srcId="{227A2BC1-04D5-41D0-B908-DF9D0E23F628}" destId="{5F72AFBA-6E95-49A4-B50C-94B8DC48C400}" srcOrd="0" destOrd="0" presId="urn:microsoft.com/office/officeart/2005/8/layout/orgChart1"/>
    <dgm:cxn modelId="{0792E065-BA25-46FC-BA83-FA9D1E4C271C}" type="presParOf" srcId="{227A2BC1-04D5-41D0-B908-DF9D0E23F628}" destId="{C8708900-CE90-40EB-A571-0A25F34053CF}" srcOrd="1" destOrd="0" presId="urn:microsoft.com/office/officeart/2005/8/layout/orgChart1"/>
    <dgm:cxn modelId="{DF2ACC38-6987-490F-AB81-DECF8A33F1F6}" type="presParOf" srcId="{C8708900-CE90-40EB-A571-0A25F34053CF}" destId="{3771C23A-5000-4325-96F4-69CFD7C0DD8A}" srcOrd="0" destOrd="0" presId="urn:microsoft.com/office/officeart/2005/8/layout/orgChart1"/>
    <dgm:cxn modelId="{D6E958DC-17E2-4C44-8C85-D97C99FCD524}" type="presParOf" srcId="{3771C23A-5000-4325-96F4-69CFD7C0DD8A}" destId="{5CECFBBC-9728-48A5-97FE-3C7AE7E25F4A}" srcOrd="0" destOrd="0" presId="urn:microsoft.com/office/officeart/2005/8/layout/orgChart1"/>
    <dgm:cxn modelId="{01F1D41C-A7A2-4AE2-952E-F681CD7F8BA5}" type="presParOf" srcId="{3771C23A-5000-4325-96F4-69CFD7C0DD8A}" destId="{4E459911-2D86-4A1C-8524-AC0A9E254BF5}" srcOrd="1" destOrd="0" presId="urn:microsoft.com/office/officeart/2005/8/layout/orgChart1"/>
    <dgm:cxn modelId="{236045A2-5B79-47DE-8848-FA73C15B5D53}" type="presParOf" srcId="{C8708900-CE90-40EB-A571-0A25F34053CF}" destId="{CCBD720C-B928-4539-B6CF-D789143FC19D}" srcOrd="1" destOrd="0" presId="urn:microsoft.com/office/officeart/2005/8/layout/orgChart1"/>
    <dgm:cxn modelId="{BCFD68B8-C157-4951-AB33-DD733AD7D3D3}" type="presParOf" srcId="{CCBD720C-B928-4539-B6CF-D789143FC19D}" destId="{A58F61EA-CFCE-4D35-B332-FF28EDF5550B}" srcOrd="0" destOrd="0" presId="urn:microsoft.com/office/officeart/2005/8/layout/orgChart1"/>
    <dgm:cxn modelId="{94DA90A4-820F-4BDD-84AC-B1D9E5A6D5E0}" type="presParOf" srcId="{CCBD720C-B928-4539-B6CF-D789143FC19D}" destId="{767AA15C-C3CB-4695-AC7D-F95619180614}" srcOrd="1" destOrd="0" presId="urn:microsoft.com/office/officeart/2005/8/layout/orgChart1"/>
    <dgm:cxn modelId="{395660B4-DA0C-4C00-AE56-7D459FE4E5E5}" type="presParOf" srcId="{767AA15C-C3CB-4695-AC7D-F95619180614}" destId="{CC761C6F-013B-4ADC-824F-E32E37F441F3}" srcOrd="0" destOrd="0" presId="urn:microsoft.com/office/officeart/2005/8/layout/orgChart1"/>
    <dgm:cxn modelId="{F5055260-8135-457F-A454-7B3C3542D7F2}" type="presParOf" srcId="{CC761C6F-013B-4ADC-824F-E32E37F441F3}" destId="{28D609B9-073F-470E-ABED-481064E31CC5}" srcOrd="0" destOrd="0" presId="urn:microsoft.com/office/officeart/2005/8/layout/orgChart1"/>
    <dgm:cxn modelId="{3CBD6DA4-9EE4-4A00-9452-6FC72F74F361}" type="presParOf" srcId="{CC761C6F-013B-4ADC-824F-E32E37F441F3}" destId="{3C79876F-280E-4D97-8526-2184D1DD1C99}" srcOrd="1" destOrd="0" presId="urn:microsoft.com/office/officeart/2005/8/layout/orgChart1"/>
    <dgm:cxn modelId="{2BF3F6CC-5F1B-4952-8AF2-409E81E224C5}" type="presParOf" srcId="{767AA15C-C3CB-4695-AC7D-F95619180614}" destId="{3FB9B31A-A520-46BD-878E-65A98EFE5C64}" srcOrd="1" destOrd="0" presId="urn:microsoft.com/office/officeart/2005/8/layout/orgChart1"/>
    <dgm:cxn modelId="{5941B112-D685-4800-9AF5-ABF0413D6281}" type="presParOf" srcId="{3FB9B31A-A520-46BD-878E-65A98EFE5C64}" destId="{E5EADDDC-41FF-4C6C-AAB6-4F6115EDCA37}" srcOrd="0" destOrd="0" presId="urn:microsoft.com/office/officeart/2005/8/layout/orgChart1"/>
    <dgm:cxn modelId="{2686FC58-7601-413D-B118-D23380478DB7}" type="presParOf" srcId="{3FB9B31A-A520-46BD-878E-65A98EFE5C64}" destId="{32BD3540-30D9-4E3C-8DEA-7EA1753FFD9C}" srcOrd="1" destOrd="0" presId="urn:microsoft.com/office/officeart/2005/8/layout/orgChart1"/>
    <dgm:cxn modelId="{14C19E8D-E8EC-426D-A7DA-A585CDABC26C}" type="presParOf" srcId="{32BD3540-30D9-4E3C-8DEA-7EA1753FFD9C}" destId="{819839CD-BF52-45FD-ACB3-7AAE5C6EEFB6}" srcOrd="0" destOrd="0" presId="urn:microsoft.com/office/officeart/2005/8/layout/orgChart1"/>
    <dgm:cxn modelId="{7E617932-3C0D-4894-92F9-A7B79CC8C11B}" type="presParOf" srcId="{819839CD-BF52-45FD-ACB3-7AAE5C6EEFB6}" destId="{AF9C1272-7009-4F3E-8500-F1F3C3BA3026}" srcOrd="0" destOrd="0" presId="urn:microsoft.com/office/officeart/2005/8/layout/orgChart1"/>
    <dgm:cxn modelId="{4D884BE1-29D8-440C-B6EE-BFA8E0D2FDAD}" type="presParOf" srcId="{819839CD-BF52-45FD-ACB3-7AAE5C6EEFB6}" destId="{1A0C997F-006A-4F6B-B7D5-63998F8C132A}" srcOrd="1" destOrd="0" presId="urn:microsoft.com/office/officeart/2005/8/layout/orgChart1"/>
    <dgm:cxn modelId="{F8722818-5E49-42A2-AD6D-A6414644FA76}" type="presParOf" srcId="{32BD3540-30D9-4E3C-8DEA-7EA1753FFD9C}" destId="{027BA1CC-E1EC-4CBA-BB77-A9D64A160432}" srcOrd="1" destOrd="0" presId="urn:microsoft.com/office/officeart/2005/8/layout/orgChart1"/>
    <dgm:cxn modelId="{C050498A-B1E5-4754-8643-0E89BE2FD55C}" type="presParOf" srcId="{32BD3540-30D9-4E3C-8DEA-7EA1753FFD9C}" destId="{C3187323-EA43-4752-A57B-C468CC445411}" srcOrd="2" destOrd="0" presId="urn:microsoft.com/office/officeart/2005/8/layout/orgChart1"/>
    <dgm:cxn modelId="{25EBA689-4E6B-40EA-9406-AE361376EA42}" type="presParOf" srcId="{767AA15C-C3CB-4695-AC7D-F95619180614}" destId="{DB097412-C9F2-4589-A709-E90C59DBCC32}" srcOrd="2" destOrd="0" presId="urn:microsoft.com/office/officeart/2005/8/layout/orgChart1"/>
    <dgm:cxn modelId="{A12B16C9-AF3A-4310-ABE5-5617882F84D3}" type="presParOf" srcId="{CCBD720C-B928-4539-B6CF-D789143FC19D}" destId="{287B68E0-AD89-4115-B8E4-058F005D33B4}" srcOrd="2" destOrd="0" presId="urn:microsoft.com/office/officeart/2005/8/layout/orgChart1"/>
    <dgm:cxn modelId="{DFD07FAB-5767-4190-BD2E-E58942569F8C}" type="presParOf" srcId="{CCBD720C-B928-4539-B6CF-D789143FC19D}" destId="{53B9736A-6D31-408E-BFCB-9A8411874A19}" srcOrd="3" destOrd="0" presId="urn:microsoft.com/office/officeart/2005/8/layout/orgChart1"/>
    <dgm:cxn modelId="{2A76DB1A-FE87-4164-A8C6-AD8E3CF7E5E4}" type="presParOf" srcId="{53B9736A-6D31-408E-BFCB-9A8411874A19}" destId="{C83227D8-15C3-4E5B-BF84-D14A3B22D103}" srcOrd="0" destOrd="0" presId="urn:microsoft.com/office/officeart/2005/8/layout/orgChart1"/>
    <dgm:cxn modelId="{95D206D8-3930-4825-A15E-83394CA07D3C}" type="presParOf" srcId="{C83227D8-15C3-4E5B-BF84-D14A3B22D103}" destId="{0E07CA83-60DC-4B47-8E13-20F019053A65}" srcOrd="0" destOrd="0" presId="urn:microsoft.com/office/officeart/2005/8/layout/orgChart1"/>
    <dgm:cxn modelId="{CA411B9D-E949-4D86-9BDD-EFC081DC98B2}" type="presParOf" srcId="{C83227D8-15C3-4E5B-BF84-D14A3B22D103}" destId="{39D888E5-D29E-47A2-96AF-D4B41F7C77C6}" srcOrd="1" destOrd="0" presId="urn:microsoft.com/office/officeart/2005/8/layout/orgChart1"/>
    <dgm:cxn modelId="{2D51F64F-693B-4A84-BBE7-C72C4193CE02}" type="presParOf" srcId="{53B9736A-6D31-408E-BFCB-9A8411874A19}" destId="{8708A553-03F9-4FA8-9252-0422197E7CDB}" srcOrd="1" destOrd="0" presId="urn:microsoft.com/office/officeart/2005/8/layout/orgChart1"/>
    <dgm:cxn modelId="{BA973913-B9F6-4A8D-A306-50901ED7E9FD}" type="presParOf" srcId="{53B9736A-6D31-408E-BFCB-9A8411874A19}" destId="{81EDEC28-823A-45CB-8E03-B4B5626FED91}" srcOrd="2" destOrd="0" presId="urn:microsoft.com/office/officeart/2005/8/layout/orgChart1"/>
    <dgm:cxn modelId="{B4750801-E800-4238-8CA1-1627BEEF9555}" type="presParOf" srcId="{C8708900-CE90-40EB-A571-0A25F34053CF}" destId="{13767855-903E-4D76-BF47-953795B9769D}" srcOrd="2" destOrd="0" presId="urn:microsoft.com/office/officeart/2005/8/layout/orgChart1"/>
    <dgm:cxn modelId="{B539DC4F-91CC-4475-B881-09883E41FD79}" type="presParOf" srcId="{9D99E132-AEA5-4F4A-94CB-793F51CBF886}" destId="{41682125-7BA6-419C-A414-11D0B01F387F}" srcOrd="2" destOrd="0" presId="urn:microsoft.com/office/officeart/2005/8/layout/orgChart1"/>
    <dgm:cxn modelId="{B359A183-AB8F-4EBF-B997-C8BB3130ABB6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800" dirty="0" smtClean="0"/>
            <a:t>Restore the Empire</a:t>
          </a:r>
          <a:endParaRPr lang="he-IL" sz="8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8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800" dirty="0" smtClean="0"/>
            <a:t>Europe</a:t>
          </a:r>
          <a:endParaRPr lang="he-IL" sz="8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8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800" dirty="0" smtClean="0"/>
            <a:t>Africa</a:t>
          </a: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800"/>
        </a:p>
      </dgm:t>
    </dgm:pt>
    <dgm:pt modelId="{00DE50F4-8EDB-4092-A935-E93BE8232A32}">
      <dgm:prSet custT="1"/>
      <dgm:spPr/>
      <dgm:t>
        <a:bodyPr/>
        <a:lstStyle/>
        <a:p>
          <a:pPr rtl="1"/>
          <a:r>
            <a:rPr lang="en-US" sz="800" dirty="0" smtClean="0"/>
            <a:t>Claim </a:t>
          </a:r>
        </a:p>
        <a:p>
          <a:pPr rtl="1"/>
          <a:r>
            <a:rPr lang="en-US" sz="800" dirty="0" smtClean="0"/>
            <a:t>Egypt</a:t>
          </a:r>
          <a:endParaRPr lang="he-IL" sz="800" dirty="0"/>
        </a:p>
      </dgm:t>
    </dgm:pt>
    <dgm:pt modelId="{F1E38902-23EB-4E2A-A524-972D11466FAF}" type="par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605005EC-8BDB-420E-92AE-671F589B2009}" type="sibTrans" cxnId="{1FE2D867-F36C-4D1D-96F3-7C8E2CCFE8FC}">
      <dgm:prSet/>
      <dgm:spPr/>
      <dgm:t>
        <a:bodyPr/>
        <a:lstStyle/>
        <a:p>
          <a:pPr rtl="1"/>
          <a:endParaRPr lang="he-IL" sz="800"/>
        </a:p>
      </dgm:t>
    </dgm:pt>
    <dgm:pt modelId="{D80352CF-0ABB-43C1-802F-5632CD4815ED}">
      <dgm:prSet custT="1"/>
      <dgm:spPr/>
      <dgm:t>
        <a:bodyPr/>
        <a:lstStyle/>
        <a:p>
          <a:pPr rtl="1"/>
          <a:r>
            <a:rPr lang="en-US" sz="800" dirty="0" smtClean="0"/>
            <a:t>Middle East</a:t>
          </a:r>
          <a:endParaRPr lang="he-IL" sz="800" dirty="0"/>
        </a:p>
      </dgm:t>
    </dgm:pt>
    <dgm:pt modelId="{D585B2C9-809E-4FD9-B909-BFAF2F422309}" type="par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3C15F204-5089-435C-9C1E-0BD2A7FB7EB7}" type="sibTrans" cxnId="{34C85618-7311-4833-B316-5638C48DEB13}">
      <dgm:prSet/>
      <dgm:spPr/>
      <dgm:t>
        <a:bodyPr/>
        <a:lstStyle/>
        <a:p>
          <a:pPr rtl="1"/>
          <a:endParaRPr lang="he-IL" sz="800"/>
        </a:p>
      </dgm:t>
    </dgm:pt>
    <dgm:pt modelId="{940186B0-8506-4835-9EBE-AD1109682A43}">
      <dgm:prSet custT="1"/>
      <dgm:spPr/>
      <dgm:t>
        <a:bodyPr/>
        <a:lstStyle/>
        <a:p>
          <a:pPr rtl="0"/>
          <a:r>
            <a:rPr lang="en-US" sz="800" dirty="0" smtClean="0"/>
            <a:t>Claim Greece</a:t>
          </a:r>
          <a:endParaRPr lang="he-IL" sz="800" dirty="0"/>
        </a:p>
      </dgm:t>
    </dgm:pt>
    <dgm:pt modelId="{795F9F1B-ACCD-40BB-8102-D7BCCCC3A873}" type="par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052E8A8B-594A-4559-964F-D02D961663C6}" type="sibTrans" cxnId="{129E2A86-629E-4D82-8C13-F1B63EE8801A}">
      <dgm:prSet/>
      <dgm:spPr/>
      <dgm:t>
        <a:bodyPr/>
        <a:lstStyle/>
        <a:p>
          <a:pPr rtl="1"/>
          <a:endParaRPr lang="he-IL" sz="800"/>
        </a:p>
      </dgm:t>
    </dgm:pt>
    <dgm:pt modelId="{2208177F-E641-4AF6-9E4D-ACF4D1D1AEEB}">
      <dgm:prSet custT="1"/>
      <dgm:spPr/>
      <dgm:t>
        <a:bodyPr/>
        <a:lstStyle/>
        <a:p>
          <a:pPr rtl="1"/>
          <a:r>
            <a:rPr lang="en-US" sz="800" dirty="0" smtClean="0"/>
            <a:t>UN </a:t>
          </a:r>
        </a:p>
        <a:p>
          <a:pPr rtl="1"/>
          <a:r>
            <a:rPr lang="en-US" sz="800" dirty="0" smtClean="0"/>
            <a:t>Recognition</a:t>
          </a:r>
          <a:endParaRPr lang="he-IL" sz="800" dirty="0"/>
        </a:p>
      </dgm:t>
    </dgm:pt>
    <dgm:pt modelId="{B955FFE6-03F2-45EE-8764-8EE4449244FF}" type="par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76EDB11D-9602-4E0F-8DA5-4CDBD6E80EEE}" type="sibTrans" cxnId="{512F67C1-B1D8-4587-AE6F-9C121E597BBE}">
      <dgm:prSet/>
      <dgm:spPr/>
      <dgm:t>
        <a:bodyPr/>
        <a:lstStyle/>
        <a:p>
          <a:pPr rtl="1"/>
          <a:endParaRPr lang="he-IL" sz="800"/>
        </a:p>
      </dgm:t>
    </dgm:pt>
    <dgm:pt modelId="{0D0A27D2-713E-4044-AED6-AAABB3386E5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9B532E41-CB17-4B1F-BD33-D277C7A9E372}" type="par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3F956BF0-7DE4-4E24-983A-C8558D84242C}" type="sibTrans" cxnId="{0DCEFC81-0DE4-4647-9917-8D2F365F2990}">
      <dgm:prSet/>
      <dgm:spPr/>
      <dgm:t>
        <a:bodyPr/>
        <a:lstStyle/>
        <a:p>
          <a:pPr rtl="1"/>
          <a:endParaRPr lang="he-IL" sz="800"/>
        </a:p>
      </dgm:t>
    </dgm:pt>
    <dgm:pt modelId="{18B9D510-DDFF-409C-B646-0629A55503E0}">
      <dgm:prSet custT="1"/>
      <dgm:spPr/>
      <dgm:t>
        <a:bodyPr/>
        <a:lstStyle/>
        <a:p>
          <a:pPr rtl="0"/>
          <a:r>
            <a:rPr lang="en-US" sz="800" dirty="0" smtClean="0"/>
            <a:t>UN </a:t>
          </a:r>
        </a:p>
        <a:p>
          <a:pPr rtl="0"/>
          <a:r>
            <a:rPr lang="en-US" sz="800" dirty="0" smtClean="0"/>
            <a:t>Recognition</a:t>
          </a:r>
          <a:endParaRPr lang="he-IL" sz="800" dirty="0"/>
        </a:p>
      </dgm:t>
    </dgm:pt>
    <dgm:pt modelId="{2C47FCF2-E7FE-4F82-A9AD-CD64BEF43BFF}" type="par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E2062693-24D6-4B46-8070-F3F434CD901E}" type="sibTrans" cxnId="{3F161BE6-E6E1-4983-B27C-1343E6CBFB3C}">
      <dgm:prSet/>
      <dgm:spPr/>
      <dgm:t>
        <a:bodyPr/>
        <a:lstStyle/>
        <a:p>
          <a:pPr rtl="1"/>
          <a:endParaRPr lang="he-IL" sz="800"/>
        </a:p>
      </dgm:t>
    </dgm:pt>
    <dgm:pt modelId="{43764EB5-0EBE-4B6B-BE7E-585A33B81F0D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C33C80FA-78DD-49D1-999A-30C69854A011}" type="par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CD778967-E7B7-40FE-AD70-ADCE1D548E62}" type="sibTrans" cxnId="{A9695271-32B6-4C0C-A27E-55BAC927583B}">
      <dgm:prSet/>
      <dgm:spPr/>
      <dgm:t>
        <a:bodyPr/>
        <a:lstStyle/>
        <a:p>
          <a:pPr rtl="1"/>
          <a:endParaRPr lang="he-IL" sz="800"/>
        </a:p>
      </dgm:t>
    </dgm:pt>
    <dgm:pt modelId="{9D99B673-0CB5-48E7-BB11-68867BE80D76}">
      <dgm:prSet custT="1"/>
      <dgm:spPr/>
      <dgm:t>
        <a:bodyPr/>
        <a:lstStyle/>
        <a:p>
          <a:pPr rtl="1"/>
          <a:r>
            <a:rPr lang="en-US" sz="800" dirty="0" smtClean="0"/>
            <a:t>Claim Palestine</a:t>
          </a:r>
          <a:endParaRPr lang="he-IL" sz="800" dirty="0"/>
        </a:p>
      </dgm:t>
    </dgm:pt>
    <dgm:pt modelId="{83D7D6CE-B57C-4CDF-BA3B-48B0023ECF3C}" type="par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22B2A391-63A9-49CB-AD22-C502C1660DC8}" type="sibTrans" cxnId="{31B9816B-65E8-450C-BF54-D696C40C137D}">
      <dgm:prSet/>
      <dgm:spPr/>
      <dgm:t>
        <a:bodyPr/>
        <a:lstStyle/>
        <a:p>
          <a:pPr rtl="1"/>
          <a:endParaRPr lang="he-IL" sz="800"/>
        </a:p>
      </dgm:t>
    </dgm:pt>
    <dgm:pt modelId="{7C6EEBC8-440C-4323-B228-52D63C1E3A53}">
      <dgm:prSet custT="1"/>
      <dgm:spPr/>
      <dgm:t>
        <a:bodyPr/>
        <a:lstStyle/>
        <a:p>
          <a:pPr rtl="1"/>
          <a:r>
            <a:rPr lang="en-US" sz="800" dirty="0" smtClean="0"/>
            <a:t>Military Invasion</a:t>
          </a:r>
          <a:endParaRPr lang="he-IL" sz="800" dirty="0"/>
        </a:p>
      </dgm:t>
    </dgm:pt>
    <dgm:pt modelId="{FADF9C26-C75A-4385-8A76-1704BB11E393}" type="par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50E33B28-5547-4621-8E51-D815CC5902E0}" type="sibTrans" cxnId="{6B4978DD-79C1-446D-B6DF-92054F7344BE}">
      <dgm:prSet/>
      <dgm:spPr/>
      <dgm:t>
        <a:bodyPr/>
        <a:lstStyle/>
        <a:p>
          <a:pPr rtl="1"/>
          <a:endParaRPr lang="he-IL" sz="800"/>
        </a:p>
      </dgm:t>
    </dgm:pt>
    <dgm:pt modelId="{C3730B7A-5CF7-40C3-A0FC-D85569F961E6}">
      <dgm:prSet custT="1"/>
      <dgm:spPr/>
      <dgm:t>
        <a:bodyPr/>
        <a:lstStyle/>
        <a:p>
          <a:pPr rtl="1"/>
          <a:r>
            <a:rPr lang="en-US" sz="800" dirty="0" smtClean="0"/>
            <a:t>UN Recognition</a:t>
          </a:r>
          <a:endParaRPr lang="he-IL" sz="800" dirty="0"/>
        </a:p>
      </dgm:t>
    </dgm:pt>
    <dgm:pt modelId="{5491A016-9CA0-40F2-9A99-5E8283F6AF54}" type="par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38EE0D31-A77D-4DE5-BD72-F8AB15A32521}" type="sibTrans" cxnId="{9F80BCE9-67F9-42BA-8504-42B835803850}">
      <dgm:prSet/>
      <dgm:spPr/>
      <dgm:t>
        <a:bodyPr/>
        <a:lstStyle/>
        <a:p>
          <a:pPr rtl="1"/>
          <a:endParaRPr lang="he-IL" sz="800"/>
        </a:p>
      </dgm:t>
    </dgm:pt>
    <dgm:pt modelId="{40A0EE57-86ED-4EFF-B4E8-E9125417F395}">
      <dgm:prSet custT="1"/>
      <dgm:spPr/>
      <dgm:t>
        <a:bodyPr/>
        <a:lstStyle/>
        <a:p>
          <a:pPr rtl="1"/>
          <a:r>
            <a:rPr lang="en-US" sz="800" dirty="0" smtClean="0"/>
            <a:t>Claim Libya</a:t>
          </a:r>
          <a:endParaRPr lang="he-IL" sz="800" dirty="0"/>
        </a:p>
      </dgm:t>
    </dgm:pt>
    <dgm:pt modelId="{41198655-EEF6-4909-9F61-924789076AF5}" type="parTrans" cxnId="{A65C4E3E-0CC7-45ED-984A-CAB5B4FB1000}">
      <dgm:prSet/>
      <dgm:spPr/>
      <dgm:t>
        <a:bodyPr/>
        <a:lstStyle/>
        <a:p>
          <a:pPr rtl="1"/>
          <a:endParaRPr lang="he-IL" sz="800"/>
        </a:p>
      </dgm:t>
    </dgm:pt>
    <dgm:pt modelId="{A69E10CC-0453-4539-A45E-74F1641CC8CA}" type="sibTrans" cxnId="{A65C4E3E-0CC7-45ED-984A-CAB5B4FB1000}">
      <dgm:prSet/>
      <dgm:spPr/>
      <dgm:t>
        <a:bodyPr/>
        <a:lstStyle/>
        <a:p>
          <a:pPr rtl="1"/>
          <a:endParaRPr lang="he-IL" sz="800"/>
        </a:p>
      </dgm:t>
    </dgm:pt>
    <dgm:pt modelId="{988BAA42-4ABF-4F4D-97A9-26763EC69F1B}">
      <dgm:prSet custT="1"/>
      <dgm:spPr/>
      <dgm:t>
        <a:bodyPr/>
        <a:lstStyle/>
        <a:p>
          <a:pPr rtl="1"/>
          <a:r>
            <a:rPr lang="en-US" sz="800" dirty="0" smtClean="0"/>
            <a:t>Claim Tunisia</a:t>
          </a:r>
          <a:endParaRPr lang="he-IL" sz="800" dirty="0"/>
        </a:p>
      </dgm:t>
    </dgm:pt>
    <dgm:pt modelId="{4A9B4756-78B9-426B-930D-6830C1D7B4C4}" type="parTrans" cxnId="{9FB5DC8B-429A-4E22-91CD-1D3CA9C0C0AA}">
      <dgm:prSet/>
      <dgm:spPr/>
      <dgm:t>
        <a:bodyPr/>
        <a:lstStyle/>
        <a:p>
          <a:pPr rtl="1"/>
          <a:endParaRPr lang="he-IL" sz="800"/>
        </a:p>
      </dgm:t>
    </dgm:pt>
    <dgm:pt modelId="{C59B2AD0-1540-4193-8147-FD8BD1DEDC13}" type="sibTrans" cxnId="{9FB5DC8B-429A-4E22-91CD-1D3CA9C0C0AA}">
      <dgm:prSet/>
      <dgm:spPr/>
      <dgm:t>
        <a:bodyPr/>
        <a:lstStyle/>
        <a:p>
          <a:pPr rtl="1"/>
          <a:endParaRPr lang="he-IL" sz="800"/>
        </a:p>
      </dgm:t>
    </dgm:pt>
    <dgm:pt modelId="{BB93CFB3-C286-4095-85AF-7200C11A2F04}">
      <dgm:prSet custT="1"/>
      <dgm:spPr/>
      <dgm:t>
        <a:bodyPr/>
        <a:lstStyle/>
        <a:p>
          <a:pPr rtl="1"/>
          <a:r>
            <a:rPr lang="en-US" sz="800" dirty="0" smtClean="0"/>
            <a:t>Claim Algeria</a:t>
          </a:r>
          <a:endParaRPr lang="he-IL" sz="800" dirty="0"/>
        </a:p>
      </dgm:t>
    </dgm:pt>
    <dgm:pt modelId="{AD48E9B9-7272-4B86-9994-505B4CBCC669}" type="parTrans" cxnId="{1708C5B7-1B42-42B4-A912-741775D66790}">
      <dgm:prSet/>
      <dgm:spPr/>
      <dgm:t>
        <a:bodyPr/>
        <a:lstStyle/>
        <a:p>
          <a:pPr rtl="1"/>
          <a:endParaRPr lang="he-IL" sz="800"/>
        </a:p>
      </dgm:t>
    </dgm:pt>
    <dgm:pt modelId="{A144E8AB-4E6B-4C68-A6D4-68B214845D77}" type="sibTrans" cxnId="{1708C5B7-1B42-42B4-A912-741775D66790}">
      <dgm:prSet/>
      <dgm:spPr/>
      <dgm:t>
        <a:bodyPr/>
        <a:lstStyle/>
        <a:p>
          <a:pPr rtl="1"/>
          <a:endParaRPr lang="he-IL" sz="800"/>
        </a:p>
      </dgm:t>
    </dgm:pt>
    <dgm:pt modelId="{CAA42D6F-0A7A-4B46-A4AD-D05A086902C2}">
      <dgm:prSet custT="1"/>
      <dgm:spPr/>
      <dgm:t>
        <a:bodyPr/>
        <a:lstStyle/>
        <a:p>
          <a:pPr rtl="1"/>
          <a:r>
            <a:rPr lang="en-US" sz="800" dirty="0" smtClean="0"/>
            <a:t>Claim Syria</a:t>
          </a:r>
          <a:endParaRPr lang="he-IL" sz="800" dirty="0"/>
        </a:p>
      </dgm:t>
    </dgm:pt>
    <dgm:pt modelId="{95D2DFD4-37FC-4908-A1CE-B6054F2ACCF9}" type="parTrans" cxnId="{46D8C93C-46CB-4C76-B0AE-53DCE60F8BF1}">
      <dgm:prSet/>
      <dgm:spPr/>
      <dgm:t>
        <a:bodyPr/>
        <a:lstStyle/>
        <a:p>
          <a:pPr rtl="1"/>
          <a:endParaRPr lang="he-IL" sz="800"/>
        </a:p>
      </dgm:t>
    </dgm:pt>
    <dgm:pt modelId="{5DC890EA-540D-4A96-9354-61C89E7DB517}" type="sibTrans" cxnId="{46D8C93C-46CB-4C76-B0AE-53DCE60F8BF1}">
      <dgm:prSet/>
      <dgm:spPr/>
      <dgm:t>
        <a:bodyPr/>
        <a:lstStyle/>
        <a:p>
          <a:pPr rtl="1"/>
          <a:endParaRPr lang="he-IL" sz="800"/>
        </a:p>
      </dgm:t>
    </dgm:pt>
    <dgm:pt modelId="{A49E60B7-28E5-4BA7-8B58-C2E07C2DE1AB}">
      <dgm:prSet custT="1"/>
      <dgm:spPr/>
      <dgm:t>
        <a:bodyPr/>
        <a:lstStyle/>
        <a:p>
          <a:pPr rtl="1"/>
          <a:r>
            <a:rPr lang="en-US" sz="800" dirty="0" smtClean="0"/>
            <a:t>Claim Iraq</a:t>
          </a:r>
          <a:endParaRPr lang="he-IL" sz="800" dirty="0"/>
        </a:p>
      </dgm:t>
    </dgm:pt>
    <dgm:pt modelId="{33E5C604-F21C-4480-8314-560711DE0E96}" type="parTrans" cxnId="{15712098-ACCC-43A6-B5A6-6A2C491FC654}">
      <dgm:prSet/>
      <dgm:spPr/>
      <dgm:t>
        <a:bodyPr/>
        <a:lstStyle/>
        <a:p>
          <a:pPr rtl="1"/>
          <a:endParaRPr lang="he-IL" sz="800"/>
        </a:p>
      </dgm:t>
    </dgm:pt>
    <dgm:pt modelId="{C3941AE7-5ADF-4635-B90A-741437537A41}" type="sibTrans" cxnId="{15712098-ACCC-43A6-B5A6-6A2C491FC654}">
      <dgm:prSet/>
      <dgm:spPr/>
      <dgm:t>
        <a:bodyPr/>
        <a:lstStyle/>
        <a:p>
          <a:pPr rtl="1"/>
          <a:endParaRPr lang="he-IL" sz="800"/>
        </a:p>
      </dgm:t>
    </dgm:pt>
    <dgm:pt modelId="{006B90F9-37F8-4994-B514-33218D5990B5}">
      <dgm:prSet custT="1"/>
      <dgm:spPr/>
      <dgm:t>
        <a:bodyPr/>
        <a:lstStyle/>
        <a:p>
          <a:pPr rtl="1"/>
          <a:r>
            <a:rPr lang="en-US" sz="800" dirty="0" smtClean="0"/>
            <a:t>Claim the Red Coast</a:t>
          </a:r>
          <a:endParaRPr lang="he-IL" sz="800" dirty="0"/>
        </a:p>
      </dgm:t>
    </dgm:pt>
    <dgm:pt modelId="{1A620F6B-7130-4457-8D58-06A3A3B5CE65}" type="parTrans" cxnId="{B685124E-966F-4EA1-B673-6C6E6511864C}">
      <dgm:prSet/>
      <dgm:spPr/>
      <dgm:t>
        <a:bodyPr/>
        <a:lstStyle/>
        <a:p>
          <a:pPr rtl="1"/>
          <a:endParaRPr lang="he-IL" sz="800"/>
        </a:p>
      </dgm:t>
    </dgm:pt>
    <dgm:pt modelId="{57B302B9-5FBD-4682-85F7-21686882DAFE}" type="sibTrans" cxnId="{B685124E-966F-4EA1-B673-6C6E6511864C}">
      <dgm:prSet/>
      <dgm:spPr/>
      <dgm:t>
        <a:bodyPr/>
        <a:lstStyle/>
        <a:p>
          <a:pPr rtl="1"/>
          <a:endParaRPr lang="he-IL" sz="800"/>
        </a:p>
      </dgm:t>
    </dgm:pt>
    <dgm:pt modelId="{4FE5EAFF-7983-4B7F-A623-67E68E5B4B1B}">
      <dgm:prSet custT="1"/>
      <dgm:spPr/>
      <dgm:t>
        <a:bodyPr/>
        <a:lstStyle/>
        <a:p>
          <a:pPr rtl="1"/>
          <a:r>
            <a:rPr lang="en-US" sz="800" dirty="0" smtClean="0"/>
            <a:t>Claim Bulgaria</a:t>
          </a:r>
          <a:endParaRPr lang="he-IL" sz="800" dirty="0"/>
        </a:p>
      </dgm:t>
    </dgm:pt>
    <dgm:pt modelId="{E73E004A-06A4-4351-963E-5F1D571AC995}" type="parTrans" cxnId="{3944AC3B-685C-4C91-BC04-FCD09C0CB4A9}">
      <dgm:prSet/>
      <dgm:spPr/>
      <dgm:t>
        <a:bodyPr/>
        <a:lstStyle/>
        <a:p>
          <a:pPr rtl="1"/>
          <a:endParaRPr lang="he-IL" sz="800"/>
        </a:p>
      </dgm:t>
    </dgm:pt>
    <dgm:pt modelId="{ABC12FDB-0637-4B8F-9C6F-C12833091BE8}" type="sibTrans" cxnId="{3944AC3B-685C-4C91-BC04-FCD09C0CB4A9}">
      <dgm:prSet/>
      <dgm:spPr/>
      <dgm:t>
        <a:bodyPr/>
        <a:lstStyle/>
        <a:p>
          <a:pPr rtl="1"/>
          <a:endParaRPr lang="he-IL" sz="800"/>
        </a:p>
      </dgm:t>
    </dgm:pt>
    <dgm:pt modelId="{1C4E682E-1C9E-45AE-AB7A-92ED4A4D8F97}">
      <dgm:prSet custT="1"/>
      <dgm:spPr/>
      <dgm:t>
        <a:bodyPr/>
        <a:lstStyle/>
        <a:p>
          <a:pPr rtl="1"/>
          <a:r>
            <a:rPr lang="en-US" sz="800" dirty="0" smtClean="0"/>
            <a:t>Claim Armenia</a:t>
          </a:r>
          <a:endParaRPr lang="he-IL" sz="800" dirty="0"/>
        </a:p>
      </dgm:t>
    </dgm:pt>
    <dgm:pt modelId="{80E8F30B-3EF5-4B73-B8C2-A1A5E700BE0C}" type="parTrans" cxnId="{6C5F1F33-E817-4E85-A8AC-74054C490637}">
      <dgm:prSet/>
      <dgm:spPr/>
      <dgm:t>
        <a:bodyPr/>
        <a:lstStyle/>
        <a:p>
          <a:pPr rtl="1"/>
          <a:endParaRPr lang="he-IL" sz="800"/>
        </a:p>
      </dgm:t>
    </dgm:pt>
    <dgm:pt modelId="{78D6E5B4-59A0-4FC9-BEB7-B23FC6D530FC}" type="sibTrans" cxnId="{6C5F1F33-E817-4E85-A8AC-74054C490637}">
      <dgm:prSet/>
      <dgm:spPr/>
      <dgm:t>
        <a:bodyPr/>
        <a:lstStyle/>
        <a:p>
          <a:pPr rtl="1"/>
          <a:endParaRPr lang="he-IL" sz="800"/>
        </a:p>
      </dgm:t>
    </dgm:pt>
    <dgm:pt modelId="{B48B5F43-10D4-41C3-8CEB-7A30326A83A7}">
      <dgm:prSet custT="1"/>
      <dgm:spPr/>
      <dgm:t>
        <a:bodyPr/>
        <a:lstStyle/>
        <a:p>
          <a:pPr rtl="1"/>
          <a:r>
            <a:rPr lang="en-US" sz="800" dirty="0" smtClean="0"/>
            <a:t>Claim Azerbaijan</a:t>
          </a:r>
          <a:endParaRPr lang="he-IL" sz="800" dirty="0"/>
        </a:p>
      </dgm:t>
    </dgm:pt>
    <dgm:pt modelId="{3D59D1AB-F90E-4B33-8463-1B0D98ED794E}" type="parTrans" cxnId="{E112B9E3-8694-447F-A55A-49E5EA6B73AE}">
      <dgm:prSet/>
      <dgm:spPr/>
      <dgm:t>
        <a:bodyPr/>
        <a:lstStyle/>
        <a:p>
          <a:pPr rtl="1"/>
          <a:endParaRPr lang="he-IL" sz="800"/>
        </a:p>
      </dgm:t>
    </dgm:pt>
    <dgm:pt modelId="{34EB3306-C932-4BCA-BBD0-67DF1DCA1457}" type="sibTrans" cxnId="{E112B9E3-8694-447F-A55A-49E5EA6B73AE}">
      <dgm:prSet/>
      <dgm:spPr/>
      <dgm:t>
        <a:bodyPr/>
        <a:lstStyle/>
        <a:p>
          <a:pPr rtl="1"/>
          <a:endParaRPr lang="he-IL" sz="8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5DF590B-6131-45C1-AA7D-CA4206256AEF}" type="pres">
      <dgm:prSet presAssocID="{433A5B41-EDEC-4779-B029-087872C6890C}" presName="rootComposite1" presStyleCnt="0"/>
      <dgm:spPr/>
      <dgm:t>
        <a:bodyPr/>
        <a:lstStyle/>
        <a:p>
          <a:pPr rtl="1"/>
          <a:endParaRPr lang="he-IL"/>
        </a:p>
      </dgm:t>
    </dgm:pt>
    <dgm:pt modelId="{EB174355-53AF-4528-9635-2EB6CAB61AF8}" type="pres">
      <dgm:prSet presAssocID="{433A5B41-EDEC-4779-B029-087872C6890C}" presName="rootText1" presStyleLbl="node0" presStyleIdx="0" presStyleCnt="1" custScaleX="2060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  <dgm:t>
        <a:bodyPr/>
        <a:lstStyle/>
        <a:p>
          <a:pPr rtl="1"/>
          <a:endParaRPr lang="he-IL"/>
        </a:p>
      </dgm:t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7CD40BC-E483-45C2-B590-4FD4EF5AA43F}" type="pres">
      <dgm:prSet presAssocID="{3DDFBD1B-621C-40D8-8BFC-D2C367EF3C43}" presName="rootComposite" presStyleCnt="0"/>
      <dgm:spPr/>
      <dgm:t>
        <a:bodyPr/>
        <a:lstStyle/>
        <a:p>
          <a:pPr rtl="1"/>
          <a:endParaRPr lang="he-IL"/>
        </a:p>
      </dgm:t>
    </dgm:pt>
    <dgm:pt modelId="{1E1DA542-9FEA-4191-94BD-1398E0FEECD5}" type="pres">
      <dgm:prSet presAssocID="{3DDFBD1B-621C-40D8-8BFC-D2C367EF3C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  <dgm:t>
        <a:bodyPr/>
        <a:lstStyle/>
        <a:p>
          <a:pPr rtl="1"/>
          <a:endParaRPr lang="he-IL"/>
        </a:p>
      </dgm:t>
    </dgm:pt>
    <dgm:pt modelId="{D9457170-91AC-43CC-BE9E-F186F3C86893}" type="pres">
      <dgm:prSet presAssocID="{795F9F1B-ACCD-40BB-8102-D7BCCCC3A873}" presName="Name37" presStyleLbl="parChTrans1D3" presStyleIdx="0" presStyleCnt="12"/>
      <dgm:spPr/>
      <dgm:t>
        <a:bodyPr/>
        <a:lstStyle/>
        <a:p>
          <a:pPr rtl="1"/>
          <a:endParaRPr lang="he-IL"/>
        </a:p>
      </dgm:t>
    </dgm:pt>
    <dgm:pt modelId="{2D2253BE-0F47-427A-91C7-EB09D1D23F5C}" type="pres">
      <dgm:prSet presAssocID="{940186B0-8506-4835-9EBE-AD1109682A43}" presName="hierRoot2" presStyleCnt="0">
        <dgm:presLayoutVars>
          <dgm:hierBranch val="init"/>
        </dgm:presLayoutVars>
      </dgm:prSet>
      <dgm:spPr/>
    </dgm:pt>
    <dgm:pt modelId="{26CCE884-011D-4EC0-A5C5-C70B49404E20}" type="pres">
      <dgm:prSet presAssocID="{940186B0-8506-4835-9EBE-AD1109682A43}" presName="rootComposite" presStyleCnt="0"/>
      <dgm:spPr/>
    </dgm:pt>
    <dgm:pt modelId="{99C3C2AE-2B29-455E-90EF-FD466DD312F9}" type="pres">
      <dgm:prSet presAssocID="{940186B0-8506-4835-9EBE-AD1109682A4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E7904A-BAC6-4F04-AAFC-74EBA9A0EEAB}" type="pres">
      <dgm:prSet presAssocID="{940186B0-8506-4835-9EBE-AD1109682A43}" presName="rootConnector" presStyleLbl="node3" presStyleIdx="0" presStyleCnt="12"/>
      <dgm:spPr/>
      <dgm:t>
        <a:bodyPr/>
        <a:lstStyle/>
        <a:p>
          <a:pPr rtl="1"/>
          <a:endParaRPr lang="he-IL"/>
        </a:p>
      </dgm:t>
    </dgm:pt>
    <dgm:pt modelId="{9683A073-AC4F-4ED8-B61C-9FC8D8A58A4F}" type="pres">
      <dgm:prSet presAssocID="{940186B0-8506-4835-9EBE-AD1109682A43}" presName="hierChild4" presStyleCnt="0"/>
      <dgm:spPr/>
    </dgm:pt>
    <dgm:pt modelId="{D99B69CD-F104-490B-86DC-7771D402D26F}" type="pres">
      <dgm:prSet presAssocID="{B955FFE6-03F2-45EE-8764-8EE4449244FF}" presName="Name37" presStyleLbl="parChTrans1D4" presStyleIdx="0" presStyleCnt="6"/>
      <dgm:spPr/>
      <dgm:t>
        <a:bodyPr/>
        <a:lstStyle/>
        <a:p>
          <a:pPr rtl="1"/>
          <a:endParaRPr lang="he-IL"/>
        </a:p>
      </dgm:t>
    </dgm:pt>
    <dgm:pt modelId="{155E9EC0-2900-45CE-8FD1-24AD5C5D4257}" type="pres">
      <dgm:prSet presAssocID="{2208177F-E641-4AF6-9E4D-ACF4D1D1AEEB}" presName="hierRoot2" presStyleCnt="0">
        <dgm:presLayoutVars>
          <dgm:hierBranch val="init"/>
        </dgm:presLayoutVars>
      </dgm:prSet>
      <dgm:spPr/>
    </dgm:pt>
    <dgm:pt modelId="{275668A0-32EC-44DB-A552-7B2AB36C3A79}" type="pres">
      <dgm:prSet presAssocID="{2208177F-E641-4AF6-9E4D-ACF4D1D1AEEB}" presName="rootComposite" presStyleCnt="0"/>
      <dgm:spPr/>
    </dgm:pt>
    <dgm:pt modelId="{238306C4-8E13-45AE-9AFD-D1C903FE3502}" type="pres">
      <dgm:prSet presAssocID="{2208177F-E641-4AF6-9E4D-ACF4D1D1AEEB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CA66170-BD1D-4740-9DF3-8DED3DC54D29}" type="pres">
      <dgm:prSet presAssocID="{2208177F-E641-4AF6-9E4D-ACF4D1D1AEEB}" presName="rootConnector" presStyleLbl="node4" presStyleIdx="0" presStyleCnt="6"/>
      <dgm:spPr/>
      <dgm:t>
        <a:bodyPr/>
        <a:lstStyle/>
        <a:p>
          <a:pPr rtl="1"/>
          <a:endParaRPr lang="he-IL"/>
        </a:p>
      </dgm:t>
    </dgm:pt>
    <dgm:pt modelId="{0CB80030-DD89-46F5-8E47-77052E5719AB}" type="pres">
      <dgm:prSet presAssocID="{2208177F-E641-4AF6-9E4D-ACF4D1D1AEEB}" presName="hierChild4" presStyleCnt="0"/>
      <dgm:spPr/>
    </dgm:pt>
    <dgm:pt modelId="{C70E425A-9F4D-496C-9D95-A5D3C15D009F}" type="pres">
      <dgm:prSet presAssocID="{2208177F-E641-4AF6-9E4D-ACF4D1D1AEEB}" presName="hierChild5" presStyleCnt="0"/>
      <dgm:spPr/>
    </dgm:pt>
    <dgm:pt modelId="{9B15D81F-04B2-4564-9486-688F9AEEC2B0}" type="pres">
      <dgm:prSet presAssocID="{9B532E41-CB17-4B1F-BD33-D277C7A9E372}" presName="Name37" presStyleLbl="parChTrans1D4" presStyleIdx="1" presStyleCnt="6"/>
      <dgm:spPr/>
      <dgm:t>
        <a:bodyPr/>
        <a:lstStyle/>
        <a:p>
          <a:pPr rtl="1"/>
          <a:endParaRPr lang="he-IL"/>
        </a:p>
      </dgm:t>
    </dgm:pt>
    <dgm:pt modelId="{BDC89C8A-F298-4ABF-9068-BFCC29F6F134}" type="pres">
      <dgm:prSet presAssocID="{0D0A27D2-713E-4044-AED6-AAABB3386E5D}" presName="hierRoot2" presStyleCnt="0">
        <dgm:presLayoutVars>
          <dgm:hierBranch val="init"/>
        </dgm:presLayoutVars>
      </dgm:prSet>
      <dgm:spPr/>
    </dgm:pt>
    <dgm:pt modelId="{9404FCF8-907C-422D-8DA7-62EC7D4DE8A8}" type="pres">
      <dgm:prSet presAssocID="{0D0A27D2-713E-4044-AED6-AAABB3386E5D}" presName="rootComposite" presStyleCnt="0"/>
      <dgm:spPr/>
    </dgm:pt>
    <dgm:pt modelId="{A42E783D-BD37-40EC-A1F9-A88AEB71C273}" type="pres">
      <dgm:prSet presAssocID="{0D0A27D2-713E-4044-AED6-AAABB3386E5D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D0E2B77-1A7D-4CB1-8216-F1531FFE1F9C}" type="pres">
      <dgm:prSet presAssocID="{0D0A27D2-713E-4044-AED6-AAABB3386E5D}" presName="rootConnector" presStyleLbl="node4" presStyleIdx="1" presStyleCnt="6"/>
      <dgm:spPr/>
      <dgm:t>
        <a:bodyPr/>
        <a:lstStyle/>
        <a:p>
          <a:pPr rtl="1"/>
          <a:endParaRPr lang="he-IL"/>
        </a:p>
      </dgm:t>
    </dgm:pt>
    <dgm:pt modelId="{1FF8B31B-C0A9-4014-AF63-97CAF937714A}" type="pres">
      <dgm:prSet presAssocID="{0D0A27D2-713E-4044-AED6-AAABB3386E5D}" presName="hierChild4" presStyleCnt="0"/>
      <dgm:spPr/>
    </dgm:pt>
    <dgm:pt modelId="{292C55A2-8B2A-4C94-870B-71B771A931AA}" type="pres">
      <dgm:prSet presAssocID="{0D0A27D2-713E-4044-AED6-AAABB3386E5D}" presName="hierChild5" presStyleCnt="0"/>
      <dgm:spPr/>
    </dgm:pt>
    <dgm:pt modelId="{382C5DB3-397D-4D40-85B3-5262311A3066}" type="pres">
      <dgm:prSet presAssocID="{940186B0-8506-4835-9EBE-AD1109682A43}" presName="hierChild5" presStyleCnt="0"/>
      <dgm:spPr/>
    </dgm:pt>
    <dgm:pt modelId="{26969D8C-0189-4DC0-8087-2FBCC3E527E2}" type="pres">
      <dgm:prSet presAssocID="{E73E004A-06A4-4351-963E-5F1D571AC995}" presName="Name37" presStyleLbl="parChTrans1D3" presStyleIdx="1" presStyleCnt="12"/>
      <dgm:spPr/>
      <dgm:t>
        <a:bodyPr/>
        <a:lstStyle/>
        <a:p>
          <a:pPr rtl="1"/>
          <a:endParaRPr lang="he-IL"/>
        </a:p>
      </dgm:t>
    </dgm:pt>
    <dgm:pt modelId="{836802E5-8D8A-4126-85D1-E20D8FB2E2BD}" type="pres">
      <dgm:prSet presAssocID="{4FE5EAFF-7983-4B7F-A623-67E68E5B4B1B}" presName="hierRoot2" presStyleCnt="0">
        <dgm:presLayoutVars>
          <dgm:hierBranch val="init"/>
        </dgm:presLayoutVars>
      </dgm:prSet>
      <dgm:spPr/>
    </dgm:pt>
    <dgm:pt modelId="{901A5EAD-2783-42C1-AE7E-F03905BC588B}" type="pres">
      <dgm:prSet presAssocID="{4FE5EAFF-7983-4B7F-A623-67E68E5B4B1B}" presName="rootComposite" presStyleCnt="0"/>
      <dgm:spPr/>
    </dgm:pt>
    <dgm:pt modelId="{3CB65C86-A02F-4336-995E-E5A1B24179E9}" type="pres">
      <dgm:prSet presAssocID="{4FE5EAFF-7983-4B7F-A623-67E68E5B4B1B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87099C1-BB77-47D7-B893-00935A76116A}" type="pres">
      <dgm:prSet presAssocID="{4FE5EAFF-7983-4B7F-A623-67E68E5B4B1B}" presName="rootConnector" presStyleLbl="node3" presStyleIdx="1" presStyleCnt="12"/>
      <dgm:spPr/>
      <dgm:t>
        <a:bodyPr/>
        <a:lstStyle/>
        <a:p>
          <a:pPr rtl="1"/>
          <a:endParaRPr lang="he-IL"/>
        </a:p>
      </dgm:t>
    </dgm:pt>
    <dgm:pt modelId="{F8858E32-17BA-4604-A72E-876B9C337AE8}" type="pres">
      <dgm:prSet presAssocID="{4FE5EAFF-7983-4B7F-A623-67E68E5B4B1B}" presName="hierChild4" presStyleCnt="0"/>
      <dgm:spPr/>
    </dgm:pt>
    <dgm:pt modelId="{C917580A-362B-4356-A8B2-2E5112E6C8FA}" type="pres">
      <dgm:prSet presAssocID="{4FE5EAFF-7983-4B7F-A623-67E68E5B4B1B}" presName="hierChild5" presStyleCnt="0"/>
      <dgm:spPr/>
    </dgm:pt>
    <dgm:pt modelId="{C35062E7-0DD9-446A-BBC2-9E8ECE7CB0E5}" type="pres">
      <dgm:prSet presAssocID="{80E8F30B-3EF5-4B73-B8C2-A1A5E700BE0C}" presName="Name37" presStyleLbl="parChTrans1D3" presStyleIdx="2" presStyleCnt="12"/>
      <dgm:spPr/>
      <dgm:t>
        <a:bodyPr/>
        <a:lstStyle/>
        <a:p>
          <a:pPr rtl="1"/>
          <a:endParaRPr lang="he-IL"/>
        </a:p>
      </dgm:t>
    </dgm:pt>
    <dgm:pt modelId="{ECA663C9-A727-47E7-983E-92B9583EE185}" type="pres">
      <dgm:prSet presAssocID="{1C4E682E-1C9E-45AE-AB7A-92ED4A4D8F97}" presName="hierRoot2" presStyleCnt="0">
        <dgm:presLayoutVars>
          <dgm:hierBranch val="init"/>
        </dgm:presLayoutVars>
      </dgm:prSet>
      <dgm:spPr/>
    </dgm:pt>
    <dgm:pt modelId="{0BF284BF-9A67-4715-9EDE-33EF3FA161BD}" type="pres">
      <dgm:prSet presAssocID="{1C4E682E-1C9E-45AE-AB7A-92ED4A4D8F97}" presName="rootComposite" presStyleCnt="0"/>
      <dgm:spPr/>
    </dgm:pt>
    <dgm:pt modelId="{5172C422-AF3C-4949-B289-C2E343D5273F}" type="pres">
      <dgm:prSet presAssocID="{1C4E682E-1C9E-45AE-AB7A-92ED4A4D8F97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8842C9D-AC6C-4E76-88E1-6D446BD3C381}" type="pres">
      <dgm:prSet presAssocID="{1C4E682E-1C9E-45AE-AB7A-92ED4A4D8F97}" presName="rootConnector" presStyleLbl="node3" presStyleIdx="2" presStyleCnt="12"/>
      <dgm:spPr/>
      <dgm:t>
        <a:bodyPr/>
        <a:lstStyle/>
        <a:p>
          <a:pPr rtl="1"/>
          <a:endParaRPr lang="he-IL"/>
        </a:p>
      </dgm:t>
    </dgm:pt>
    <dgm:pt modelId="{09438569-5F6C-48EA-98CC-47267F0839FE}" type="pres">
      <dgm:prSet presAssocID="{1C4E682E-1C9E-45AE-AB7A-92ED4A4D8F97}" presName="hierChild4" presStyleCnt="0"/>
      <dgm:spPr/>
    </dgm:pt>
    <dgm:pt modelId="{B4B0A165-B68B-4496-95F1-0530BE41CE8B}" type="pres">
      <dgm:prSet presAssocID="{1C4E682E-1C9E-45AE-AB7A-92ED4A4D8F97}" presName="hierChild5" presStyleCnt="0"/>
      <dgm:spPr/>
    </dgm:pt>
    <dgm:pt modelId="{1563A46A-4A61-4BE2-9966-471DF021AE30}" type="pres">
      <dgm:prSet presAssocID="{3D59D1AB-F90E-4B33-8463-1B0D98ED794E}" presName="Name37" presStyleLbl="parChTrans1D3" presStyleIdx="3" presStyleCnt="12"/>
      <dgm:spPr/>
      <dgm:t>
        <a:bodyPr/>
        <a:lstStyle/>
        <a:p>
          <a:pPr rtl="1"/>
          <a:endParaRPr lang="he-IL"/>
        </a:p>
      </dgm:t>
    </dgm:pt>
    <dgm:pt modelId="{D39C3269-ED17-4F13-92CE-90014975E1AA}" type="pres">
      <dgm:prSet presAssocID="{B48B5F43-10D4-41C3-8CEB-7A30326A83A7}" presName="hierRoot2" presStyleCnt="0">
        <dgm:presLayoutVars>
          <dgm:hierBranch val="init"/>
        </dgm:presLayoutVars>
      </dgm:prSet>
      <dgm:spPr/>
    </dgm:pt>
    <dgm:pt modelId="{2080D34B-CDEF-46E8-9260-CFC629303C9E}" type="pres">
      <dgm:prSet presAssocID="{B48B5F43-10D4-41C3-8CEB-7A30326A83A7}" presName="rootComposite" presStyleCnt="0"/>
      <dgm:spPr/>
    </dgm:pt>
    <dgm:pt modelId="{993FA646-8BB6-40BD-A328-B2283568F35C}" type="pres">
      <dgm:prSet presAssocID="{B48B5F43-10D4-41C3-8CEB-7A30326A83A7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BFCC2FD-E32E-486E-A016-9520D5ACFAAA}" type="pres">
      <dgm:prSet presAssocID="{B48B5F43-10D4-41C3-8CEB-7A30326A83A7}" presName="rootConnector" presStyleLbl="node3" presStyleIdx="3" presStyleCnt="12"/>
      <dgm:spPr/>
      <dgm:t>
        <a:bodyPr/>
        <a:lstStyle/>
        <a:p>
          <a:pPr rtl="1"/>
          <a:endParaRPr lang="he-IL"/>
        </a:p>
      </dgm:t>
    </dgm:pt>
    <dgm:pt modelId="{FE042890-D3AB-4D8C-8966-3B705FFFC7E9}" type="pres">
      <dgm:prSet presAssocID="{B48B5F43-10D4-41C3-8CEB-7A30326A83A7}" presName="hierChild4" presStyleCnt="0"/>
      <dgm:spPr/>
    </dgm:pt>
    <dgm:pt modelId="{3B208DFF-B7B4-49DC-B7ED-7797260E4275}" type="pres">
      <dgm:prSet presAssocID="{B48B5F43-10D4-41C3-8CEB-7A30326A83A7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  <dgm:t>
        <a:bodyPr/>
        <a:lstStyle/>
        <a:p>
          <a:pPr rtl="1"/>
          <a:endParaRPr lang="he-IL"/>
        </a:p>
      </dgm:t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14A623A-4500-4032-9815-40A0CA9D7257}" type="pres">
      <dgm:prSet presAssocID="{0ED11228-06A8-4ACD-9F50-9519392C51EB}" presName="rootComposite" presStyleCnt="0"/>
      <dgm:spPr/>
      <dgm:t>
        <a:bodyPr/>
        <a:lstStyle/>
        <a:p>
          <a:pPr rtl="1"/>
          <a:endParaRPr lang="he-IL"/>
        </a:p>
      </dgm:t>
    </dgm:pt>
    <dgm:pt modelId="{404337A5-EAD6-4553-BD89-C1BE5AC02670}" type="pres">
      <dgm:prSet presAssocID="{0ED11228-06A8-4ACD-9F50-9519392C51E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  <dgm:t>
        <a:bodyPr/>
        <a:lstStyle/>
        <a:p>
          <a:pPr rtl="1"/>
          <a:endParaRPr lang="he-IL"/>
        </a:p>
      </dgm:t>
    </dgm:pt>
    <dgm:pt modelId="{935C8B79-2B6E-42EC-97EC-47BEFBE26656}" type="pres">
      <dgm:prSet presAssocID="{F1E38902-23EB-4E2A-A524-972D11466FAF}" presName="Name37" presStyleLbl="parChTrans1D3" presStyleIdx="4" presStyleCnt="12"/>
      <dgm:spPr/>
      <dgm:t>
        <a:bodyPr/>
        <a:lstStyle/>
        <a:p>
          <a:pPr rtl="1"/>
          <a:endParaRPr lang="he-IL"/>
        </a:p>
      </dgm:t>
    </dgm:pt>
    <dgm:pt modelId="{0651A118-D546-4658-8CF4-4D527CEB841F}" type="pres">
      <dgm:prSet presAssocID="{00DE50F4-8EDB-4092-A935-E93BE8232A32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D0A3619-874F-46D0-ACB4-19D1FE64BE60}" type="pres">
      <dgm:prSet presAssocID="{00DE50F4-8EDB-4092-A935-E93BE8232A32}" presName="rootComposite" presStyleCnt="0"/>
      <dgm:spPr/>
      <dgm:t>
        <a:bodyPr/>
        <a:lstStyle/>
        <a:p>
          <a:pPr rtl="1"/>
          <a:endParaRPr lang="he-IL"/>
        </a:p>
      </dgm:t>
    </dgm:pt>
    <dgm:pt modelId="{4962AA53-85A0-44A5-9701-74266CB8BA3D}" type="pres">
      <dgm:prSet presAssocID="{00DE50F4-8EDB-4092-A935-E93BE8232A32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BECCC57-5B17-492A-BFDF-62F722CBB9CE}" type="pres">
      <dgm:prSet presAssocID="{00DE50F4-8EDB-4092-A935-E93BE8232A32}" presName="rootConnector" presStyleLbl="node3" presStyleIdx="4" presStyleCnt="12"/>
      <dgm:spPr/>
      <dgm:t>
        <a:bodyPr/>
        <a:lstStyle/>
        <a:p>
          <a:pPr rtl="1"/>
          <a:endParaRPr lang="he-IL"/>
        </a:p>
      </dgm:t>
    </dgm:pt>
    <dgm:pt modelId="{6F83AA05-6792-49EB-BB92-28EEA74B20DE}" type="pres">
      <dgm:prSet presAssocID="{00DE50F4-8EDB-4092-A935-E93BE8232A32}" presName="hierChild4" presStyleCnt="0"/>
      <dgm:spPr/>
      <dgm:t>
        <a:bodyPr/>
        <a:lstStyle/>
        <a:p>
          <a:pPr rtl="1"/>
          <a:endParaRPr lang="he-IL"/>
        </a:p>
      </dgm:t>
    </dgm:pt>
    <dgm:pt modelId="{B439DDF5-86D9-443D-A669-61997F285056}" type="pres">
      <dgm:prSet presAssocID="{2C47FCF2-E7FE-4F82-A9AD-CD64BEF43BFF}" presName="Name37" presStyleLbl="parChTrans1D4" presStyleIdx="2" presStyleCnt="6"/>
      <dgm:spPr/>
      <dgm:t>
        <a:bodyPr/>
        <a:lstStyle/>
        <a:p>
          <a:pPr rtl="1"/>
          <a:endParaRPr lang="he-IL"/>
        </a:p>
      </dgm:t>
    </dgm:pt>
    <dgm:pt modelId="{B790042B-77B2-49C9-A27E-C40BCDC56452}" type="pres">
      <dgm:prSet presAssocID="{18B9D510-DDFF-409C-B646-0629A55503E0}" presName="hierRoot2" presStyleCnt="0">
        <dgm:presLayoutVars>
          <dgm:hierBranch val="init"/>
        </dgm:presLayoutVars>
      </dgm:prSet>
      <dgm:spPr/>
    </dgm:pt>
    <dgm:pt modelId="{D046209E-0CE2-4EC5-890F-CB1CC028A807}" type="pres">
      <dgm:prSet presAssocID="{18B9D510-DDFF-409C-B646-0629A55503E0}" presName="rootComposite" presStyleCnt="0"/>
      <dgm:spPr/>
    </dgm:pt>
    <dgm:pt modelId="{0A9E7072-7FAA-4F85-8ECF-19C4D7EA11FE}" type="pres">
      <dgm:prSet presAssocID="{18B9D510-DDFF-409C-B646-0629A55503E0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2FF609-CBEB-4409-8E85-3A3997B405A1}" type="pres">
      <dgm:prSet presAssocID="{18B9D510-DDFF-409C-B646-0629A55503E0}" presName="rootConnector" presStyleLbl="node4" presStyleIdx="2" presStyleCnt="6"/>
      <dgm:spPr/>
      <dgm:t>
        <a:bodyPr/>
        <a:lstStyle/>
        <a:p>
          <a:pPr rtl="1"/>
          <a:endParaRPr lang="he-IL"/>
        </a:p>
      </dgm:t>
    </dgm:pt>
    <dgm:pt modelId="{9DC45933-FC8E-4A97-ABEB-290D298AAFC0}" type="pres">
      <dgm:prSet presAssocID="{18B9D510-DDFF-409C-B646-0629A55503E0}" presName="hierChild4" presStyleCnt="0"/>
      <dgm:spPr/>
    </dgm:pt>
    <dgm:pt modelId="{F3848B3F-4BD3-49EE-8476-8C581228C0C0}" type="pres">
      <dgm:prSet presAssocID="{18B9D510-DDFF-409C-B646-0629A55503E0}" presName="hierChild5" presStyleCnt="0"/>
      <dgm:spPr/>
    </dgm:pt>
    <dgm:pt modelId="{05ED0A7E-71DE-4106-9E2A-1357DF019E7D}" type="pres">
      <dgm:prSet presAssocID="{C33C80FA-78DD-49D1-999A-30C69854A011}" presName="Name37" presStyleLbl="parChTrans1D4" presStyleIdx="3" presStyleCnt="6"/>
      <dgm:spPr/>
      <dgm:t>
        <a:bodyPr/>
        <a:lstStyle/>
        <a:p>
          <a:pPr rtl="1"/>
          <a:endParaRPr lang="he-IL"/>
        </a:p>
      </dgm:t>
    </dgm:pt>
    <dgm:pt modelId="{A0B4B99B-B316-4CEE-BE20-F7169DE7737F}" type="pres">
      <dgm:prSet presAssocID="{43764EB5-0EBE-4B6B-BE7E-585A33B81F0D}" presName="hierRoot2" presStyleCnt="0">
        <dgm:presLayoutVars>
          <dgm:hierBranch val="init"/>
        </dgm:presLayoutVars>
      </dgm:prSet>
      <dgm:spPr/>
    </dgm:pt>
    <dgm:pt modelId="{8A0EAECE-DF32-4D61-9B91-CDC18329CD09}" type="pres">
      <dgm:prSet presAssocID="{43764EB5-0EBE-4B6B-BE7E-585A33B81F0D}" presName="rootComposite" presStyleCnt="0"/>
      <dgm:spPr/>
    </dgm:pt>
    <dgm:pt modelId="{9FBFEEC1-1719-452C-B873-3E18626FB34E}" type="pres">
      <dgm:prSet presAssocID="{43764EB5-0EBE-4B6B-BE7E-585A33B81F0D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E49B292-3682-4790-B309-D4C53F94B16F}" type="pres">
      <dgm:prSet presAssocID="{43764EB5-0EBE-4B6B-BE7E-585A33B81F0D}" presName="rootConnector" presStyleLbl="node4" presStyleIdx="3" presStyleCnt="6"/>
      <dgm:spPr/>
      <dgm:t>
        <a:bodyPr/>
        <a:lstStyle/>
        <a:p>
          <a:pPr rtl="1"/>
          <a:endParaRPr lang="he-IL"/>
        </a:p>
      </dgm:t>
    </dgm:pt>
    <dgm:pt modelId="{E0DFA197-9316-43E7-A8FC-108251FC7F64}" type="pres">
      <dgm:prSet presAssocID="{43764EB5-0EBE-4B6B-BE7E-585A33B81F0D}" presName="hierChild4" presStyleCnt="0"/>
      <dgm:spPr/>
    </dgm:pt>
    <dgm:pt modelId="{8D85FA72-372B-426E-BF19-DCE22A99C8A3}" type="pres">
      <dgm:prSet presAssocID="{43764EB5-0EBE-4B6B-BE7E-585A33B81F0D}" presName="hierChild5" presStyleCnt="0"/>
      <dgm:spPr/>
    </dgm:pt>
    <dgm:pt modelId="{6BA1A666-B9BC-4315-A20C-815A8490B3F8}" type="pres">
      <dgm:prSet presAssocID="{00DE50F4-8EDB-4092-A935-E93BE8232A32}" presName="hierChild5" presStyleCnt="0"/>
      <dgm:spPr/>
      <dgm:t>
        <a:bodyPr/>
        <a:lstStyle/>
        <a:p>
          <a:pPr rtl="1"/>
          <a:endParaRPr lang="he-IL"/>
        </a:p>
      </dgm:t>
    </dgm:pt>
    <dgm:pt modelId="{EE819E2E-704A-4419-97C9-D0062AE585A8}" type="pres">
      <dgm:prSet presAssocID="{41198655-EEF6-4909-9F61-924789076AF5}" presName="Name37" presStyleLbl="parChTrans1D3" presStyleIdx="5" presStyleCnt="12"/>
      <dgm:spPr/>
      <dgm:t>
        <a:bodyPr/>
        <a:lstStyle/>
        <a:p>
          <a:pPr rtl="1"/>
          <a:endParaRPr lang="he-IL"/>
        </a:p>
      </dgm:t>
    </dgm:pt>
    <dgm:pt modelId="{4963C694-B0EF-4E1D-9F9B-F850A20F42D8}" type="pres">
      <dgm:prSet presAssocID="{40A0EE57-86ED-4EFF-B4E8-E9125417F395}" presName="hierRoot2" presStyleCnt="0">
        <dgm:presLayoutVars>
          <dgm:hierBranch val="init"/>
        </dgm:presLayoutVars>
      </dgm:prSet>
      <dgm:spPr/>
    </dgm:pt>
    <dgm:pt modelId="{0F23C2E9-CF4E-4540-81CC-4B68D5B5DBB1}" type="pres">
      <dgm:prSet presAssocID="{40A0EE57-86ED-4EFF-B4E8-E9125417F395}" presName="rootComposite" presStyleCnt="0"/>
      <dgm:spPr/>
    </dgm:pt>
    <dgm:pt modelId="{8DFE6E0D-C177-48F3-9052-16983AA2BF03}" type="pres">
      <dgm:prSet presAssocID="{40A0EE57-86ED-4EFF-B4E8-E9125417F395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4046820-2C8E-432D-826A-638D12C8B7D9}" type="pres">
      <dgm:prSet presAssocID="{40A0EE57-86ED-4EFF-B4E8-E9125417F395}" presName="rootConnector" presStyleLbl="node3" presStyleIdx="5" presStyleCnt="12"/>
      <dgm:spPr/>
      <dgm:t>
        <a:bodyPr/>
        <a:lstStyle/>
        <a:p>
          <a:pPr rtl="1"/>
          <a:endParaRPr lang="he-IL"/>
        </a:p>
      </dgm:t>
    </dgm:pt>
    <dgm:pt modelId="{FFDBDBDA-E9D4-47F8-A3B1-D98C1CDA9A28}" type="pres">
      <dgm:prSet presAssocID="{40A0EE57-86ED-4EFF-B4E8-E9125417F395}" presName="hierChild4" presStyleCnt="0"/>
      <dgm:spPr/>
    </dgm:pt>
    <dgm:pt modelId="{C9A3EE9E-8D80-4EFB-929F-5F8D631AE0E1}" type="pres">
      <dgm:prSet presAssocID="{40A0EE57-86ED-4EFF-B4E8-E9125417F395}" presName="hierChild5" presStyleCnt="0"/>
      <dgm:spPr/>
    </dgm:pt>
    <dgm:pt modelId="{8939B193-A8F8-41D2-87D5-ADDDAB9AE390}" type="pres">
      <dgm:prSet presAssocID="{4A9B4756-78B9-426B-930D-6830C1D7B4C4}" presName="Name37" presStyleLbl="parChTrans1D3" presStyleIdx="6" presStyleCnt="12"/>
      <dgm:spPr/>
      <dgm:t>
        <a:bodyPr/>
        <a:lstStyle/>
        <a:p>
          <a:pPr rtl="1"/>
          <a:endParaRPr lang="he-IL"/>
        </a:p>
      </dgm:t>
    </dgm:pt>
    <dgm:pt modelId="{0FB13C5F-DC1D-4F6A-93A2-B60177E4E3C6}" type="pres">
      <dgm:prSet presAssocID="{988BAA42-4ABF-4F4D-97A9-26763EC69F1B}" presName="hierRoot2" presStyleCnt="0">
        <dgm:presLayoutVars>
          <dgm:hierBranch val="init"/>
        </dgm:presLayoutVars>
      </dgm:prSet>
      <dgm:spPr/>
    </dgm:pt>
    <dgm:pt modelId="{3D65D110-8233-4A3E-92BA-4E120ABBC7D3}" type="pres">
      <dgm:prSet presAssocID="{988BAA42-4ABF-4F4D-97A9-26763EC69F1B}" presName="rootComposite" presStyleCnt="0"/>
      <dgm:spPr/>
    </dgm:pt>
    <dgm:pt modelId="{A78972C5-738D-49C1-945F-9F2361B1F3BE}" type="pres">
      <dgm:prSet presAssocID="{988BAA42-4ABF-4F4D-97A9-26763EC69F1B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CDDA6FA-5DA8-45C0-9BAB-22E5EB1455FF}" type="pres">
      <dgm:prSet presAssocID="{988BAA42-4ABF-4F4D-97A9-26763EC69F1B}" presName="rootConnector" presStyleLbl="node3" presStyleIdx="6" presStyleCnt="12"/>
      <dgm:spPr/>
      <dgm:t>
        <a:bodyPr/>
        <a:lstStyle/>
        <a:p>
          <a:pPr rtl="1"/>
          <a:endParaRPr lang="he-IL"/>
        </a:p>
      </dgm:t>
    </dgm:pt>
    <dgm:pt modelId="{EE5EC562-9479-4E52-AEAB-0928234537D4}" type="pres">
      <dgm:prSet presAssocID="{988BAA42-4ABF-4F4D-97A9-26763EC69F1B}" presName="hierChild4" presStyleCnt="0"/>
      <dgm:spPr/>
    </dgm:pt>
    <dgm:pt modelId="{C1714D80-595E-4EBA-B1B5-F03A3C5E383E}" type="pres">
      <dgm:prSet presAssocID="{988BAA42-4ABF-4F4D-97A9-26763EC69F1B}" presName="hierChild5" presStyleCnt="0"/>
      <dgm:spPr/>
    </dgm:pt>
    <dgm:pt modelId="{3826C0C1-2A4C-4CA4-B84E-5085C9855F5D}" type="pres">
      <dgm:prSet presAssocID="{AD48E9B9-7272-4B86-9994-505B4CBCC669}" presName="Name37" presStyleLbl="parChTrans1D3" presStyleIdx="7" presStyleCnt="12"/>
      <dgm:spPr/>
      <dgm:t>
        <a:bodyPr/>
        <a:lstStyle/>
        <a:p>
          <a:pPr rtl="1"/>
          <a:endParaRPr lang="he-IL"/>
        </a:p>
      </dgm:t>
    </dgm:pt>
    <dgm:pt modelId="{2C26E144-D23E-4018-A820-C612C2773DBD}" type="pres">
      <dgm:prSet presAssocID="{BB93CFB3-C286-4095-85AF-7200C11A2F04}" presName="hierRoot2" presStyleCnt="0">
        <dgm:presLayoutVars>
          <dgm:hierBranch val="init"/>
        </dgm:presLayoutVars>
      </dgm:prSet>
      <dgm:spPr/>
    </dgm:pt>
    <dgm:pt modelId="{54D12CA4-E63C-49DC-BCC8-1F23DDBBD39A}" type="pres">
      <dgm:prSet presAssocID="{BB93CFB3-C286-4095-85AF-7200C11A2F04}" presName="rootComposite" presStyleCnt="0"/>
      <dgm:spPr/>
    </dgm:pt>
    <dgm:pt modelId="{F82C6FCE-4F62-46DE-8EFA-685A96E47ED2}" type="pres">
      <dgm:prSet presAssocID="{BB93CFB3-C286-4095-85AF-7200C11A2F04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2215A2C-8AF3-458F-A1FC-E5D1626A62B4}" type="pres">
      <dgm:prSet presAssocID="{BB93CFB3-C286-4095-85AF-7200C11A2F04}" presName="rootConnector" presStyleLbl="node3" presStyleIdx="7" presStyleCnt="12"/>
      <dgm:spPr/>
      <dgm:t>
        <a:bodyPr/>
        <a:lstStyle/>
        <a:p>
          <a:pPr rtl="1"/>
          <a:endParaRPr lang="he-IL"/>
        </a:p>
      </dgm:t>
    </dgm:pt>
    <dgm:pt modelId="{CA62113D-3BB1-4F13-81E7-855A2C4EB383}" type="pres">
      <dgm:prSet presAssocID="{BB93CFB3-C286-4095-85AF-7200C11A2F04}" presName="hierChild4" presStyleCnt="0"/>
      <dgm:spPr/>
    </dgm:pt>
    <dgm:pt modelId="{F9C419E1-08EA-431A-BABA-AC3564079844}" type="pres">
      <dgm:prSet presAssocID="{BB93CFB3-C286-4095-85AF-7200C11A2F04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  <dgm:t>
        <a:bodyPr/>
        <a:lstStyle/>
        <a:p>
          <a:pPr rtl="1"/>
          <a:endParaRPr lang="he-IL"/>
        </a:p>
      </dgm:t>
    </dgm:pt>
    <dgm:pt modelId="{629D4C9B-B3E9-441C-AE3D-40D1EB59D386}" type="pres">
      <dgm:prSet presAssocID="{D585B2C9-809E-4FD9-B909-BFAF2F422309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9D99E132-AEA5-4F4A-94CB-793F51CBF886}" type="pres">
      <dgm:prSet presAssocID="{D80352CF-0ABB-43C1-802F-5632CD4815E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A01E5831-4A02-4A8F-BC7C-91B9A8E6ECF2}" type="pres">
      <dgm:prSet presAssocID="{D80352CF-0ABB-43C1-802F-5632CD4815ED}" presName="rootComposite" presStyleCnt="0"/>
      <dgm:spPr/>
      <dgm:t>
        <a:bodyPr/>
        <a:lstStyle/>
        <a:p>
          <a:pPr rtl="1"/>
          <a:endParaRPr lang="he-IL"/>
        </a:p>
      </dgm:t>
    </dgm:pt>
    <dgm:pt modelId="{9850FFCA-BEA2-4473-91BD-0AF99C869FCF}" type="pres">
      <dgm:prSet presAssocID="{D80352CF-0ABB-43C1-802F-5632CD4815E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9C36321-E70F-4E20-B087-52C75547F264}" type="pres">
      <dgm:prSet presAssocID="{D80352CF-0ABB-43C1-802F-5632CD4815ED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227A2BC1-04D5-41D0-B908-DF9D0E23F628}" type="pres">
      <dgm:prSet presAssocID="{D80352CF-0ABB-43C1-802F-5632CD4815ED}" presName="hierChild4" presStyleCnt="0"/>
      <dgm:spPr/>
      <dgm:t>
        <a:bodyPr/>
        <a:lstStyle/>
        <a:p>
          <a:pPr rtl="1"/>
          <a:endParaRPr lang="he-IL"/>
        </a:p>
      </dgm:t>
    </dgm:pt>
    <dgm:pt modelId="{A58F61EA-CFCE-4D35-B332-FF28EDF5550B}" type="pres">
      <dgm:prSet presAssocID="{83D7D6CE-B57C-4CDF-BA3B-48B0023ECF3C}" presName="Name37" presStyleLbl="parChTrans1D3" presStyleIdx="8" presStyleCnt="12"/>
      <dgm:spPr/>
      <dgm:t>
        <a:bodyPr/>
        <a:lstStyle/>
        <a:p>
          <a:pPr rtl="1"/>
          <a:endParaRPr lang="he-IL"/>
        </a:p>
      </dgm:t>
    </dgm:pt>
    <dgm:pt modelId="{767AA15C-C3CB-4695-AC7D-F95619180614}" type="pres">
      <dgm:prSet presAssocID="{9D99B673-0CB5-48E7-BB11-68867BE80D76}" presName="hierRoot2" presStyleCnt="0">
        <dgm:presLayoutVars>
          <dgm:hierBranch val="init"/>
        </dgm:presLayoutVars>
      </dgm:prSet>
      <dgm:spPr/>
    </dgm:pt>
    <dgm:pt modelId="{CC761C6F-013B-4ADC-824F-E32E37F441F3}" type="pres">
      <dgm:prSet presAssocID="{9D99B673-0CB5-48E7-BB11-68867BE80D76}" presName="rootComposite" presStyleCnt="0"/>
      <dgm:spPr/>
    </dgm:pt>
    <dgm:pt modelId="{28D609B9-073F-470E-ABED-481064E31CC5}" type="pres">
      <dgm:prSet presAssocID="{9D99B673-0CB5-48E7-BB11-68867BE80D76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C79876F-280E-4D97-8526-2184D1DD1C99}" type="pres">
      <dgm:prSet presAssocID="{9D99B673-0CB5-48E7-BB11-68867BE80D76}" presName="rootConnector" presStyleLbl="node3" presStyleIdx="8" presStyleCnt="12"/>
      <dgm:spPr/>
      <dgm:t>
        <a:bodyPr/>
        <a:lstStyle/>
        <a:p>
          <a:pPr rtl="1"/>
          <a:endParaRPr lang="he-IL"/>
        </a:p>
      </dgm:t>
    </dgm:pt>
    <dgm:pt modelId="{3FB9B31A-A520-46BD-878E-65A98EFE5C64}" type="pres">
      <dgm:prSet presAssocID="{9D99B673-0CB5-48E7-BB11-68867BE80D76}" presName="hierChild4" presStyleCnt="0"/>
      <dgm:spPr/>
    </dgm:pt>
    <dgm:pt modelId="{E5EADDDC-41FF-4C6C-AAB6-4F6115EDCA37}" type="pres">
      <dgm:prSet presAssocID="{5491A016-9CA0-40F2-9A99-5E8283F6AF54}" presName="Name37" presStyleLbl="parChTrans1D4" presStyleIdx="4" presStyleCnt="6"/>
      <dgm:spPr/>
      <dgm:t>
        <a:bodyPr/>
        <a:lstStyle/>
        <a:p>
          <a:pPr rtl="1"/>
          <a:endParaRPr lang="he-IL"/>
        </a:p>
      </dgm:t>
    </dgm:pt>
    <dgm:pt modelId="{32BD3540-30D9-4E3C-8DEA-7EA1753FFD9C}" type="pres">
      <dgm:prSet presAssocID="{C3730B7A-5CF7-40C3-A0FC-D85569F961E6}" presName="hierRoot2" presStyleCnt="0">
        <dgm:presLayoutVars>
          <dgm:hierBranch val="init"/>
        </dgm:presLayoutVars>
      </dgm:prSet>
      <dgm:spPr/>
    </dgm:pt>
    <dgm:pt modelId="{819839CD-BF52-45FD-ACB3-7AAE5C6EEFB6}" type="pres">
      <dgm:prSet presAssocID="{C3730B7A-5CF7-40C3-A0FC-D85569F961E6}" presName="rootComposite" presStyleCnt="0"/>
      <dgm:spPr/>
    </dgm:pt>
    <dgm:pt modelId="{AF9C1272-7009-4F3E-8500-F1F3C3BA3026}" type="pres">
      <dgm:prSet presAssocID="{C3730B7A-5CF7-40C3-A0FC-D85569F961E6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A0C997F-006A-4F6B-B7D5-63998F8C132A}" type="pres">
      <dgm:prSet presAssocID="{C3730B7A-5CF7-40C3-A0FC-D85569F961E6}" presName="rootConnector" presStyleLbl="node4" presStyleIdx="4" presStyleCnt="6"/>
      <dgm:spPr/>
      <dgm:t>
        <a:bodyPr/>
        <a:lstStyle/>
        <a:p>
          <a:pPr rtl="1"/>
          <a:endParaRPr lang="he-IL"/>
        </a:p>
      </dgm:t>
    </dgm:pt>
    <dgm:pt modelId="{027BA1CC-E1EC-4CBA-BB77-A9D64A160432}" type="pres">
      <dgm:prSet presAssocID="{C3730B7A-5CF7-40C3-A0FC-D85569F961E6}" presName="hierChild4" presStyleCnt="0"/>
      <dgm:spPr/>
    </dgm:pt>
    <dgm:pt modelId="{C3187323-EA43-4752-A57B-C468CC445411}" type="pres">
      <dgm:prSet presAssocID="{C3730B7A-5CF7-40C3-A0FC-D85569F961E6}" presName="hierChild5" presStyleCnt="0"/>
      <dgm:spPr/>
    </dgm:pt>
    <dgm:pt modelId="{287B68E0-AD89-4115-B8E4-058F005D33B4}" type="pres">
      <dgm:prSet presAssocID="{FADF9C26-C75A-4385-8A76-1704BB11E393}" presName="Name37" presStyleLbl="parChTrans1D4" presStyleIdx="5" presStyleCnt="6"/>
      <dgm:spPr/>
      <dgm:t>
        <a:bodyPr/>
        <a:lstStyle/>
        <a:p>
          <a:pPr rtl="1"/>
          <a:endParaRPr lang="he-IL"/>
        </a:p>
      </dgm:t>
    </dgm:pt>
    <dgm:pt modelId="{53B9736A-6D31-408E-BFCB-9A8411874A19}" type="pres">
      <dgm:prSet presAssocID="{7C6EEBC8-440C-4323-B228-52D63C1E3A53}" presName="hierRoot2" presStyleCnt="0">
        <dgm:presLayoutVars>
          <dgm:hierBranch val="init"/>
        </dgm:presLayoutVars>
      </dgm:prSet>
      <dgm:spPr/>
    </dgm:pt>
    <dgm:pt modelId="{C83227D8-15C3-4E5B-BF84-D14A3B22D103}" type="pres">
      <dgm:prSet presAssocID="{7C6EEBC8-440C-4323-B228-52D63C1E3A53}" presName="rootComposite" presStyleCnt="0"/>
      <dgm:spPr/>
    </dgm:pt>
    <dgm:pt modelId="{0E07CA83-60DC-4B47-8E13-20F019053A65}" type="pres">
      <dgm:prSet presAssocID="{7C6EEBC8-440C-4323-B228-52D63C1E3A53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9D888E5-D29E-47A2-96AF-D4B41F7C77C6}" type="pres">
      <dgm:prSet presAssocID="{7C6EEBC8-440C-4323-B228-52D63C1E3A53}" presName="rootConnector" presStyleLbl="node4" presStyleIdx="5" presStyleCnt="6"/>
      <dgm:spPr/>
      <dgm:t>
        <a:bodyPr/>
        <a:lstStyle/>
        <a:p>
          <a:pPr rtl="1"/>
          <a:endParaRPr lang="he-IL"/>
        </a:p>
      </dgm:t>
    </dgm:pt>
    <dgm:pt modelId="{8708A553-03F9-4FA8-9252-0422197E7CDB}" type="pres">
      <dgm:prSet presAssocID="{7C6EEBC8-440C-4323-B228-52D63C1E3A53}" presName="hierChild4" presStyleCnt="0"/>
      <dgm:spPr/>
    </dgm:pt>
    <dgm:pt modelId="{81EDEC28-823A-45CB-8E03-B4B5626FED91}" type="pres">
      <dgm:prSet presAssocID="{7C6EEBC8-440C-4323-B228-52D63C1E3A53}" presName="hierChild5" presStyleCnt="0"/>
      <dgm:spPr/>
    </dgm:pt>
    <dgm:pt modelId="{DB097412-C9F2-4589-A709-E90C59DBCC32}" type="pres">
      <dgm:prSet presAssocID="{9D99B673-0CB5-48E7-BB11-68867BE80D76}" presName="hierChild5" presStyleCnt="0"/>
      <dgm:spPr/>
    </dgm:pt>
    <dgm:pt modelId="{DD9470F1-E1EC-4044-A4F7-027F70C1EC0F}" type="pres">
      <dgm:prSet presAssocID="{95D2DFD4-37FC-4908-A1CE-B6054F2ACCF9}" presName="Name37" presStyleLbl="parChTrans1D3" presStyleIdx="9" presStyleCnt="12"/>
      <dgm:spPr/>
      <dgm:t>
        <a:bodyPr/>
        <a:lstStyle/>
        <a:p>
          <a:pPr rtl="1"/>
          <a:endParaRPr lang="he-IL"/>
        </a:p>
      </dgm:t>
    </dgm:pt>
    <dgm:pt modelId="{1E717B43-07FC-468A-BA54-3DA28FA1B5C8}" type="pres">
      <dgm:prSet presAssocID="{CAA42D6F-0A7A-4B46-A4AD-D05A086902C2}" presName="hierRoot2" presStyleCnt="0">
        <dgm:presLayoutVars>
          <dgm:hierBranch val="init"/>
        </dgm:presLayoutVars>
      </dgm:prSet>
      <dgm:spPr/>
    </dgm:pt>
    <dgm:pt modelId="{C16E32C1-9FA8-4A22-99D4-BF3412C55675}" type="pres">
      <dgm:prSet presAssocID="{CAA42D6F-0A7A-4B46-A4AD-D05A086902C2}" presName="rootComposite" presStyleCnt="0"/>
      <dgm:spPr/>
    </dgm:pt>
    <dgm:pt modelId="{3EFE38D4-62BB-4AC6-9221-0ED189C7EC85}" type="pres">
      <dgm:prSet presAssocID="{CAA42D6F-0A7A-4B46-A4AD-D05A086902C2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D7981F2-BD4E-454C-9E20-EE22C707773E}" type="pres">
      <dgm:prSet presAssocID="{CAA42D6F-0A7A-4B46-A4AD-D05A086902C2}" presName="rootConnector" presStyleLbl="node3" presStyleIdx="9" presStyleCnt="12"/>
      <dgm:spPr/>
      <dgm:t>
        <a:bodyPr/>
        <a:lstStyle/>
        <a:p>
          <a:pPr rtl="1"/>
          <a:endParaRPr lang="he-IL"/>
        </a:p>
      </dgm:t>
    </dgm:pt>
    <dgm:pt modelId="{3C245C28-C0D4-4507-AAF2-AC81B9F69EA0}" type="pres">
      <dgm:prSet presAssocID="{CAA42D6F-0A7A-4B46-A4AD-D05A086902C2}" presName="hierChild4" presStyleCnt="0"/>
      <dgm:spPr/>
    </dgm:pt>
    <dgm:pt modelId="{92350CAF-E61A-46CC-91A7-5DA1EF0BEEA1}" type="pres">
      <dgm:prSet presAssocID="{CAA42D6F-0A7A-4B46-A4AD-D05A086902C2}" presName="hierChild5" presStyleCnt="0"/>
      <dgm:spPr/>
    </dgm:pt>
    <dgm:pt modelId="{9F46E547-0C94-4B59-A186-D1F0291744A3}" type="pres">
      <dgm:prSet presAssocID="{33E5C604-F21C-4480-8314-560711DE0E96}" presName="Name37" presStyleLbl="parChTrans1D3" presStyleIdx="10" presStyleCnt="12"/>
      <dgm:spPr/>
      <dgm:t>
        <a:bodyPr/>
        <a:lstStyle/>
        <a:p>
          <a:pPr rtl="1"/>
          <a:endParaRPr lang="he-IL"/>
        </a:p>
      </dgm:t>
    </dgm:pt>
    <dgm:pt modelId="{4272F208-74A0-42EF-9D7A-2F636DF01F04}" type="pres">
      <dgm:prSet presAssocID="{A49E60B7-28E5-4BA7-8B58-C2E07C2DE1AB}" presName="hierRoot2" presStyleCnt="0">
        <dgm:presLayoutVars>
          <dgm:hierBranch val="init"/>
        </dgm:presLayoutVars>
      </dgm:prSet>
      <dgm:spPr/>
    </dgm:pt>
    <dgm:pt modelId="{ABA3B713-B22B-41BE-A280-6157E4F019F1}" type="pres">
      <dgm:prSet presAssocID="{A49E60B7-28E5-4BA7-8B58-C2E07C2DE1AB}" presName="rootComposite" presStyleCnt="0"/>
      <dgm:spPr/>
    </dgm:pt>
    <dgm:pt modelId="{78B0F149-7C98-4E3F-BA4D-0FD801A97935}" type="pres">
      <dgm:prSet presAssocID="{A49E60B7-28E5-4BA7-8B58-C2E07C2DE1A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93F4217-C7E5-40CC-A0BE-E88F63C41BD4}" type="pres">
      <dgm:prSet presAssocID="{A49E60B7-28E5-4BA7-8B58-C2E07C2DE1AB}" presName="rootConnector" presStyleLbl="node3" presStyleIdx="10" presStyleCnt="12"/>
      <dgm:spPr/>
      <dgm:t>
        <a:bodyPr/>
        <a:lstStyle/>
        <a:p>
          <a:pPr rtl="1"/>
          <a:endParaRPr lang="he-IL"/>
        </a:p>
      </dgm:t>
    </dgm:pt>
    <dgm:pt modelId="{56885C21-8676-4CA2-82A9-061794A3B44B}" type="pres">
      <dgm:prSet presAssocID="{A49E60B7-28E5-4BA7-8B58-C2E07C2DE1AB}" presName="hierChild4" presStyleCnt="0"/>
      <dgm:spPr/>
    </dgm:pt>
    <dgm:pt modelId="{53985FAA-5C9F-4247-9FFF-C76A06E85A00}" type="pres">
      <dgm:prSet presAssocID="{A49E60B7-28E5-4BA7-8B58-C2E07C2DE1AB}" presName="hierChild5" presStyleCnt="0"/>
      <dgm:spPr/>
    </dgm:pt>
    <dgm:pt modelId="{785FA90C-4ACF-418E-A734-E42DE46C4D5E}" type="pres">
      <dgm:prSet presAssocID="{1A620F6B-7130-4457-8D58-06A3A3B5CE65}" presName="Name37" presStyleLbl="parChTrans1D3" presStyleIdx="11" presStyleCnt="12"/>
      <dgm:spPr/>
      <dgm:t>
        <a:bodyPr/>
        <a:lstStyle/>
        <a:p>
          <a:pPr rtl="1"/>
          <a:endParaRPr lang="he-IL"/>
        </a:p>
      </dgm:t>
    </dgm:pt>
    <dgm:pt modelId="{E73491E3-74F1-4E91-B430-63C2A27BE06A}" type="pres">
      <dgm:prSet presAssocID="{006B90F9-37F8-4994-B514-33218D5990B5}" presName="hierRoot2" presStyleCnt="0">
        <dgm:presLayoutVars>
          <dgm:hierBranch val="init"/>
        </dgm:presLayoutVars>
      </dgm:prSet>
      <dgm:spPr/>
    </dgm:pt>
    <dgm:pt modelId="{4CB1DBCC-1F4A-4A38-8C4D-775E3EDA7180}" type="pres">
      <dgm:prSet presAssocID="{006B90F9-37F8-4994-B514-33218D5990B5}" presName="rootComposite" presStyleCnt="0"/>
      <dgm:spPr/>
    </dgm:pt>
    <dgm:pt modelId="{FB0A3942-FDBD-4819-8440-D21E2AC49DDE}" type="pres">
      <dgm:prSet presAssocID="{006B90F9-37F8-4994-B514-33218D5990B5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1400B2E-41B3-443B-8B0C-60CE68C5520A}" type="pres">
      <dgm:prSet presAssocID="{006B90F9-37F8-4994-B514-33218D5990B5}" presName="rootConnector" presStyleLbl="node3" presStyleIdx="11" presStyleCnt="12"/>
      <dgm:spPr/>
      <dgm:t>
        <a:bodyPr/>
        <a:lstStyle/>
        <a:p>
          <a:pPr rtl="1"/>
          <a:endParaRPr lang="he-IL"/>
        </a:p>
      </dgm:t>
    </dgm:pt>
    <dgm:pt modelId="{44C856DE-707A-4A54-ADA9-3B256FE3D885}" type="pres">
      <dgm:prSet presAssocID="{006B90F9-37F8-4994-B514-33218D5990B5}" presName="hierChild4" presStyleCnt="0"/>
      <dgm:spPr/>
    </dgm:pt>
    <dgm:pt modelId="{741C8EAC-0E97-4973-B6C4-D13501665FD5}" type="pres">
      <dgm:prSet presAssocID="{006B90F9-37F8-4994-B514-33218D5990B5}" presName="hierChild5" presStyleCnt="0"/>
      <dgm:spPr/>
    </dgm:pt>
    <dgm:pt modelId="{41682125-7BA6-419C-A414-11D0B01F387F}" type="pres">
      <dgm:prSet presAssocID="{D80352CF-0ABB-43C1-802F-5632CD4815ED}" presName="hierChild5" presStyleCnt="0"/>
      <dgm:spPr/>
      <dgm:t>
        <a:bodyPr/>
        <a:lstStyle/>
        <a:p>
          <a:pPr rtl="1"/>
          <a:endParaRPr lang="he-IL"/>
        </a:p>
      </dgm:t>
    </dgm:pt>
    <dgm:pt modelId="{6FFE7348-6705-4A47-9F4C-EBEA4EF764AC}" type="pres">
      <dgm:prSet presAssocID="{433A5B41-EDEC-4779-B029-087872C6890C}" presName="hierChild3" presStyleCnt="0"/>
      <dgm:spPr/>
      <dgm:t>
        <a:bodyPr/>
        <a:lstStyle/>
        <a:p>
          <a:pPr rtl="1"/>
          <a:endParaRPr lang="he-IL"/>
        </a:p>
      </dgm:t>
    </dgm:pt>
  </dgm:ptLst>
  <dgm:cxnLst>
    <dgm:cxn modelId="{9F80BCE9-67F9-42BA-8504-42B835803850}" srcId="{9D99B673-0CB5-48E7-BB11-68867BE80D76}" destId="{C3730B7A-5CF7-40C3-A0FC-D85569F961E6}" srcOrd="0" destOrd="0" parTransId="{5491A016-9CA0-40F2-9A99-5E8283F6AF54}" sibTransId="{38EE0D31-A77D-4DE5-BD72-F8AB15A32521}"/>
    <dgm:cxn modelId="{18A22D1B-B209-4D72-9BFD-78F898F61EBB}" type="presOf" srcId="{18B9D510-DDFF-409C-B646-0629A55503E0}" destId="{6D2FF609-CBEB-4409-8E85-3A3997B405A1}" srcOrd="1" destOrd="0" presId="urn:microsoft.com/office/officeart/2005/8/layout/orgChart1"/>
    <dgm:cxn modelId="{DD2975A1-D8D5-44EA-ACA5-427C055D01DF}" type="presOf" srcId="{433A5B41-EDEC-4779-B029-087872C6890C}" destId="{EB174355-53AF-4528-9635-2EB6CAB61AF8}" srcOrd="0" destOrd="0" presId="urn:microsoft.com/office/officeart/2005/8/layout/orgChart1"/>
    <dgm:cxn modelId="{41186403-4029-4B25-9156-DB86B21A6706}" type="presOf" srcId="{0ED11228-06A8-4ACD-9F50-9519392C51EB}" destId="{86091639-A7E2-4F2E-A668-F8B9C7B037EF}" srcOrd="1" destOrd="0" presId="urn:microsoft.com/office/officeart/2005/8/layout/orgChart1"/>
    <dgm:cxn modelId="{210167AE-BC19-43E2-9E2A-A4DDA3752A8D}" type="presOf" srcId="{B48B5F43-10D4-41C3-8CEB-7A30326A83A7}" destId="{993FA646-8BB6-40BD-A328-B2283568F35C}" srcOrd="0" destOrd="0" presId="urn:microsoft.com/office/officeart/2005/8/layout/orgChart1"/>
    <dgm:cxn modelId="{61DEF1E9-E1AB-4461-8351-5EF9700FCFB2}" type="presOf" srcId="{B48B5F43-10D4-41C3-8CEB-7A30326A83A7}" destId="{CBFCC2FD-E32E-486E-A016-9520D5ACFAAA}" srcOrd="1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9293CB38-1B71-481C-9FB8-E6C7468897B8}" type="presOf" srcId="{433A5B41-EDEC-4779-B029-087872C6890C}" destId="{04A7CDEA-F711-4A9A-BD0C-15BF08E3DE44}" srcOrd="1" destOrd="0" presId="urn:microsoft.com/office/officeart/2005/8/layout/orgChart1"/>
    <dgm:cxn modelId="{FA5D1E1D-9DC9-4E5A-B6A6-A44E5DA60F98}" type="presOf" srcId="{940186B0-8506-4835-9EBE-AD1109682A43}" destId="{C7E7904A-BAC6-4F04-AAFC-74EBA9A0EEAB}" srcOrd="1" destOrd="0" presId="urn:microsoft.com/office/officeart/2005/8/layout/orgChart1"/>
    <dgm:cxn modelId="{B685124E-966F-4EA1-B673-6C6E6511864C}" srcId="{D80352CF-0ABB-43C1-802F-5632CD4815ED}" destId="{006B90F9-37F8-4994-B514-33218D5990B5}" srcOrd="3" destOrd="0" parTransId="{1A620F6B-7130-4457-8D58-06A3A3B5CE65}" sibTransId="{57B302B9-5FBD-4682-85F7-21686882DAFE}"/>
    <dgm:cxn modelId="{3927D2AC-17A0-4FA1-8EA1-19349EE96426}" type="presOf" srcId="{83D7D6CE-B57C-4CDF-BA3B-48B0023ECF3C}" destId="{A58F61EA-CFCE-4D35-B332-FF28EDF5550B}" srcOrd="0" destOrd="0" presId="urn:microsoft.com/office/officeart/2005/8/layout/orgChart1"/>
    <dgm:cxn modelId="{A1E01887-A3E9-4AFD-9B87-76ACD2631A4B}" type="presOf" srcId="{9D99B673-0CB5-48E7-BB11-68867BE80D76}" destId="{3C79876F-280E-4D97-8526-2184D1DD1C99}" srcOrd="1" destOrd="0" presId="urn:microsoft.com/office/officeart/2005/8/layout/orgChart1"/>
    <dgm:cxn modelId="{A65C4E3E-0CC7-45ED-984A-CAB5B4FB1000}" srcId="{0ED11228-06A8-4ACD-9F50-9519392C51EB}" destId="{40A0EE57-86ED-4EFF-B4E8-E9125417F395}" srcOrd="1" destOrd="0" parTransId="{41198655-EEF6-4909-9F61-924789076AF5}" sibTransId="{A69E10CC-0453-4539-A45E-74F1641CC8CA}"/>
    <dgm:cxn modelId="{CFDCA12E-2616-4DD6-8D5E-08ADC66D9BE2}" type="presOf" srcId="{00DE50F4-8EDB-4092-A935-E93BE8232A32}" destId="{3BECCC57-5B17-492A-BFDF-62F722CBB9CE}" srcOrd="1" destOrd="0" presId="urn:microsoft.com/office/officeart/2005/8/layout/orgChart1"/>
    <dgm:cxn modelId="{3F161BE6-E6E1-4983-B27C-1343E6CBFB3C}" srcId="{00DE50F4-8EDB-4092-A935-E93BE8232A32}" destId="{18B9D510-DDFF-409C-B646-0629A55503E0}" srcOrd="0" destOrd="0" parTransId="{2C47FCF2-E7FE-4F82-A9AD-CD64BEF43BFF}" sibTransId="{E2062693-24D6-4B46-8070-F3F434CD901E}"/>
    <dgm:cxn modelId="{EF485429-5013-458D-AAAF-478F254965B7}" type="presOf" srcId="{795F9F1B-ACCD-40BB-8102-D7BCCCC3A873}" destId="{D9457170-91AC-43CC-BE9E-F186F3C86893}" srcOrd="0" destOrd="0" presId="urn:microsoft.com/office/officeart/2005/8/layout/orgChart1"/>
    <dgm:cxn modelId="{0B2BA8E3-DB13-439A-96D8-61B0DD9CBAB2}" type="presOf" srcId="{2C47FCF2-E7FE-4F82-A9AD-CD64BEF43BFF}" destId="{B439DDF5-86D9-443D-A669-61997F285056}" srcOrd="0" destOrd="0" presId="urn:microsoft.com/office/officeart/2005/8/layout/orgChart1"/>
    <dgm:cxn modelId="{47739AD8-4815-4A91-85F0-604320304241}" type="presOf" srcId="{5491A016-9CA0-40F2-9A99-5E8283F6AF54}" destId="{E5EADDDC-41FF-4C6C-AAB6-4F6115EDCA37}" srcOrd="0" destOrd="0" presId="urn:microsoft.com/office/officeart/2005/8/layout/orgChart1"/>
    <dgm:cxn modelId="{BDB5D37C-5A58-4937-85AE-CF0CBD4CEDEF}" type="presOf" srcId="{7C6EEBC8-440C-4323-B228-52D63C1E3A53}" destId="{0E07CA83-60DC-4B47-8E13-20F019053A65}" srcOrd="0" destOrd="0" presId="urn:microsoft.com/office/officeart/2005/8/layout/orgChart1"/>
    <dgm:cxn modelId="{45E4AFCF-222D-4A5B-B87B-18E67ED95B58}" type="presOf" srcId="{80E8F30B-3EF5-4B73-B8C2-A1A5E700BE0C}" destId="{C35062E7-0DD9-446A-BBC2-9E8ECE7CB0E5}" srcOrd="0" destOrd="0" presId="urn:microsoft.com/office/officeart/2005/8/layout/orgChart1"/>
    <dgm:cxn modelId="{5D1CF144-E3B2-46FA-B097-E5BCDDF8DF87}" type="presOf" srcId="{C3730B7A-5CF7-40C3-A0FC-D85569F961E6}" destId="{1A0C997F-006A-4F6B-B7D5-63998F8C132A}" srcOrd="1" destOrd="0" presId="urn:microsoft.com/office/officeart/2005/8/layout/orgChart1"/>
    <dgm:cxn modelId="{F381D64A-1BE7-409A-859C-50C9CBE8D6B2}" type="presOf" srcId="{D80352CF-0ABB-43C1-802F-5632CD4815ED}" destId="{9850FFCA-BEA2-4473-91BD-0AF99C869FCF}" srcOrd="0" destOrd="0" presId="urn:microsoft.com/office/officeart/2005/8/layout/orgChart1"/>
    <dgm:cxn modelId="{E013DDDB-EBBF-46FF-8BD9-4D21C02C4F5A}" type="presOf" srcId="{43764EB5-0EBE-4B6B-BE7E-585A33B81F0D}" destId="{9FBFEEC1-1719-452C-B873-3E18626FB34E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8E5E8DF5-35D6-4D53-92F6-66AAABB54108}" type="presOf" srcId="{988BAA42-4ABF-4F4D-97A9-26763EC69F1B}" destId="{A78972C5-738D-49C1-945F-9F2361B1F3BE}" srcOrd="0" destOrd="0" presId="urn:microsoft.com/office/officeart/2005/8/layout/orgChart1"/>
    <dgm:cxn modelId="{057C076D-2A24-40CB-B629-47CEF8E30E73}" type="presOf" srcId="{43764EB5-0EBE-4B6B-BE7E-585A33B81F0D}" destId="{FE49B292-3682-4790-B309-D4C53F94B16F}" srcOrd="1" destOrd="0" presId="urn:microsoft.com/office/officeart/2005/8/layout/orgChart1"/>
    <dgm:cxn modelId="{22B97A42-8B9C-46C6-A10B-E86B4CFCE578}" type="presOf" srcId="{BB93CFB3-C286-4095-85AF-7200C11A2F04}" destId="{F82C6FCE-4F62-46DE-8EFA-685A96E47ED2}" srcOrd="0" destOrd="0" presId="urn:microsoft.com/office/officeart/2005/8/layout/orgChart1"/>
    <dgm:cxn modelId="{03C6087F-1DB2-43B5-B9D2-AC4E1CD859F0}" type="presOf" srcId="{40A0EE57-86ED-4EFF-B4E8-E9125417F395}" destId="{8DFE6E0D-C177-48F3-9052-16983AA2BF03}" srcOrd="0" destOrd="0" presId="urn:microsoft.com/office/officeart/2005/8/layout/orgChart1"/>
    <dgm:cxn modelId="{F2E2E750-75C2-4B68-9367-A7FE674343A3}" type="presOf" srcId="{1C4E682E-1C9E-45AE-AB7A-92ED4A4D8F97}" destId="{F8842C9D-AC6C-4E76-88E1-6D446BD3C381}" srcOrd="1" destOrd="0" presId="urn:microsoft.com/office/officeart/2005/8/layout/orgChart1"/>
    <dgm:cxn modelId="{D010F4C4-4282-4F90-B70F-D8FE25EA5D0A}" type="presOf" srcId="{4FE5EAFF-7983-4B7F-A623-67E68E5B4B1B}" destId="{3CB65C86-A02F-4336-995E-E5A1B24179E9}" srcOrd="0" destOrd="0" presId="urn:microsoft.com/office/officeart/2005/8/layout/orgChart1"/>
    <dgm:cxn modelId="{BF1C9375-0C06-410A-8734-B1F291ACB9D2}" type="presOf" srcId="{41D27E45-ABE2-4D73-976D-9BF0CC60DA57}" destId="{6A24464E-1717-4518-8F11-C35926C90B6B}" srcOrd="0" destOrd="0" presId="urn:microsoft.com/office/officeart/2005/8/layout/orgChart1"/>
    <dgm:cxn modelId="{6C5F1F33-E817-4E85-A8AC-74054C490637}" srcId="{3DDFBD1B-621C-40D8-8BFC-D2C367EF3C43}" destId="{1C4E682E-1C9E-45AE-AB7A-92ED4A4D8F97}" srcOrd="2" destOrd="0" parTransId="{80E8F30B-3EF5-4B73-B8C2-A1A5E700BE0C}" sibTransId="{78D6E5B4-59A0-4FC9-BEB7-B23FC6D530FC}"/>
    <dgm:cxn modelId="{B2564278-A2FC-41A0-A6F5-B7C3D2CD6B2E}" type="presOf" srcId="{006B90F9-37F8-4994-B514-33218D5990B5}" destId="{51400B2E-41B3-443B-8B0C-60CE68C5520A}" srcOrd="1" destOrd="0" presId="urn:microsoft.com/office/officeart/2005/8/layout/orgChart1"/>
    <dgm:cxn modelId="{1CE421CA-2863-4628-866A-DA3643D81443}" type="presOf" srcId="{1C4E682E-1C9E-45AE-AB7A-92ED4A4D8F97}" destId="{5172C422-AF3C-4949-B289-C2E343D5273F}" srcOrd="0" destOrd="0" presId="urn:microsoft.com/office/officeart/2005/8/layout/orgChart1"/>
    <dgm:cxn modelId="{2B72425F-2FE1-4144-BFE1-74A154B9CD1C}" type="presOf" srcId="{CAA42D6F-0A7A-4B46-A4AD-D05A086902C2}" destId="{9D7981F2-BD4E-454C-9E20-EE22C707773E}" srcOrd="1" destOrd="0" presId="urn:microsoft.com/office/officeart/2005/8/layout/orgChart1"/>
    <dgm:cxn modelId="{9FB5DC8B-429A-4E22-91CD-1D3CA9C0C0AA}" srcId="{0ED11228-06A8-4ACD-9F50-9519392C51EB}" destId="{988BAA42-4ABF-4F4D-97A9-26763EC69F1B}" srcOrd="2" destOrd="0" parTransId="{4A9B4756-78B9-426B-930D-6830C1D7B4C4}" sibTransId="{C59B2AD0-1540-4193-8147-FD8BD1DEDC13}"/>
    <dgm:cxn modelId="{47AFA1F3-BB57-4AD8-8E2B-36159309FDD7}" type="presOf" srcId="{7C6EEBC8-440C-4323-B228-52D63C1E3A53}" destId="{39D888E5-D29E-47A2-96AF-D4B41F7C77C6}" srcOrd="1" destOrd="0" presId="urn:microsoft.com/office/officeart/2005/8/layout/orgChart1"/>
    <dgm:cxn modelId="{CE1A2DEE-1593-40D5-9CBF-7D25AED3C3F1}" type="presOf" srcId="{BB93CFB3-C286-4095-85AF-7200C11A2F04}" destId="{02215A2C-8AF3-458F-A1FC-E5D1626A62B4}" srcOrd="1" destOrd="0" presId="urn:microsoft.com/office/officeart/2005/8/layout/orgChart1"/>
    <dgm:cxn modelId="{9538447F-55AE-4CAB-97D6-8B181202696A}" type="presOf" srcId="{41198655-EEF6-4909-9F61-924789076AF5}" destId="{EE819E2E-704A-4419-97C9-D0062AE585A8}" srcOrd="0" destOrd="0" presId="urn:microsoft.com/office/officeart/2005/8/layout/orgChart1"/>
    <dgm:cxn modelId="{1FE2D867-F36C-4D1D-96F3-7C8E2CCFE8FC}" srcId="{0ED11228-06A8-4ACD-9F50-9519392C51EB}" destId="{00DE50F4-8EDB-4092-A935-E93BE8232A32}" srcOrd="0" destOrd="0" parTransId="{F1E38902-23EB-4E2A-A524-972D11466FAF}" sibTransId="{605005EC-8BDB-420E-92AE-671F589B2009}"/>
    <dgm:cxn modelId="{FF3C1774-A42F-4CA5-A7B6-4BD1AF6287C7}" type="presOf" srcId="{A49E60B7-28E5-4BA7-8B58-C2E07C2DE1AB}" destId="{78B0F149-7C98-4E3F-BA4D-0FD801A97935}" srcOrd="0" destOrd="0" presId="urn:microsoft.com/office/officeart/2005/8/layout/orgChart1"/>
    <dgm:cxn modelId="{970937C4-2F9F-4A6B-BD63-4218F4E7FDD2}" type="presOf" srcId="{006B90F9-37F8-4994-B514-33218D5990B5}" destId="{FB0A3942-FDBD-4819-8440-D21E2AC49DDE}" srcOrd="0" destOrd="0" presId="urn:microsoft.com/office/officeart/2005/8/layout/orgChart1"/>
    <dgm:cxn modelId="{A9695271-32B6-4C0C-A27E-55BAC927583B}" srcId="{00DE50F4-8EDB-4092-A935-E93BE8232A32}" destId="{43764EB5-0EBE-4B6B-BE7E-585A33B81F0D}" srcOrd="1" destOrd="0" parTransId="{C33C80FA-78DD-49D1-999A-30C69854A011}" sibTransId="{CD778967-E7B7-40FE-AD70-ADCE1D548E62}"/>
    <dgm:cxn modelId="{94D47390-8C87-4AB2-AE47-ADCFDB2EC3F8}" type="presOf" srcId="{18B9D510-DDFF-409C-B646-0629A55503E0}" destId="{0A9E7072-7FAA-4F85-8ECF-19C4D7EA11FE}" srcOrd="0" destOrd="0" presId="urn:microsoft.com/office/officeart/2005/8/layout/orgChart1"/>
    <dgm:cxn modelId="{A31FAA81-4EA8-4E4A-BC59-EEB18DA19B22}" type="presOf" srcId="{AD48E9B9-7272-4B86-9994-505B4CBCC669}" destId="{3826C0C1-2A4C-4CA4-B84E-5085C9855F5D}" srcOrd="0" destOrd="0" presId="urn:microsoft.com/office/officeart/2005/8/layout/orgChart1"/>
    <dgm:cxn modelId="{039D4EAB-6D61-4511-A9D2-CB413E1308F2}" type="presOf" srcId="{1A620F6B-7130-4457-8D58-06A3A3B5CE65}" destId="{785FA90C-4ACF-418E-A734-E42DE46C4D5E}" srcOrd="0" destOrd="0" presId="urn:microsoft.com/office/officeart/2005/8/layout/orgChart1"/>
    <dgm:cxn modelId="{22446060-CE72-44F3-9987-963CF06749C2}" type="presOf" srcId="{0D0A27D2-713E-4044-AED6-AAABB3386E5D}" destId="{A42E783D-BD37-40EC-A1F9-A88AEB71C273}" srcOrd="0" destOrd="0" presId="urn:microsoft.com/office/officeart/2005/8/layout/orgChart1"/>
    <dgm:cxn modelId="{129E2A86-629E-4D82-8C13-F1B63EE8801A}" srcId="{3DDFBD1B-621C-40D8-8BFC-D2C367EF3C43}" destId="{940186B0-8506-4835-9EBE-AD1109682A43}" srcOrd="0" destOrd="0" parTransId="{795F9F1B-ACCD-40BB-8102-D7BCCCC3A873}" sibTransId="{052E8A8B-594A-4559-964F-D02D961663C6}"/>
    <dgm:cxn modelId="{0401A4C1-1029-40F7-AADE-88EF9F0E1EBC}" type="presOf" srcId="{3DDFBD1B-621C-40D8-8BFC-D2C367EF3C43}" destId="{627D74C1-8835-4694-A952-46D875B7493B}" srcOrd="1" destOrd="0" presId="urn:microsoft.com/office/officeart/2005/8/layout/orgChart1"/>
    <dgm:cxn modelId="{BDB4A33D-AB8B-4F70-AFEF-BE68191BC5FF}" type="presOf" srcId="{2208177F-E641-4AF6-9E4D-ACF4D1D1AEEB}" destId="{238306C4-8E13-45AE-9AFD-D1C903FE3502}" srcOrd="0" destOrd="0" presId="urn:microsoft.com/office/officeart/2005/8/layout/orgChart1"/>
    <dgm:cxn modelId="{46823D85-439B-491F-BD0C-18ED9F009B2C}" type="presOf" srcId="{4A9B4756-78B9-426B-930D-6830C1D7B4C4}" destId="{8939B193-A8F8-41D2-87D5-ADDDAB9AE390}" srcOrd="0" destOrd="0" presId="urn:microsoft.com/office/officeart/2005/8/layout/orgChart1"/>
    <dgm:cxn modelId="{1ABD48A1-E1D0-414F-AA92-69E3A2D00D77}" type="presOf" srcId="{F1E38902-23EB-4E2A-A524-972D11466FAF}" destId="{935C8B79-2B6E-42EC-97EC-47BEFBE26656}" srcOrd="0" destOrd="0" presId="urn:microsoft.com/office/officeart/2005/8/layout/orgChart1"/>
    <dgm:cxn modelId="{22932680-2301-4816-AEF7-CB7720435DE3}" type="presOf" srcId="{0ED11228-06A8-4ACD-9F50-9519392C51EB}" destId="{404337A5-EAD6-4553-BD89-C1BE5AC02670}" srcOrd="0" destOrd="0" presId="urn:microsoft.com/office/officeart/2005/8/layout/orgChart1"/>
    <dgm:cxn modelId="{F4345CE2-F3D0-409D-8D3E-D71AC331A43D}" type="presOf" srcId="{B955FFE6-03F2-45EE-8764-8EE4449244FF}" destId="{D99B69CD-F104-490B-86DC-7771D402D26F}" srcOrd="0" destOrd="0" presId="urn:microsoft.com/office/officeart/2005/8/layout/orgChart1"/>
    <dgm:cxn modelId="{06C2E6D6-B8A7-44DB-B402-BF58589EC3EA}" type="presOf" srcId="{CAA42D6F-0A7A-4B46-A4AD-D05A086902C2}" destId="{3EFE38D4-62BB-4AC6-9221-0ED189C7EC85}" srcOrd="0" destOrd="0" presId="urn:microsoft.com/office/officeart/2005/8/layout/orgChart1"/>
    <dgm:cxn modelId="{512F67C1-B1D8-4587-AE6F-9C121E597BBE}" srcId="{940186B0-8506-4835-9EBE-AD1109682A43}" destId="{2208177F-E641-4AF6-9E4D-ACF4D1D1AEEB}" srcOrd="0" destOrd="0" parTransId="{B955FFE6-03F2-45EE-8764-8EE4449244FF}" sibTransId="{76EDB11D-9602-4E0F-8DA5-4CDBD6E80EEE}"/>
    <dgm:cxn modelId="{88AD562F-728B-43F2-9E53-0E038EC98CB2}" type="presOf" srcId="{988BAA42-4ABF-4F4D-97A9-26763EC69F1B}" destId="{5CDDA6FA-5DA8-45C0-9BAB-22E5EB1455FF}" srcOrd="1" destOrd="0" presId="urn:microsoft.com/office/officeart/2005/8/layout/orgChart1"/>
    <dgm:cxn modelId="{1708C5B7-1B42-42B4-A912-741775D66790}" srcId="{0ED11228-06A8-4ACD-9F50-9519392C51EB}" destId="{BB93CFB3-C286-4095-85AF-7200C11A2F04}" srcOrd="3" destOrd="0" parTransId="{AD48E9B9-7272-4B86-9994-505B4CBCC669}" sibTransId="{A144E8AB-4E6B-4C68-A6D4-68B214845D77}"/>
    <dgm:cxn modelId="{B1FF9A6D-4ADB-4360-A90E-6A82C3446754}" type="presOf" srcId="{D80352CF-0ABB-43C1-802F-5632CD4815ED}" destId="{29C36321-E70F-4E20-B087-52C75547F264}" srcOrd="1" destOrd="0" presId="urn:microsoft.com/office/officeart/2005/8/layout/orgChart1"/>
    <dgm:cxn modelId="{46D8C93C-46CB-4C76-B0AE-53DCE60F8BF1}" srcId="{D80352CF-0ABB-43C1-802F-5632CD4815ED}" destId="{CAA42D6F-0A7A-4B46-A4AD-D05A086902C2}" srcOrd="1" destOrd="0" parTransId="{95D2DFD4-37FC-4908-A1CE-B6054F2ACCF9}" sibTransId="{5DC890EA-540D-4A96-9354-61C89E7DB517}"/>
    <dgm:cxn modelId="{34C85618-7311-4833-B316-5638C48DEB13}" srcId="{433A5B41-EDEC-4779-B029-087872C6890C}" destId="{D80352CF-0ABB-43C1-802F-5632CD4815ED}" srcOrd="2" destOrd="0" parTransId="{D585B2C9-809E-4FD9-B909-BFAF2F422309}" sibTransId="{3C15F204-5089-435C-9C1E-0BD2A7FB7EB7}"/>
    <dgm:cxn modelId="{BFB383D6-9D23-4536-928A-9174765DB709}" type="presOf" srcId="{19E666AB-32BB-40BC-96C1-CB75AE60C771}" destId="{ACAB94CF-FAE8-4B4B-9684-1DB855446F20}" srcOrd="0" destOrd="0" presId="urn:microsoft.com/office/officeart/2005/8/layout/orgChart1"/>
    <dgm:cxn modelId="{15712098-ACCC-43A6-B5A6-6A2C491FC654}" srcId="{D80352CF-0ABB-43C1-802F-5632CD4815ED}" destId="{A49E60B7-28E5-4BA7-8B58-C2E07C2DE1AB}" srcOrd="2" destOrd="0" parTransId="{33E5C604-F21C-4480-8314-560711DE0E96}" sibTransId="{C3941AE7-5ADF-4635-B90A-741437537A41}"/>
    <dgm:cxn modelId="{FA54EFDD-D130-455E-AD7E-3F739FAFD626}" type="presOf" srcId="{D585B2C9-809E-4FD9-B909-BFAF2F422309}" destId="{629D4C9B-B3E9-441C-AE3D-40D1EB59D386}" srcOrd="0" destOrd="0" presId="urn:microsoft.com/office/officeart/2005/8/layout/orgChart1"/>
    <dgm:cxn modelId="{0DCEFC81-0DE4-4647-9917-8D2F365F2990}" srcId="{940186B0-8506-4835-9EBE-AD1109682A43}" destId="{0D0A27D2-713E-4044-AED6-AAABB3386E5D}" srcOrd="1" destOrd="0" parTransId="{9B532E41-CB17-4B1F-BD33-D277C7A9E372}" sibTransId="{3F956BF0-7DE4-4E24-983A-C8558D84242C}"/>
    <dgm:cxn modelId="{F4EA7C4E-FE56-4B01-872D-9F8E78E3402C}" type="presOf" srcId="{95D2DFD4-37FC-4908-A1CE-B6054F2ACCF9}" destId="{DD9470F1-E1EC-4044-A4F7-027F70C1EC0F}" srcOrd="0" destOrd="0" presId="urn:microsoft.com/office/officeart/2005/8/layout/orgChart1"/>
    <dgm:cxn modelId="{E112B9E3-8694-447F-A55A-49E5EA6B73AE}" srcId="{3DDFBD1B-621C-40D8-8BFC-D2C367EF3C43}" destId="{B48B5F43-10D4-41C3-8CEB-7A30326A83A7}" srcOrd="3" destOrd="0" parTransId="{3D59D1AB-F90E-4B33-8463-1B0D98ED794E}" sibTransId="{34EB3306-C932-4BCA-BBD0-67DF1DCA1457}"/>
    <dgm:cxn modelId="{3944AC3B-685C-4C91-BC04-FCD09C0CB4A9}" srcId="{3DDFBD1B-621C-40D8-8BFC-D2C367EF3C43}" destId="{4FE5EAFF-7983-4B7F-A623-67E68E5B4B1B}" srcOrd="1" destOrd="0" parTransId="{E73E004A-06A4-4351-963E-5F1D571AC995}" sibTransId="{ABC12FDB-0637-4B8F-9C6F-C12833091BE8}"/>
    <dgm:cxn modelId="{F9CF66F9-056D-412D-9EF9-DB605DEE2CB7}" type="presOf" srcId="{9B532E41-CB17-4B1F-BD33-D277C7A9E372}" destId="{9B15D81F-04B2-4564-9486-688F9AEEC2B0}" srcOrd="0" destOrd="0" presId="urn:microsoft.com/office/officeart/2005/8/layout/orgChart1"/>
    <dgm:cxn modelId="{29804DD2-7083-47BF-8AA0-6FABEC068732}" type="presOf" srcId="{940186B0-8506-4835-9EBE-AD1109682A43}" destId="{99C3C2AE-2B29-455E-90EF-FD466DD312F9}" srcOrd="0" destOrd="0" presId="urn:microsoft.com/office/officeart/2005/8/layout/orgChart1"/>
    <dgm:cxn modelId="{88F29533-5239-4CCA-A11D-A7E7FC6F2134}" type="presOf" srcId="{40A0EE57-86ED-4EFF-B4E8-E9125417F395}" destId="{D4046820-2C8E-432D-826A-638D12C8B7D9}" srcOrd="1" destOrd="0" presId="urn:microsoft.com/office/officeart/2005/8/layout/orgChart1"/>
    <dgm:cxn modelId="{9A5D5931-533B-4D95-B34D-ED30C24BE99C}" type="presOf" srcId="{60D929C7-C84A-46D2-AEBA-1236BC23E2F5}" destId="{4043CE0C-FBD2-4B80-B723-412C360FF28E}" srcOrd="0" destOrd="0" presId="urn:microsoft.com/office/officeart/2005/8/layout/orgChart1"/>
    <dgm:cxn modelId="{65BEBD5C-7124-4D37-B051-54EEFED33659}" type="presOf" srcId="{3DDFBD1B-621C-40D8-8BFC-D2C367EF3C43}" destId="{1E1DA542-9FEA-4191-94BD-1398E0FEECD5}" srcOrd="0" destOrd="0" presId="urn:microsoft.com/office/officeart/2005/8/layout/orgChart1"/>
    <dgm:cxn modelId="{69480997-08FF-42A4-A8AA-2009099C5CD0}" type="presOf" srcId="{C3730B7A-5CF7-40C3-A0FC-D85569F961E6}" destId="{AF9C1272-7009-4F3E-8500-F1F3C3BA3026}" srcOrd="0" destOrd="0" presId="urn:microsoft.com/office/officeart/2005/8/layout/orgChart1"/>
    <dgm:cxn modelId="{F683356D-D37F-4381-BA5D-35BAF265C8BD}" type="presOf" srcId="{C33C80FA-78DD-49D1-999A-30C69854A011}" destId="{05ED0A7E-71DE-4106-9E2A-1357DF019E7D}" srcOrd="0" destOrd="0" presId="urn:microsoft.com/office/officeart/2005/8/layout/orgChart1"/>
    <dgm:cxn modelId="{E259B23F-16BA-4DCD-B1C5-1C323307218E}" type="presOf" srcId="{FADF9C26-C75A-4385-8A76-1704BB11E393}" destId="{287B68E0-AD89-4115-B8E4-058F005D33B4}" srcOrd="0" destOrd="0" presId="urn:microsoft.com/office/officeart/2005/8/layout/orgChart1"/>
    <dgm:cxn modelId="{E9F8A0E5-9DCE-4596-809F-6C7730D83390}" type="presOf" srcId="{2208177F-E641-4AF6-9E4D-ACF4D1D1AEEB}" destId="{CCA66170-BD1D-4740-9DF3-8DED3DC54D29}" srcOrd="1" destOrd="0" presId="urn:microsoft.com/office/officeart/2005/8/layout/orgChart1"/>
    <dgm:cxn modelId="{D34BEE94-8B99-4F87-BF10-7A17963F8DEB}" type="presOf" srcId="{33E5C604-F21C-4480-8314-560711DE0E96}" destId="{9F46E547-0C94-4B59-A186-D1F0291744A3}" srcOrd="0" destOrd="0" presId="urn:microsoft.com/office/officeart/2005/8/layout/orgChart1"/>
    <dgm:cxn modelId="{46CDC73E-88AC-473A-9C93-F17413969683}" type="presOf" srcId="{9D99B673-0CB5-48E7-BB11-68867BE80D76}" destId="{28D609B9-073F-470E-ABED-481064E31CC5}" srcOrd="0" destOrd="0" presId="urn:microsoft.com/office/officeart/2005/8/layout/orgChart1"/>
    <dgm:cxn modelId="{1D27218A-D5DE-479A-A7DD-D86AEABE837C}" type="presOf" srcId="{0D0A27D2-713E-4044-AED6-AAABB3386E5D}" destId="{1D0E2B77-1A7D-4CB1-8216-F1531FFE1F9C}" srcOrd="1" destOrd="0" presId="urn:microsoft.com/office/officeart/2005/8/layout/orgChart1"/>
    <dgm:cxn modelId="{D1D6FD38-E91A-4E4C-929A-A74DBB17E102}" type="presOf" srcId="{00DE50F4-8EDB-4092-A935-E93BE8232A32}" destId="{4962AA53-85A0-44A5-9701-74266CB8BA3D}" srcOrd="0" destOrd="0" presId="urn:microsoft.com/office/officeart/2005/8/layout/orgChart1"/>
    <dgm:cxn modelId="{6B4978DD-79C1-446D-B6DF-92054F7344BE}" srcId="{9D99B673-0CB5-48E7-BB11-68867BE80D76}" destId="{7C6EEBC8-440C-4323-B228-52D63C1E3A53}" srcOrd="1" destOrd="0" parTransId="{FADF9C26-C75A-4385-8A76-1704BB11E393}" sibTransId="{50E33B28-5547-4621-8E51-D815CC5902E0}"/>
    <dgm:cxn modelId="{019F4693-34BA-40A2-BB31-21A1BDBE8AF4}" type="presOf" srcId="{E73E004A-06A4-4351-963E-5F1D571AC995}" destId="{26969D8C-0189-4DC0-8087-2FBCC3E527E2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2FA37336-76A7-47D0-8270-668F04039531}" type="presOf" srcId="{4FE5EAFF-7983-4B7F-A623-67E68E5B4B1B}" destId="{087099C1-BB77-47D7-B893-00935A76116A}" srcOrd="1" destOrd="0" presId="urn:microsoft.com/office/officeart/2005/8/layout/orgChart1"/>
    <dgm:cxn modelId="{AF727282-ED37-4178-8AD4-2DA75166866C}" type="presOf" srcId="{A49E60B7-28E5-4BA7-8B58-C2E07C2DE1AB}" destId="{893F4217-C7E5-40CC-A0BE-E88F63C41BD4}" srcOrd="1" destOrd="0" presId="urn:microsoft.com/office/officeart/2005/8/layout/orgChart1"/>
    <dgm:cxn modelId="{95B9C44C-0BFD-4F1E-B865-2F1155190707}" type="presOf" srcId="{3D59D1AB-F90E-4B33-8463-1B0D98ED794E}" destId="{1563A46A-4A61-4BE2-9966-471DF021AE30}" srcOrd="0" destOrd="0" presId="urn:microsoft.com/office/officeart/2005/8/layout/orgChart1"/>
    <dgm:cxn modelId="{31B9816B-65E8-450C-BF54-D696C40C137D}" srcId="{D80352CF-0ABB-43C1-802F-5632CD4815ED}" destId="{9D99B673-0CB5-48E7-BB11-68867BE80D76}" srcOrd="0" destOrd="0" parTransId="{83D7D6CE-B57C-4CDF-BA3B-48B0023ECF3C}" sibTransId="{22B2A391-63A9-49CB-AD22-C502C1660DC8}"/>
    <dgm:cxn modelId="{6B4D11AB-2048-4ADF-B4C3-0147DC50B049}" type="presParOf" srcId="{6A24464E-1717-4518-8F11-C35926C90B6B}" destId="{4B5C0379-15C7-43E5-A8F1-6056DDF506C0}" srcOrd="0" destOrd="0" presId="urn:microsoft.com/office/officeart/2005/8/layout/orgChart1"/>
    <dgm:cxn modelId="{47BFF1EF-7B01-42A0-A99D-464AC5C5B611}" type="presParOf" srcId="{4B5C0379-15C7-43E5-A8F1-6056DDF506C0}" destId="{45DF590B-6131-45C1-AA7D-CA4206256AEF}" srcOrd="0" destOrd="0" presId="urn:microsoft.com/office/officeart/2005/8/layout/orgChart1"/>
    <dgm:cxn modelId="{DB176F04-FA55-44BB-8461-446C77BB9CC1}" type="presParOf" srcId="{45DF590B-6131-45C1-AA7D-CA4206256AEF}" destId="{EB174355-53AF-4528-9635-2EB6CAB61AF8}" srcOrd="0" destOrd="0" presId="urn:microsoft.com/office/officeart/2005/8/layout/orgChart1"/>
    <dgm:cxn modelId="{A4169836-421E-460F-8179-33C92A545E0D}" type="presParOf" srcId="{45DF590B-6131-45C1-AA7D-CA4206256AEF}" destId="{04A7CDEA-F711-4A9A-BD0C-15BF08E3DE44}" srcOrd="1" destOrd="0" presId="urn:microsoft.com/office/officeart/2005/8/layout/orgChart1"/>
    <dgm:cxn modelId="{F64C5431-7455-4624-909A-92BCCCFF9B86}" type="presParOf" srcId="{4B5C0379-15C7-43E5-A8F1-6056DDF506C0}" destId="{1BD6620F-B1E0-44ED-828C-C9CBCB69A03E}" srcOrd="1" destOrd="0" presId="urn:microsoft.com/office/officeart/2005/8/layout/orgChart1"/>
    <dgm:cxn modelId="{D5FAFACA-E527-4F5E-A465-0DFFB3042D8D}" type="presParOf" srcId="{1BD6620F-B1E0-44ED-828C-C9CBCB69A03E}" destId="{4043CE0C-FBD2-4B80-B723-412C360FF28E}" srcOrd="0" destOrd="0" presId="urn:microsoft.com/office/officeart/2005/8/layout/orgChart1"/>
    <dgm:cxn modelId="{1EE75964-CDB6-440D-A74E-B7FDFDAD5CA6}" type="presParOf" srcId="{1BD6620F-B1E0-44ED-828C-C9CBCB69A03E}" destId="{1DBFD1D9-EDFF-47B8-A996-2C81962953DF}" srcOrd="1" destOrd="0" presId="urn:microsoft.com/office/officeart/2005/8/layout/orgChart1"/>
    <dgm:cxn modelId="{899362A7-F8A9-4340-B2BB-B300A1B96EC4}" type="presParOf" srcId="{1DBFD1D9-EDFF-47B8-A996-2C81962953DF}" destId="{A7CD40BC-E483-45C2-B590-4FD4EF5AA43F}" srcOrd="0" destOrd="0" presId="urn:microsoft.com/office/officeart/2005/8/layout/orgChart1"/>
    <dgm:cxn modelId="{DD685A1C-E6B5-4142-A9F5-DE9FABC16C19}" type="presParOf" srcId="{A7CD40BC-E483-45C2-B590-4FD4EF5AA43F}" destId="{1E1DA542-9FEA-4191-94BD-1398E0FEECD5}" srcOrd="0" destOrd="0" presId="urn:microsoft.com/office/officeart/2005/8/layout/orgChart1"/>
    <dgm:cxn modelId="{0B524E14-1227-4641-AFEB-DE07717061CC}" type="presParOf" srcId="{A7CD40BC-E483-45C2-B590-4FD4EF5AA43F}" destId="{627D74C1-8835-4694-A952-46D875B7493B}" srcOrd="1" destOrd="0" presId="urn:microsoft.com/office/officeart/2005/8/layout/orgChart1"/>
    <dgm:cxn modelId="{F36D4AAA-23F6-47F9-B8C9-87D77FDE9A77}" type="presParOf" srcId="{1DBFD1D9-EDFF-47B8-A996-2C81962953DF}" destId="{D69E7C8E-C13F-4CFC-B062-DC9457DC6A36}" srcOrd="1" destOrd="0" presId="urn:microsoft.com/office/officeart/2005/8/layout/orgChart1"/>
    <dgm:cxn modelId="{D8BED6E2-5A4C-48D1-AC24-C1362A598FD4}" type="presParOf" srcId="{D69E7C8E-C13F-4CFC-B062-DC9457DC6A36}" destId="{D9457170-91AC-43CC-BE9E-F186F3C86893}" srcOrd="0" destOrd="0" presId="urn:microsoft.com/office/officeart/2005/8/layout/orgChart1"/>
    <dgm:cxn modelId="{74812F6C-7830-4200-9AE0-37241019ED17}" type="presParOf" srcId="{D69E7C8E-C13F-4CFC-B062-DC9457DC6A36}" destId="{2D2253BE-0F47-427A-91C7-EB09D1D23F5C}" srcOrd="1" destOrd="0" presId="urn:microsoft.com/office/officeart/2005/8/layout/orgChart1"/>
    <dgm:cxn modelId="{8BD7CA21-721D-4E11-B163-44E89E3DA73F}" type="presParOf" srcId="{2D2253BE-0F47-427A-91C7-EB09D1D23F5C}" destId="{26CCE884-011D-4EC0-A5C5-C70B49404E20}" srcOrd="0" destOrd="0" presId="urn:microsoft.com/office/officeart/2005/8/layout/orgChart1"/>
    <dgm:cxn modelId="{4593684C-D3B2-45B1-BF3C-2E311DB1E58A}" type="presParOf" srcId="{26CCE884-011D-4EC0-A5C5-C70B49404E20}" destId="{99C3C2AE-2B29-455E-90EF-FD466DD312F9}" srcOrd="0" destOrd="0" presId="urn:microsoft.com/office/officeart/2005/8/layout/orgChart1"/>
    <dgm:cxn modelId="{3A39A7BC-D261-423C-BF17-E17D27DB8962}" type="presParOf" srcId="{26CCE884-011D-4EC0-A5C5-C70B49404E20}" destId="{C7E7904A-BAC6-4F04-AAFC-74EBA9A0EEAB}" srcOrd="1" destOrd="0" presId="urn:microsoft.com/office/officeart/2005/8/layout/orgChart1"/>
    <dgm:cxn modelId="{3C24915F-DABC-413F-B976-376A41C507CB}" type="presParOf" srcId="{2D2253BE-0F47-427A-91C7-EB09D1D23F5C}" destId="{9683A073-AC4F-4ED8-B61C-9FC8D8A58A4F}" srcOrd="1" destOrd="0" presId="urn:microsoft.com/office/officeart/2005/8/layout/orgChart1"/>
    <dgm:cxn modelId="{93A6C66D-E8F0-4436-9D6D-75163BBCC901}" type="presParOf" srcId="{9683A073-AC4F-4ED8-B61C-9FC8D8A58A4F}" destId="{D99B69CD-F104-490B-86DC-7771D402D26F}" srcOrd="0" destOrd="0" presId="urn:microsoft.com/office/officeart/2005/8/layout/orgChart1"/>
    <dgm:cxn modelId="{2BC70676-1B02-43DE-A6C3-E6D00C2369C2}" type="presParOf" srcId="{9683A073-AC4F-4ED8-B61C-9FC8D8A58A4F}" destId="{155E9EC0-2900-45CE-8FD1-24AD5C5D4257}" srcOrd="1" destOrd="0" presId="urn:microsoft.com/office/officeart/2005/8/layout/orgChart1"/>
    <dgm:cxn modelId="{1EFDC444-0B37-490D-957C-BCA9EF8B0B29}" type="presParOf" srcId="{155E9EC0-2900-45CE-8FD1-24AD5C5D4257}" destId="{275668A0-32EC-44DB-A552-7B2AB36C3A79}" srcOrd="0" destOrd="0" presId="urn:microsoft.com/office/officeart/2005/8/layout/orgChart1"/>
    <dgm:cxn modelId="{5D65F470-78F3-4DB0-9C5F-7D4F2D3F38E0}" type="presParOf" srcId="{275668A0-32EC-44DB-A552-7B2AB36C3A79}" destId="{238306C4-8E13-45AE-9AFD-D1C903FE3502}" srcOrd="0" destOrd="0" presId="urn:microsoft.com/office/officeart/2005/8/layout/orgChart1"/>
    <dgm:cxn modelId="{F0B33D4C-AA33-4FF3-9F4E-6C7AC56781E7}" type="presParOf" srcId="{275668A0-32EC-44DB-A552-7B2AB36C3A79}" destId="{CCA66170-BD1D-4740-9DF3-8DED3DC54D29}" srcOrd="1" destOrd="0" presId="urn:microsoft.com/office/officeart/2005/8/layout/orgChart1"/>
    <dgm:cxn modelId="{A02FB70B-4760-48D3-BA14-6716E7AFA7F1}" type="presParOf" srcId="{155E9EC0-2900-45CE-8FD1-24AD5C5D4257}" destId="{0CB80030-DD89-46F5-8E47-77052E5719AB}" srcOrd="1" destOrd="0" presId="urn:microsoft.com/office/officeart/2005/8/layout/orgChart1"/>
    <dgm:cxn modelId="{2D765537-021C-4DF6-B170-6D95D4FBBC92}" type="presParOf" srcId="{155E9EC0-2900-45CE-8FD1-24AD5C5D4257}" destId="{C70E425A-9F4D-496C-9D95-A5D3C15D009F}" srcOrd="2" destOrd="0" presId="urn:microsoft.com/office/officeart/2005/8/layout/orgChart1"/>
    <dgm:cxn modelId="{D991197E-5876-405F-A05A-31066A016600}" type="presParOf" srcId="{9683A073-AC4F-4ED8-B61C-9FC8D8A58A4F}" destId="{9B15D81F-04B2-4564-9486-688F9AEEC2B0}" srcOrd="2" destOrd="0" presId="urn:microsoft.com/office/officeart/2005/8/layout/orgChart1"/>
    <dgm:cxn modelId="{B2D6B3AA-84A3-404C-B6E7-BD5879E08897}" type="presParOf" srcId="{9683A073-AC4F-4ED8-B61C-9FC8D8A58A4F}" destId="{BDC89C8A-F298-4ABF-9068-BFCC29F6F134}" srcOrd="3" destOrd="0" presId="urn:microsoft.com/office/officeart/2005/8/layout/orgChart1"/>
    <dgm:cxn modelId="{EE5FEA39-62C1-4CB3-81C9-02D30074B1E6}" type="presParOf" srcId="{BDC89C8A-F298-4ABF-9068-BFCC29F6F134}" destId="{9404FCF8-907C-422D-8DA7-62EC7D4DE8A8}" srcOrd="0" destOrd="0" presId="urn:microsoft.com/office/officeart/2005/8/layout/orgChart1"/>
    <dgm:cxn modelId="{5FDA798D-51F5-4319-97CE-BC2EBE7AF091}" type="presParOf" srcId="{9404FCF8-907C-422D-8DA7-62EC7D4DE8A8}" destId="{A42E783D-BD37-40EC-A1F9-A88AEB71C273}" srcOrd="0" destOrd="0" presId="urn:microsoft.com/office/officeart/2005/8/layout/orgChart1"/>
    <dgm:cxn modelId="{1FA0374A-040A-4C07-9FC0-CA0B45404F91}" type="presParOf" srcId="{9404FCF8-907C-422D-8DA7-62EC7D4DE8A8}" destId="{1D0E2B77-1A7D-4CB1-8216-F1531FFE1F9C}" srcOrd="1" destOrd="0" presId="urn:microsoft.com/office/officeart/2005/8/layout/orgChart1"/>
    <dgm:cxn modelId="{9DE5F24B-A7F3-4528-BC77-5076639C69F5}" type="presParOf" srcId="{BDC89C8A-F298-4ABF-9068-BFCC29F6F134}" destId="{1FF8B31B-C0A9-4014-AF63-97CAF937714A}" srcOrd="1" destOrd="0" presId="urn:microsoft.com/office/officeart/2005/8/layout/orgChart1"/>
    <dgm:cxn modelId="{E8FB735A-E98C-4EEA-89C1-498A0B592DEF}" type="presParOf" srcId="{BDC89C8A-F298-4ABF-9068-BFCC29F6F134}" destId="{292C55A2-8B2A-4C94-870B-71B771A931AA}" srcOrd="2" destOrd="0" presId="urn:microsoft.com/office/officeart/2005/8/layout/orgChart1"/>
    <dgm:cxn modelId="{72E2268D-FFCC-422A-A058-A032B70220E5}" type="presParOf" srcId="{2D2253BE-0F47-427A-91C7-EB09D1D23F5C}" destId="{382C5DB3-397D-4D40-85B3-5262311A3066}" srcOrd="2" destOrd="0" presId="urn:microsoft.com/office/officeart/2005/8/layout/orgChart1"/>
    <dgm:cxn modelId="{4D9E95D8-F5F2-4986-BDC4-2DB0FA33F4B8}" type="presParOf" srcId="{D69E7C8E-C13F-4CFC-B062-DC9457DC6A36}" destId="{26969D8C-0189-4DC0-8087-2FBCC3E527E2}" srcOrd="2" destOrd="0" presId="urn:microsoft.com/office/officeart/2005/8/layout/orgChart1"/>
    <dgm:cxn modelId="{0A7442E8-B7DD-40A5-A2F4-81683E5ED2D3}" type="presParOf" srcId="{D69E7C8E-C13F-4CFC-B062-DC9457DC6A36}" destId="{836802E5-8D8A-4126-85D1-E20D8FB2E2BD}" srcOrd="3" destOrd="0" presId="urn:microsoft.com/office/officeart/2005/8/layout/orgChart1"/>
    <dgm:cxn modelId="{8718AE77-E7FB-436E-8104-7528D498FAC1}" type="presParOf" srcId="{836802E5-8D8A-4126-85D1-E20D8FB2E2BD}" destId="{901A5EAD-2783-42C1-AE7E-F03905BC588B}" srcOrd="0" destOrd="0" presId="urn:microsoft.com/office/officeart/2005/8/layout/orgChart1"/>
    <dgm:cxn modelId="{17C49E5C-F162-4092-A317-DE23C06268AD}" type="presParOf" srcId="{901A5EAD-2783-42C1-AE7E-F03905BC588B}" destId="{3CB65C86-A02F-4336-995E-E5A1B24179E9}" srcOrd="0" destOrd="0" presId="urn:microsoft.com/office/officeart/2005/8/layout/orgChart1"/>
    <dgm:cxn modelId="{68FED0B2-D17D-48E8-B461-6F1BFC734974}" type="presParOf" srcId="{901A5EAD-2783-42C1-AE7E-F03905BC588B}" destId="{087099C1-BB77-47D7-B893-00935A76116A}" srcOrd="1" destOrd="0" presId="urn:microsoft.com/office/officeart/2005/8/layout/orgChart1"/>
    <dgm:cxn modelId="{D99DC947-BFFC-4BA8-928F-7CF2D0C6C5D3}" type="presParOf" srcId="{836802E5-8D8A-4126-85D1-E20D8FB2E2BD}" destId="{F8858E32-17BA-4604-A72E-876B9C337AE8}" srcOrd="1" destOrd="0" presId="urn:microsoft.com/office/officeart/2005/8/layout/orgChart1"/>
    <dgm:cxn modelId="{4ED5CD04-91F7-4CCE-867B-2C6F90FC2C8F}" type="presParOf" srcId="{836802E5-8D8A-4126-85D1-E20D8FB2E2BD}" destId="{C917580A-362B-4356-A8B2-2E5112E6C8FA}" srcOrd="2" destOrd="0" presId="urn:microsoft.com/office/officeart/2005/8/layout/orgChart1"/>
    <dgm:cxn modelId="{484E643F-BA03-440D-A9E9-09567263D2D1}" type="presParOf" srcId="{D69E7C8E-C13F-4CFC-B062-DC9457DC6A36}" destId="{C35062E7-0DD9-446A-BBC2-9E8ECE7CB0E5}" srcOrd="4" destOrd="0" presId="urn:microsoft.com/office/officeart/2005/8/layout/orgChart1"/>
    <dgm:cxn modelId="{D5D8A550-E875-44DC-A587-4C1C42BCE184}" type="presParOf" srcId="{D69E7C8E-C13F-4CFC-B062-DC9457DC6A36}" destId="{ECA663C9-A727-47E7-983E-92B9583EE185}" srcOrd="5" destOrd="0" presId="urn:microsoft.com/office/officeart/2005/8/layout/orgChart1"/>
    <dgm:cxn modelId="{DEDC5F63-6321-4AF4-ADD0-B66DEF5D5A98}" type="presParOf" srcId="{ECA663C9-A727-47E7-983E-92B9583EE185}" destId="{0BF284BF-9A67-4715-9EDE-33EF3FA161BD}" srcOrd="0" destOrd="0" presId="urn:microsoft.com/office/officeart/2005/8/layout/orgChart1"/>
    <dgm:cxn modelId="{0D1C0C58-5B7E-479A-A2F6-1363BB6E6986}" type="presParOf" srcId="{0BF284BF-9A67-4715-9EDE-33EF3FA161BD}" destId="{5172C422-AF3C-4949-B289-C2E343D5273F}" srcOrd="0" destOrd="0" presId="urn:microsoft.com/office/officeart/2005/8/layout/orgChart1"/>
    <dgm:cxn modelId="{80E096F1-8F10-4A3F-8ACC-6F4BF4C5A324}" type="presParOf" srcId="{0BF284BF-9A67-4715-9EDE-33EF3FA161BD}" destId="{F8842C9D-AC6C-4E76-88E1-6D446BD3C381}" srcOrd="1" destOrd="0" presId="urn:microsoft.com/office/officeart/2005/8/layout/orgChart1"/>
    <dgm:cxn modelId="{25DCE9D8-E554-4DF5-A6AD-CBF583C67E52}" type="presParOf" srcId="{ECA663C9-A727-47E7-983E-92B9583EE185}" destId="{09438569-5F6C-48EA-98CC-47267F0839FE}" srcOrd="1" destOrd="0" presId="urn:microsoft.com/office/officeart/2005/8/layout/orgChart1"/>
    <dgm:cxn modelId="{0A7A6381-025C-43CC-86CB-7CD37B4E9E9C}" type="presParOf" srcId="{ECA663C9-A727-47E7-983E-92B9583EE185}" destId="{B4B0A165-B68B-4496-95F1-0530BE41CE8B}" srcOrd="2" destOrd="0" presId="urn:microsoft.com/office/officeart/2005/8/layout/orgChart1"/>
    <dgm:cxn modelId="{70D60318-0A05-49CF-B181-2B9C24C83E84}" type="presParOf" srcId="{D69E7C8E-C13F-4CFC-B062-DC9457DC6A36}" destId="{1563A46A-4A61-4BE2-9966-471DF021AE30}" srcOrd="6" destOrd="0" presId="urn:microsoft.com/office/officeart/2005/8/layout/orgChart1"/>
    <dgm:cxn modelId="{D32D4D96-5A87-47AD-8057-05BAA756C5FA}" type="presParOf" srcId="{D69E7C8E-C13F-4CFC-B062-DC9457DC6A36}" destId="{D39C3269-ED17-4F13-92CE-90014975E1AA}" srcOrd="7" destOrd="0" presId="urn:microsoft.com/office/officeart/2005/8/layout/orgChart1"/>
    <dgm:cxn modelId="{8ED59271-5278-4F73-93ED-71C6E8EA6320}" type="presParOf" srcId="{D39C3269-ED17-4F13-92CE-90014975E1AA}" destId="{2080D34B-CDEF-46E8-9260-CFC629303C9E}" srcOrd="0" destOrd="0" presId="urn:microsoft.com/office/officeart/2005/8/layout/orgChart1"/>
    <dgm:cxn modelId="{30B400D3-52F0-4E91-82CC-D6B5767750EC}" type="presParOf" srcId="{2080D34B-CDEF-46E8-9260-CFC629303C9E}" destId="{993FA646-8BB6-40BD-A328-B2283568F35C}" srcOrd="0" destOrd="0" presId="urn:microsoft.com/office/officeart/2005/8/layout/orgChart1"/>
    <dgm:cxn modelId="{28E259FC-D173-471C-BB48-9769F0659D64}" type="presParOf" srcId="{2080D34B-CDEF-46E8-9260-CFC629303C9E}" destId="{CBFCC2FD-E32E-486E-A016-9520D5ACFAAA}" srcOrd="1" destOrd="0" presId="urn:microsoft.com/office/officeart/2005/8/layout/orgChart1"/>
    <dgm:cxn modelId="{8695287A-2EFF-48BF-B825-8BAE14DF27A8}" type="presParOf" srcId="{D39C3269-ED17-4F13-92CE-90014975E1AA}" destId="{FE042890-D3AB-4D8C-8966-3B705FFFC7E9}" srcOrd="1" destOrd="0" presId="urn:microsoft.com/office/officeart/2005/8/layout/orgChart1"/>
    <dgm:cxn modelId="{6C7FB374-7487-4BC1-BB9B-D35BDFA89DA4}" type="presParOf" srcId="{D39C3269-ED17-4F13-92CE-90014975E1AA}" destId="{3B208DFF-B7B4-49DC-B7ED-7797260E4275}" srcOrd="2" destOrd="0" presId="urn:microsoft.com/office/officeart/2005/8/layout/orgChart1"/>
    <dgm:cxn modelId="{8469873E-DE3E-47EA-B1AC-05CA3B6531D1}" type="presParOf" srcId="{1DBFD1D9-EDFF-47B8-A996-2C81962953DF}" destId="{CE0F6D47-F370-4796-9324-0D628C70B4D7}" srcOrd="2" destOrd="0" presId="urn:microsoft.com/office/officeart/2005/8/layout/orgChart1"/>
    <dgm:cxn modelId="{D0BD16BF-5049-4A79-AC2E-C536F13973C9}" type="presParOf" srcId="{1BD6620F-B1E0-44ED-828C-C9CBCB69A03E}" destId="{ACAB94CF-FAE8-4B4B-9684-1DB855446F20}" srcOrd="2" destOrd="0" presId="urn:microsoft.com/office/officeart/2005/8/layout/orgChart1"/>
    <dgm:cxn modelId="{81BF0A2D-53E0-41CD-B131-89E4F2EC1ACB}" type="presParOf" srcId="{1BD6620F-B1E0-44ED-828C-C9CBCB69A03E}" destId="{70FB26DB-5FD2-4E7E-87A0-58B5889198A8}" srcOrd="3" destOrd="0" presId="urn:microsoft.com/office/officeart/2005/8/layout/orgChart1"/>
    <dgm:cxn modelId="{97A6369D-958E-4A2B-814A-84811FB3A2A3}" type="presParOf" srcId="{70FB26DB-5FD2-4E7E-87A0-58B5889198A8}" destId="{D14A623A-4500-4032-9815-40A0CA9D7257}" srcOrd="0" destOrd="0" presId="urn:microsoft.com/office/officeart/2005/8/layout/orgChart1"/>
    <dgm:cxn modelId="{AC3129D0-F6EB-4945-957B-CFA01A7CAE71}" type="presParOf" srcId="{D14A623A-4500-4032-9815-40A0CA9D7257}" destId="{404337A5-EAD6-4553-BD89-C1BE5AC02670}" srcOrd="0" destOrd="0" presId="urn:microsoft.com/office/officeart/2005/8/layout/orgChart1"/>
    <dgm:cxn modelId="{53D881B5-4FD2-4500-97D2-38A71E0A3709}" type="presParOf" srcId="{D14A623A-4500-4032-9815-40A0CA9D7257}" destId="{86091639-A7E2-4F2E-A668-F8B9C7B037EF}" srcOrd="1" destOrd="0" presId="urn:microsoft.com/office/officeart/2005/8/layout/orgChart1"/>
    <dgm:cxn modelId="{854222A1-9A23-4151-A3E8-2DBE0BF7C633}" type="presParOf" srcId="{70FB26DB-5FD2-4E7E-87A0-58B5889198A8}" destId="{219B1BFE-4DCC-4DDC-B22D-8E1419BC19A0}" srcOrd="1" destOrd="0" presId="urn:microsoft.com/office/officeart/2005/8/layout/orgChart1"/>
    <dgm:cxn modelId="{51DA635D-5F12-4458-81BA-5DED5CC60035}" type="presParOf" srcId="{219B1BFE-4DCC-4DDC-B22D-8E1419BC19A0}" destId="{935C8B79-2B6E-42EC-97EC-47BEFBE26656}" srcOrd="0" destOrd="0" presId="urn:microsoft.com/office/officeart/2005/8/layout/orgChart1"/>
    <dgm:cxn modelId="{BD5AA55C-1D0F-4587-8CCB-CA18F105230A}" type="presParOf" srcId="{219B1BFE-4DCC-4DDC-B22D-8E1419BC19A0}" destId="{0651A118-D546-4658-8CF4-4D527CEB841F}" srcOrd="1" destOrd="0" presId="urn:microsoft.com/office/officeart/2005/8/layout/orgChart1"/>
    <dgm:cxn modelId="{B7A645F5-6787-4CE5-BE83-B2E560CA91C5}" type="presParOf" srcId="{0651A118-D546-4658-8CF4-4D527CEB841F}" destId="{DD0A3619-874F-46D0-ACB4-19D1FE64BE60}" srcOrd="0" destOrd="0" presId="urn:microsoft.com/office/officeart/2005/8/layout/orgChart1"/>
    <dgm:cxn modelId="{8216EB9B-69AD-417A-B536-6CA08F35B909}" type="presParOf" srcId="{DD0A3619-874F-46D0-ACB4-19D1FE64BE60}" destId="{4962AA53-85A0-44A5-9701-74266CB8BA3D}" srcOrd="0" destOrd="0" presId="urn:microsoft.com/office/officeart/2005/8/layout/orgChart1"/>
    <dgm:cxn modelId="{1B5C7234-1BC9-44A2-B1AB-07980ED8FA2D}" type="presParOf" srcId="{DD0A3619-874F-46D0-ACB4-19D1FE64BE60}" destId="{3BECCC57-5B17-492A-BFDF-62F722CBB9CE}" srcOrd="1" destOrd="0" presId="urn:microsoft.com/office/officeart/2005/8/layout/orgChart1"/>
    <dgm:cxn modelId="{C51F6591-0A0E-4AEA-8D50-EE76E81F59FF}" type="presParOf" srcId="{0651A118-D546-4658-8CF4-4D527CEB841F}" destId="{6F83AA05-6792-49EB-BB92-28EEA74B20DE}" srcOrd="1" destOrd="0" presId="urn:microsoft.com/office/officeart/2005/8/layout/orgChart1"/>
    <dgm:cxn modelId="{297E9E70-B981-42C2-852A-20291462B75E}" type="presParOf" srcId="{6F83AA05-6792-49EB-BB92-28EEA74B20DE}" destId="{B439DDF5-86D9-443D-A669-61997F285056}" srcOrd="0" destOrd="0" presId="urn:microsoft.com/office/officeart/2005/8/layout/orgChart1"/>
    <dgm:cxn modelId="{EDA26950-5EF5-4101-88D8-838909B0CB20}" type="presParOf" srcId="{6F83AA05-6792-49EB-BB92-28EEA74B20DE}" destId="{B790042B-77B2-49C9-A27E-C40BCDC56452}" srcOrd="1" destOrd="0" presId="urn:microsoft.com/office/officeart/2005/8/layout/orgChart1"/>
    <dgm:cxn modelId="{BD0B862E-0689-4C77-B18E-3FD26A8AED61}" type="presParOf" srcId="{B790042B-77B2-49C9-A27E-C40BCDC56452}" destId="{D046209E-0CE2-4EC5-890F-CB1CC028A807}" srcOrd="0" destOrd="0" presId="urn:microsoft.com/office/officeart/2005/8/layout/orgChart1"/>
    <dgm:cxn modelId="{8EB32B89-67E0-47A0-B848-7D065AF8F783}" type="presParOf" srcId="{D046209E-0CE2-4EC5-890F-CB1CC028A807}" destId="{0A9E7072-7FAA-4F85-8ECF-19C4D7EA11FE}" srcOrd="0" destOrd="0" presId="urn:microsoft.com/office/officeart/2005/8/layout/orgChart1"/>
    <dgm:cxn modelId="{27728A97-62B9-4808-88C9-9A6615E59E96}" type="presParOf" srcId="{D046209E-0CE2-4EC5-890F-CB1CC028A807}" destId="{6D2FF609-CBEB-4409-8E85-3A3997B405A1}" srcOrd="1" destOrd="0" presId="urn:microsoft.com/office/officeart/2005/8/layout/orgChart1"/>
    <dgm:cxn modelId="{3BCE1B21-A50E-4A1C-BE95-EA75A3440DBE}" type="presParOf" srcId="{B790042B-77B2-49C9-A27E-C40BCDC56452}" destId="{9DC45933-FC8E-4A97-ABEB-290D298AAFC0}" srcOrd="1" destOrd="0" presId="urn:microsoft.com/office/officeart/2005/8/layout/orgChart1"/>
    <dgm:cxn modelId="{72826EC6-DA3A-4ADD-8424-F503CEDABB72}" type="presParOf" srcId="{B790042B-77B2-49C9-A27E-C40BCDC56452}" destId="{F3848B3F-4BD3-49EE-8476-8C581228C0C0}" srcOrd="2" destOrd="0" presId="urn:microsoft.com/office/officeart/2005/8/layout/orgChart1"/>
    <dgm:cxn modelId="{D5F55F83-C5AA-4F40-A3A9-9B999296AC7F}" type="presParOf" srcId="{6F83AA05-6792-49EB-BB92-28EEA74B20DE}" destId="{05ED0A7E-71DE-4106-9E2A-1357DF019E7D}" srcOrd="2" destOrd="0" presId="urn:microsoft.com/office/officeart/2005/8/layout/orgChart1"/>
    <dgm:cxn modelId="{0087249A-0795-4278-B11D-1EBC09E1E0D0}" type="presParOf" srcId="{6F83AA05-6792-49EB-BB92-28EEA74B20DE}" destId="{A0B4B99B-B316-4CEE-BE20-F7169DE7737F}" srcOrd="3" destOrd="0" presId="urn:microsoft.com/office/officeart/2005/8/layout/orgChart1"/>
    <dgm:cxn modelId="{66156192-462B-4019-8F8A-A99BE5B971BA}" type="presParOf" srcId="{A0B4B99B-B316-4CEE-BE20-F7169DE7737F}" destId="{8A0EAECE-DF32-4D61-9B91-CDC18329CD09}" srcOrd="0" destOrd="0" presId="urn:microsoft.com/office/officeart/2005/8/layout/orgChart1"/>
    <dgm:cxn modelId="{2DDEE939-C04F-4857-A980-9DA00C8A98BF}" type="presParOf" srcId="{8A0EAECE-DF32-4D61-9B91-CDC18329CD09}" destId="{9FBFEEC1-1719-452C-B873-3E18626FB34E}" srcOrd="0" destOrd="0" presId="urn:microsoft.com/office/officeart/2005/8/layout/orgChart1"/>
    <dgm:cxn modelId="{AE7F5D94-0B3A-4290-BFC2-FA9AB6895138}" type="presParOf" srcId="{8A0EAECE-DF32-4D61-9B91-CDC18329CD09}" destId="{FE49B292-3682-4790-B309-D4C53F94B16F}" srcOrd="1" destOrd="0" presId="urn:microsoft.com/office/officeart/2005/8/layout/orgChart1"/>
    <dgm:cxn modelId="{D0FB1DC0-D1B7-4310-BC9F-022DFF5EB188}" type="presParOf" srcId="{A0B4B99B-B316-4CEE-BE20-F7169DE7737F}" destId="{E0DFA197-9316-43E7-A8FC-108251FC7F64}" srcOrd="1" destOrd="0" presId="urn:microsoft.com/office/officeart/2005/8/layout/orgChart1"/>
    <dgm:cxn modelId="{01C3B7C5-D35B-46B5-B45A-3C7C12AB1143}" type="presParOf" srcId="{A0B4B99B-B316-4CEE-BE20-F7169DE7737F}" destId="{8D85FA72-372B-426E-BF19-DCE22A99C8A3}" srcOrd="2" destOrd="0" presId="urn:microsoft.com/office/officeart/2005/8/layout/orgChart1"/>
    <dgm:cxn modelId="{E0901662-AB12-40DC-BFFA-B63FC4689357}" type="presParOf" srcId="{0651A118-D546-4658-8CF4-4D527CEB841F}" destId="{6BA1A666-B9BC-4315-A20C-815A8490B3F8}" srcOrd="2" destOrd="0" presId="urn:microsoft.com/office/officeart/2005/8/layout/orgChart1"/>
    <dgm:cxn modelId="{20E551D4-53F2-48AB-80A2-F7971E0AB91A}" type="presParOf" srcId="{219B1BFE-4DCC-4DDC-B22D-8E1419BC19A0}" destId="{EE819E2E-704A-4419-97C9-D0062AE585A8}" srcOrd="2" destOrd="0" presId="urn:microsoft.com/office/officeart/2005/8/layout/orgChart1"/>
    <dgm:cxn modelId="{E0FE567E-FD01-4620-A4B0-D14F261766BF}" type="presParOf" srcId="{219B1BFE-4DCC-4DDC-B22D-8E1419BC19A0}" destId="{4963C694-B0EF-4E1D-9F9B-F850A20F42D8}" srcOrd="3" destOrd="0" presId="urn:microsoft.com/office/officeart/2005/8/layout/orgChart1"/>
    <dgm:cxn modelId="{6A5E4D99-76E1-46A4-A9AA-E3BDEDF0166C}" type="presParOf" srcId="{4963C694-B0EF-4E1D-9F9B-F850A20F42D8}" destId="{0F23C2E9-CF4E-4540-81CC-4B68D5B5DBB1}" srcOrd="0" destOrd="0" presId="urn:microsoft.com/office/officeart/2005/8/layout/orgChart1"/>
    <dgm:cxn modelId="{741ECB05-CBFF-46F6-9DC0-EECE321079C6}" type="presParOf" srcId="{0F23C2E9-CF4E-4540-81CC-4B68D5B5DBB1}" destId="{8DFE6E0D-C177-48F3-9052-16983AA2BF03}" srcOrd="0" destOrd="0" presId="urn:microsoft.com/office/officeart/2005/8/layout/orgChart1"/>
    <dgm:cxn modelId="{53B7F924-BF9B-4FB4-AD25-8F9B5A38BD5B}" type="presParOf" srcId="{0F23C2E9-CF4E-4540-81CC-4B68D5B5DBB1}" destId="{D4046820-2C8E-432D-826A-638D12C8B7D9}" srcOrd="1" destOrd="0" presId="urn:microsoft.com/office/officeart/2005/8/layout/orgChart1"/>
    <dgm:cxn modelId="{6171E97C-845E-4DC1-B55E-6E074551955F}" type="presParOf" srcId="{4963C694-B0EF-4E1D-9F9B-F850A20F42D8}" destId="{FFDBDBDA-E9D4-47F8-A3B1-D98C1CDA9A28}" srcOrd="1" destOrd="0" presId="urn:microsoft.com/office/officeart/2005/8/layout/orgChart1"/>
    <dgm:cxn modelId="{CED92598-0E94-4E83-B1C2-A4CA6F1567C7}" type="presParOf" srcId="{4963C694-B0EF-4E1D-9F9B-F850A20F42D8}" destId="{C9A3EE9E-8D80-4EFB-929F-5F8D631AE0E1}" srcOrd="2" destOrd="0" presId="urn:microsoft.com/office/officeart/2005/8/layout/orgChart1"/>
    <dgm:cxn modelId="{EC4BB7CB-AF5D-4DA6-BB2A-60A935E00B0B}" type="presParOf" srcId="{219B1BFE-4DCC-4DDC-B22D-8E1419BC19A0}" destId="{8939B193-A8F8-41D2-87D5-ADDDAB9AE390}" srcOrd="4" destOrd="0" presId="urn:microsoft.com/office/officeart/2005/8/layout/orgChart1"/>
    <dgm:cxn modelId="{0E5B5125-4664-43EC-B7CE-066EEC081172}" type="presParOf" srcId="{219B1BFE-4DCC-4DDC-B22D-8E1419BC19A0}" destId="{0FB13C5F-DC1D-4F6A-93A2-B60177E4E3C6}" srcOrd="5" destOrd="0" presId="urn:microsoft.com/office/officeart/2005/8/layout/orgChart1"/>
    <dgm:cxn modelId="{7B743221-B25E-47AE-877C-A779592637C7}" type="presParOf" srcId="{0FB13C5F-DC1D-4F6A-93A2-B60177E4E3C6}" destId="{3D65D110-8233-4A3E-92BA-4E120ABBC7D3}" srcOrd="0" destOrd="0" presId="urn:microsoft.com/office/officeart/2005/8/layout/orgChart1"/>
    <dgm:cxn modelId="{C2B5173D-03F5-43EC-96EA-976C326E38F3}" type="presParOf" srcId="{3D65D110-8233-4A3E-92BA-4E120ABBC7D3}" destId="{A78972C5-738D-49C1-945F-9F2361B1F3BE}" srcOrd="0" destOrd="0" presId="urn:microsoft.com/office/officeart/2005/8/layout/orgChart1"/>
    <dgm:cxn modelId="{26AA6D40-1CB7-4E37-9E9E-30CF8A489BBA}" type="presParOf" srcId="{3D65D110-8233-4A3E-92BA-4E120ABBC7D3}" destId="{5CDDA6FA-5DA8-45C0-9BAB-22E5EB1455FF}" srcOrd="1" destOrd="0" presId="urn:microsoft.com/office/officeart/2005/8/layout/orgChart1"/>
    <dgm:cxn modelId="{284DAE78-BC7B-4C62-9DCB-9BBD599F563F}" type="presParOf" srcId="{0FB13C5F-DC1D-4F6A-93A2-B60177E4E3C6}" destId="{EE5EC562-9479-4E52-AEAB-0928234537D4}" srcOrd="1" destOrd="0" presId="urn:microsoft.com/office/officeart/2005/8/layout/orgChart1"/>
    <dgm:cxn modelId="{CFE82568-590E-45E0-9BEF-4ABB505EB10F}" type="presParOf" srcId="{0FB13C5F-DC1D-4F6A-93A2-B60177E4E3C6}" destId="{C1714D80-595E-4EBA-B1B5-F03A3C5E383E}" srcOrd="2" destOrd="0" presId="urn:microsoft.com/office/officeart/2005/8/layout/orgChart1"/>
    <dgm:cxn modelId="{0E470DDB-DBDD-497D-9B4F-BD4C9770CCC8}" type="presParOf" srcId="{219B1BFE-4DCC-4DDC-B22D-8E1419BC19A0}" destId="{3826C0C1-2A4C-4CA4-B84E-5085C9855F5D}" srcOrd="6" destOrd="0" presId="urn:microsoft.com/office/officeart/2005/8/layout/orgChart1"/>
    <dgm:cxn modelId="{52F17FC7-F841-4ECE-9F93-A39FA90DA186}" type="presParOf" srcId="{219B1BFE-4DCC-4DDC-B22D-8E1419BC19A0}" destId="{2C26E144-D23E-4018-A820-C612C2773DBD}" srcOrd="7" destOrd="0" presId="urn:microsoft.com/office/officeart/2005/8/layout/orgChart1"/>
    <dgm:cxn modelId="{6F8ACE06-A308-496B-8B73-F43A9E89CFFE}" type="presParOf" srcId="{2C26E144-D23E-4018-A820-C612C2773DBD}" destId="{54D12CA4-E63C-49DC-BCC8-1F23DDBBD39A}" srcOrd="0" destOrd="0" presId="urn:microsoft.com/office/officeart/2005/8/layout/orgChart1"/>
    <dgm:cxn modelId="{0660CCDA-519C-4A9C-911A-014700703ECD}" type="presParOf" srcId="{54D12CA4-E63C-49DC-BCC8-1F23DDBBD39A}" destId="{F82C6FCE-4F62-46DE-8EFA-685A96E47ED2}" srcOrd="0" destOrd="0" presId="urn:microsoft.com/office/officeart/2005/8/layout/orgChart1"/>
    <dgm:cxn modelId="{DFB81A04-7A67-4A1C-929F-F4C5451FD5F0}" type="presParOf" srcId="{54D12CA4-E63C-49DC-BCC8-1F23DDBBD39A}" destId="{02215A2C-8AF3-458F-A1FC-E5D1626A62B4}" srcOrd="1" destOrd="0" presId="urn:microsoft.com/office/officeart/2005/8/layout/orgChart1"/>
    <dgm:cxn modelId="{FC32ECFF-CA47-453B-A6F5-E56AD23978C8}" type="presParOf" srcId="{2C26E144-D23E-4018-A820-C612C2773DBD}" destId="{CA62113D-3BB1-4F13-81E7-855A2C4EB383}" srcOrd="1" destOrd="0" presId="urn:microsoft.com/office/officeart/2005/8/layout/orgChart1"/>
    <dgm:cxn modelId="{6BBE76D2-609E-4925-B002-242899BB01DE}" type="presParOf" srcId="{2C26E144-D23E-4018-A820-C612C2773DBD}" destId="{F9C419E1-08EA-431A-BABA-AC3564079844}" srcOrd="2" destOrd="0" presId="urn:microsoft.com/office/officeart/2005/8/layout/orgChart1"/>
    <dgm:cxn modelId="{99A78D7D-AFD4-4D67-A0CE-2579E6198D03}" type="presParOf" srcId="{70FB26DB-5FD2-4E7E-87A0-58B5889198A8}" destId="{E2A22AC2-E5D0-4DD1-8A05-CBDC60AFA781}" srcOrd="2" destOrd="0" presId="urn:microsoft.com/office/officeart/2005/8/layout/orgChart1"/>
    <dgm:cxn modelId="{AC47C4F3-1AAD-4819-9D7F-FFF4A3B4C5BB}" type="presParOf" srcId="{1BD6620F-B1E0-44ED-828C-C9CBCB69A03E}" destId="{629D4C9B-B3E9-441C-AE3D-40D1EB59D386}" srcOrd="4" destOrd="0" presId="urn:microsoft.com/office/officeart/2005/8/layout/orgChart1"/>
    <dgm:cxn modelId="{F1065BA7-77EE-49DD-B9E5-8FC6851B66FC}" type="presParOf" srcId="{1BD6620F-B1E0-44ED-828C-C9CBCB69A03E}" destId="{9D99E132-AEA5-4F4A-94CB-793F51CBF886}" srcOrd="5" destOrd="0" presId="urn:microsoft.com/office/officeart/2005/8/layout/orgChart1"/>
    <dgm:cxn modelId="{283F28DC-7FB9-4221-8152-031DDF230260}" type="presParOf" srcId="{9D99E132-AEA5-4F4A-94CB-793F51CBF886}" destId="{A01E5831-4A02-4A8F-BC7C-91B9A8E6ECF2}" srcOrd="0" destOrd="0" presId="urn:microsoft.com/office/officeart/2005/8/layout/orgChart1"/>
    <dgm:cxn modelId="{0FF79304-60B2-430D-A50F-8A1D47AD9384}" type="presParOf" srcId="{A01E5831-4A02-4A8F-BC7C-91B9A8E6ECF2}" destId="{9850FFCA-BEA2-4473-91BD-0AF99C869FCF}" srcOrd="0" destOrd="0" presId="urn:microsoft.com/office/officeart/2005/8/layout/orgChart1"/>
    <dgm:cxn modelId="{2AD23546-AC6D-4602-8B39-BC8E55E6E7B2}" type="presParOf" srcId="{A01E5831-4A02-4A8F-BC7C-91B9A8E6ECF2}" destId="{29C36321-E70F-4E20-B087-52C75547F264}" srcOrd="1" destOrd="0" presId="urn:microsoft.com/office/officeart/2005/8/layout/orgChart1"/>
    <dgm:cxn modelId="{1401D0C3-D68C-453A-9D3B-718AC3C3CDED}" type="presParOf" srcId="{9D99E132-AEA5-4F4A-94CB-793F51CBF886}" destId="{227A2BC1-04D5-41D0-B908-DF9D0E23F628}" srcOrd="1" destOrd="0" presId="urn:microsoft.com/office/officeart/2005/8/layout/orgChart1"/>
    <dgm:cxn modelId="{5A2EE77D-4B15-4C0C-AF64-BF63C5C81812}" type="presParOf" srcId="{227A2BC1-04D5-41D0-B908-DF9D0E23F628}" destId="{A58F61EA-CFCE-4D35-B332-FF28EDF5550B}" srcOrd="0" destOrd="0" presId="urn:microsoft.com/office/officeart/2005/8/layout/orgChart1"/>
    <dgm:cxn modelId="{7432CB6A-EF97-4CA5-82A7-B24F7DC0F122}" type="presParOf" srcId="{227A2BC1-04D5-41D0-B908-DF9D0E23F628}" destId="{767AA15C-C3CB-4695-AC7D-F95619180614}" srcOrd="1" destOrd="0" presId="urn:microsoft.com/office/officeart/2005/8/layout/orgChart1"/>
    <dgm:cxn modelId="{54BA47F6-9968-439C-AC6E-088AF4B542B9}" type="presParOf" srcId="{767AA15C-C3CB-4695-AC7D-F95619180614}" destId="{CC761C6F-013B-4ADC-824F-E32E37F441F3}" srcOrd="0" destOrd="0" presId="urn:microsoft.com/office/officeart/2005/8/layout/orgChart1"/>
    <dgm:cxn modelId="{A2B2234C-6D7C-4BDD-B32C-26E503BF2D2E}" type="presParOf" srcId="{CC761C6F-013B-4ADC-824F-E32E37F441F3}" destId="{28D609B9-073F-470E-ABED-481064E31CC5}" srcOrd="0" destOrd="0" presId="urn:microsoft.com/office/officeart/2005/8/layout/orgChart1"/>
    <dgm:cxn modelId="{3AA8DEA8-7377-41F3-A0F0-23781B53EAF8}" type="presParOf" srcId="{CC761C6F-013B-4ADC-824F-E32E37F441F3}" destId="{3C79876F-280E-4D97-8526-2184D1DD1C99}" srcOrd="1" destOrd="0" presId="urn:microsoft.com/office/officeart/2005/8/layout/orgChart1"/>
    <dgm:cxn modelId="{462E5695-F924-4146-BDE2-B7B1BCFA70D2}" type="presParOf" srcId="{767AA15C-C3CB-4695-AC7D-F95619180614}" destId="{3FB9B31A-A520-46BD-878E-65A98EFE5C64}" srcOrd="1" destOrd="0" presId="urn:microsoft.com/office/officeart/2005/8/layout/orgChart1"/>
    <dgm:cxn modelId="{FC2ACC69-FF0E-41EC-A53F-59A3E0712F08}" type="presParOf" srcId="{3FB9B31A-A520-46BD-878E-65A98EFE5C64}" destId="{E5EADDDC-41FF-4C6C-AAB6-4F6115EDCA37}" srcOrd="0" destOrd="0" presId="urn:microsoft.com/office/officeart/2005/8/layout/orgChart1"/>
    <dgm:cxn modelId="{498AC724-B7B2-4FF1-9A2C-CE2738C6680D}" type="presParOf" srcId="{3FB9B31A-A520-46BD-878E-65A98EFE5C64}" destId="{32BD3540-30D9-4E3C-8DEA-7EA1753FFD9C}" srcOrd="1" destOrd="0" presId="urn:microsoft.com/office/officeart/2005/8/layout/orgChart1"/>
    <dgm:cxn modelId="{689FB447-4DF4-4DF1-B76D-A0EDBB03B1EB}" type="presParOf" srcId="{32BD3540-30D9-4E3C-8DEA-7EA1753FFD9C}" destId="{819839CD-BF52-45FD-ACB3-7AAE5C6EEFB6}" srcOrd="0" destOrd="0" presId="urn:microsoft.com/office/officeart/2005/8/layout/orgChart1"/>
    <dgm:cxn modelId="{DFC8AFF2-97EA-4315-9183-094C8C782BCA}" type="presParOf" srcId="{819839CD-BF52-45FD-ACB3-7AAE5C6EEFB6}" destId="{AF9C1272-7009-4F3E-8500-F1F3C3BA3026}" srcOrd="0" destOrd="0" presId="urn:microsoft.com/office/officeart/2005/8/layout/orgChart1"/>
    <dgm:cxn modelId="{50300BE3-0241-4F63-A361-A6A538E6E9D0}" type="presParOf" srcId="{819839CD-BF52-45FD-ACB3-7AAE5C6EEFB6}" destId="{1A0C997F-006A-4F6B-B7D5-63998F8C132A}" srcOrd="1" destOrd="0" presId="urn:microsoft.com/office/officeart/2005/8/layout/orgChart1"/>
    <dgm:cxn modelId="{B4EF9E4C-8BBB-4B62-B533-F5E6E484D623}" type="presParOf" srcId="{32BD3540-30D9-4E3C-8DEA-7EA1753FFD9C}" destId="{027BA1CC-E1EC-4CBA-BB77-A9D64A160432}" srcOrd="1" destOrd="0" presId="urn:microsoft.com/office/officeart/2005/8/layout/orgChart1"/>
    <dgm:cxn modelId="{9FF87C5B-D9C4-4B64-BCE4-504F6D8C7E2C}" type="presParOf" srcId="{32BD3540-30D9-4E3C-8DEA-7EA1753FFD9C}" destId="{C3187323-EA43-4752-A57B-C468CC445411}" srcOrd="2" destOrd="0" presId="urn:microsoft.com/office/officeart/2005/8/layout/orgChart1"/>
    <dgm:cxn modelId="{7DC89302-BB06-45F8-A094-8B3868440761}" type="presParOf" srcId="{3FB9B31A-A520-46BD-878E-65A98EFE5C64}" destId="{287B68E0-AD89-4115-B8E4-058F005D33B4}" srcOrd="2" destOrd="0" presId="urn:microsoft.com/office/officeart/2005/8/layout/orgChart1"/>
    <dgm:cxn modelId="{E14DC850-8AB4-49A5-9BD8-D0606D4D4E32}" type="presParOf" srcId="{3FB9B31A-A520-46BD-878E-65A98EFE5C64}" destId="{53B9736A-6D31-408E-BFCB-9A8411874A19}" srcOrd="3" destOrd="0" presId="urn:microsoft.com/office/officeart/2005/8/layout/orgChart1"/>
    <dgm:cxn modelId="{54F1C53D-335E-418C-9519-2E6B8855AB4B}" type="presParOf" srcId="{53B9736A-6D31-408E-BFCB-9A8411874A19}" destId="{C83227D8-15C3-4E5B-BF84-D14A3B22D103}" srcOrd="0" destOrd="0" presId="urn:microsoft.com/office/officeart/2005/8/layout/orgChart1"/>
    <dgm:cxn modelId="{C4E98FC3-FBB5-40C1-BB62-861ED68013B3}" type="presParOf" srcId="{C83227D8-15C3-4E5B-BF84-D14A3B22D103}" destId="{0E07CA83-60DC-4B47-8E13-20F019053A65}" srcOrd="0" destOrd="0" presId="urn:microsoft.com/office/officeart/2005/8/layout/orgChart1"/>
    <dgm:cxn modelId="{67629E87-8499-4F68-A37E-25D75F1E2E20}" type="presParOf" srcId="{C83227D8-15C3-4E5B-BF84-D14A3B22D103}" destId="{39D888E5-D29E-47A2-96AF-D4B41F7C77C6}" srcOrd="1" destOrd="0" presId="urn:microsoft.com/office/officeart/2005/8/layout/orgChart1"/>
    <dgm:cxn modelId="{53C26625-926E-45FA-8CF7-DCDE5982B77D}" type="presParOf" srcId="{53B9736A-6D31-408E-BFCB-9A8411874A19}" destId="{8708A553-03F9-4FA8-9252-0422197E7CDB}" srcOrd="1" destOrd="0" presId="urn:microsoft.com/office/officeart/2005/8/layout/orgChart1"/>
    <dgm:cxn modelId="{78AB1804-4CE4-4A46-94F3-1FE6B2B7F0C9}" type="presParOf" srcId="{53B9736A-6D31-408E-BFCB-9A8411874A19}" destId="{81EDEC28-823A-45CB-8E03-B4B5626FED91}" srcOrd="2" destOrd="0" presId="urn:microsoft.com/office/officeart/2005/8/layout/orgChart1"/>
    <dgm:cxn modelId="{12C90717-FF6F-4BDE-B86E-A693A1DADF70}" type="presParOf" srcId="{767AA15C-C3CB-4695-AC7D-F95619180614}" destId="{DB097412-C9F2-4589-A709-E90C59DBCC32}" srcOrd="2" destOrd="0" presId="urn:microsoft.com/office/officeart/2005/8/layout/orgChart1"/>
    <dgm:cxn modelId="{AF4E00EF-4E63-492A-9315-2803A2B06883}" type="presParOf" srcId="{227A2BC1-04D5-41D0-B908-DF9D0E23F628}" destId="{DD9470F1-E1EC-4044-A4F7-027F70C1EC0F}" srcOrd="2" destOrd="0" presId="urn:microsoft.com/office/officeart/2005/8/layout/orgChart1"/>
    <dgm:cxn modelId="{525D77FD-B0FD-421A-9275-29EEBC551CB9}" type="presParOf" srcId="{227A2BC1-04D5-41D0-B908-DF9D0E23F628}" destId="{1E717B43-07FC-468A-BA54-3DA28FA1B5C8}" srcOrd="3" destOrd="0" presId="urn:microsoft.com/office/officeart/2005/8/layout/orgChart1"/>
    <dgm:cxn modelId="{3059CF97-ED75-4F59-8E86-5857156F6EB1}" type="presParOf" srcId="{1E717B43-07FC-468A-BA54-3DA28FA1B5C8}" destId="{C16E32C1-9FA8-4A22-99D4-BF3412C55675}" srcOrd="0" destOrd="0" presId="urn:microsoft.com/office/officeart/2005/8/layout/orgChart1"/>
    <dgm:cxn modelId="{3FACA670-3F6F-4CB9-80D9-634962AAE3B4}" type="presParOf" srcId="{C16E32C1-9FA8-4A22-99D4-BF3412C55675}" destId="{3EFE38D4-62BB-4AC6-9221-0ED189C7EC85}" srcOrd="0" destOrd="0" presId="urn:microsoft.com/office/officeart/2005/8/layout/orgChart1"/>
    <dgm:cxn modelId="{F074A107-1B2C-4EFA-9353-A4B49A7AD83B}" type="presParOf" srcId="{C16E32C1-9FA8-4A22-99D4-BF3412C55675}" destId="{9D7981F2-BD4E-454C-9E20-EE22C707773E}" srcOrd="1" destOrd="0" presId="urn:microsoft.com/office/officeart/2005/8/layout/orgChart1"/>
    <dgm:cxn modelId="{B27A40B0-5C52-4EB2-8F47-9B3993F8111F}" type="presParOf" srcId="{1E717B43-07FC-468A-BA54-3DA28FA1B5C8}" destId="{3C245C28-C0D4-4507-AAF2-AC81B9F69EA0}" srcOrd="1" destOrd="0" presId="urn:microsoft.com/office/officeart/2005/8/layout/orgChart1"/>
    <dgm:cxn modelId="{7B7C89BB-E147-4C21-8DDE-2557F43A4905}" type="presParOf" srcId="{1E717B43-07FC-468A-BA54-3DA28FA1B5C8}" destId="{92350CAF-E61A-46CC-91A7-5DA1EF0BEEA1}" srcOrd="2" destOrd="0" presId="urn:microsoft.com/office/officeart/2005/8/layout/orgChart1"/>
    <dgm:cxn modelId="{0A7B3483-D263-4757-B6E2-F4DE2F07AA9D}" type="presParOf" srcId="{227A2BC1-04D5-41D0-B908-DF9D0E23F628}" destId="{9F46E547-0C94-4B59-A186-D1F0291744A3}" srcOrd="4" destOrd="0" presId="urn:microsoft.com/office/officeart/2005/8/layout/orgChart1"/>
    <dgm:cxn modelId="{2631532B-F8A5-4969-913B-B8EE5CC28508}" type="presParOf" srcId="{227A2BC1-04D5-41D0-B908-DF9D0E23F628}" destId="{4272F208-74A0-42EF-9D7A-2F636DF01F04}" srcOrd="5" destOrd="0" presId="urn:microsoft.com/office/officeart/2005/8/layout/orgChart1"/>
    <dgm:cxn modelId="{B9F5D875-1C1A-42DB-B38E-742FC6922DA6}" type="presParOf" srcId="{4272F208-74A0-42EF-9D7A-2F636DF01F04}" destId="{ABA3B713-B22B-41BE-A280-6157E4F019F1}" srcOrd="0" destOrd="0" presId="urn:microsoft.com/office/officeart/2005/8/layout/orgChart1"/>
    <dgm:cxn modelId="{9DAC37F0-FB1E-454A-A158-7D5539C4F639}" type="presParOf" srcId="{ABA3B713-B22B-41BE-A280-6157E4F019F1}" destId="{78B0F149-7C98-4E3F-BA4D-0FD801A97935}" srcOrd="0" destOrd="0" presId="urn:microsoft.com/office/officeart/2005/8/layout/orgChart1"/>
    <dgm:cxn modelId="{BA54FD3F-B89B-463B-8BB7-58F4DDEF5D35}" type="presParOf" srcId="{ABA3B713-B22B-41BE-A280-6157E4F019F1}" destId="{893F4217-C7E5-40CC-A0BE-E88F63C41BD4}" srcOrd="1" destOrd="0" presId="urn:microsoft.com/office/officeart/2005/8/layout/orgChart1"/>
    <dgm:cxn modelId="{80E9BFD0-B58A-4C17-9911-D5029AABE5F5}" type="presParOf" srcId="{4272F208-74A0-42EF-9D7A-2F636DF01F04}" destId="{56885C21-8676-4CA2-82A9-061794A3B44B}" srcOrd="1" destOrd="0" presId="urn:microsoft.com/office/officeart/2005/8/layout/orgChart1"/>
    <dgm:cxn modelId="{1E1B4A36-33A2-4047-B4CD-E3A724991922}" type="presParOf" srcId="{4272F208-74A0-42EF-9D7A-2F636DF01F04}" destId="{53985FAA-5C9F-4247-9FFF-C76A06E85A00}" srcOrd="2" destOrd="0" presId="urn:microsoft.com/office/officeart/2005/8/layout/orgChart1"/>
    <dgm:cxn modelId="{B48D098F-89D3-4240-B543-07D5F42538E3}" type="presParOf" srcId="{227A2BC1-04D5-41D0-B908-DF9D0E23F628}" destId="{785FA90C-4ACF-418E-A734-E42DE46C4D5E}" srcOrd="6" destOrd="0" presId="urn:microsoft.com/office/officeart/2005/8/layout/orgChart1"/>
    <dgm:cxn modelId="{0B0BF1D7-C38B-4FC4-92CE-8A23223B23C0}" type="presParOf" srcId="{227A2BC1-04D5-41D0-B908-DF9D0E23F628}" destId="{E73491E3-74F1-4E91-B430-63C2A27BE06A}" srcOrd="7" destOrd="0" presId="urn:microsoft.com/office/officeart/2005/8/layout/orgChart1"/>
    <dgm:cxn modelId="{CEC620A5-BEB1-417F-ACCF-A8B100C84669}" type="presParOf" srcId="{E73491E3-74F1-4E91-B430-63C2A27BE06A}" destId="{4CB1DBCC-1F4A-4A38-8C4D-775E3EDA7180}" srcOrd="0" destOrd="0" presId="urn:microsoft.com/office/officeart/2005/8/layout/orgChart1"/>
    <dgm:cxn modelId="{691F22CE-7B5B-41A9-B1BA-F25C3B22D7A7}" type="presParOf" srcId="{4CB1DBCC-1F4A-4A38-8C4D-775E3EDA7180}" destId="{FB0A3942-FDBD-4819-8440-D21E2AC49DDE}" srcOrd="0" destOrd="0" presId="urn:microsoft.com/office/officeart/2005/8/layout/orgChart1"/>
    <dgm:cxn modelId="{62A0FD51-CFD3-4445-9687-7EDEE5AECBF6}" type="presParOf" srcId="{4CB1DBCC-1F4A-4A38-8C4D-775E3EDA7180}" destId="{51400B2E-41B3-443B-8B0C-60CE68C5520A}" srcOrd="1" destOrd="0" presId="urn:microsoft.com/office/officeart/2005/8/layout/orgChart1"/>
    <dgm:cxn modelId="{55A17275-E93F-402E-9C93-88F241EE6DCA}" type="presParOf" srcId="{E73491E3-74F1-4E91-B430-63C2A27BE06A}" destId="{44C856DE-707A-4A54-ADA9-3B256FE3D885}" srcOrd="1" destOrd="0" presId="urn:microsoft.com/office/officeart/2005/8/layout/orgChart1"/>
    <dgm:cxn modelId="{B3D5FA58-A54B-4488-B34D-2409B891DAF2}" type="presParOf" srcId="{E73491E3-74F1-4E91-B430-63C2A27BE06A}" destId="{741C8EAC-0E97-4973-B6C4-D13501665FD5}" srcOrd="2" destOrd="0" presId="urn:microsoft.com/office/officeart/2005/8/layout/orgChart1"/>
    <dgm:cxn modelId="{7548021A-6BE6-4969-BAE9-D9F6AF00826F}" type="presParOf" srcId="{9D99E132-AEA5-4F4A-94CB-793F51CBF886}" destId="{41682125-7BA6-419C-A414-11D0B01F387F}" srcOrd="2" destOrd="0" presId="urn:microsoft.com/office/officeart/2005/8/layout/orgChart1"/>
    <dgm:cxn modelId="{2B5A4339-D9A1-41BE-BFBF-E2E20B6B1D18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>
        <a:solidFill>
          <a:srgbClr val="00B050"/>
        </a:solidFill>
      </dgm:spPr>
      <dgm:t>
        <a:bodyPr/>
        <a:lstStyle/>
        <a:p>
          <a:pPr rtl="0"/>
          <a:r>
            <a:rPr lang="en-US" sz="1200" dirty="0" smtClean="0"/>
            <a:t>Theocracy</a:t>
          </a:r>
          <a:endParaRPr lang="he-IL" sz="12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dirty="0" smtClean="0"/>
            <a:t>Political Reforms</a:t>
          </a:r>
          <a:endParaRPr lang="he-IL" sz="12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/>
            <a:t>Economic Reforms</a:t>
          </a:r>
          <a:endParaRPr lang="he-IL" sz="12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/>
        </a:p>
      </dgm:t>
    </dgm:pt>
    <dgm:pt modelId="{0CED1809-FB95-4AFA-B681-206B7E43E292}">
      <dgm:prSet custT="1"/>
      <dgm:spPr/>
      <dgm:t>
        <a:bodyPr/>
        <a:lstStyle/>
        <a:p>
          <a:pPr rtl="0"/>
          <a:endParaRPr lang="he-IL" sz="1200" dirty="0"/>
        </a:p>
      </dgm:t>
    </dgm:pt>
    <dgm:pt modelId="{D475EAA8-2628-4ED7-8CE8-A507F4C1A9AE}" type="par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D9AF7178-D559-4A3B-8017-93CCB47815FE}" type="sibTrans" cxnId="{0E6CF497-6D3D-46CC-A421-316BD322D480}">
      <dgm:prSet/>
      <dgm:spPr/>
      <dgm:t>
        <a:bodyPr/>
        <a:lstStyle/>
        <a:p>
          <a:pPr rtl="0"/>
          <a:endParaRPr lang="he-IL" sz="1200"/>
        </a:p>
      </dgm:t>
    </dgm:pt>
    <dgm:pt modelId="{BB6B4F29-467A-4670-8D6A-501BC961E4D8}">
      <dgm:prSet custT="1"/>
      <dgm:spPr/>
      <dgm:t>
        <a:bodyPr/>
        <a:lstStyle/>
        <a:p>
          <a:pPr rtl="0"/>
          <a:r>
            <a:rPr lang="en-GB" sz="1200" dirty="0" smtClean="0"/>
            <a:t>Establish state religion</a:t>
          </a:r>
          <a:endParaRPr lang="he-IL" sz="1200" dirty="0"/>
        </a:p>
      </dgm:t>
    </dgm:pt>
    <dgm:pt modelId="{C3C56DFB-1A05-47C9-84B7-F2AF732F4B4D}" type="parTrans" cxnId="{EFEE6FE4-E10A-4125-8C71-6A7CB6BE5726}">
      <dgm:prSet/>
      <dgm:spPr/>
      <dgm:t>
        <a:bodyPr/>
        <a:lstStyle/>
        <a:p>
          <a:pPr rtl="1"/>
          <a:endParaRPr lang="he-IL" sz="1200"/>
        </a:p>
      </dgm:t>
    </dgm:pt>
    <dgm:pt modelId="{CCF0127C-46FB-461E-80F1-5C74E0BD9154}" type="sibTrans" cxnId="{EFEE6FE4-E10A-4125-8C71-6A7CB6BE5726}">
      <dgm:prSet/>
      <dgm:spPr/>
      <dgm:t>
        <a:bodyPr/>
        <a:lstStyle/>
        <a:p>
          <a:pPr rtl="1"/>
          <a:endParaRPr lang="he-IL" sz="1200"/>
        </a:p>
      </dgm:t>
    </dgm:pt>
    <dgm:pt modelId="{0529104C-15BA-437D-9961-B3CA7B573420}">
      <dgm:prSet custT="1"/>
      <dgm:spPr/>
      <dgm:t>
        <a:bodyPr/>
        <a:lstStyle/>
        <a:p>
          <a:pPr rtl="0"/>
          <a:r>
            <a:rPr lang="en-GB" sz="1000" dirty="0" smtClean="0"/>
            <a:t>Rewrite consitution</a:t>
          </a:r>
          <a:endParaRPr lang="he-IL" sz="1000" dirty="0"/>
        </a:p>
      </dgm:t>
    </dgm:pt>
    <dgm:pt modelId="{1EEAE5AF-09AC-44D8-A681-7EB8DB123246}" type="parTrans" cxnId="{76458662-1F95-4C52-B6C0-B2AA32C1144E}">
      <dgm:prSet/>
      <dgm:spPr/>
      <dgm:t>
        <a:bodyPr/>
        <a:lstStyle/>
        <a:p>
          <a:pPr rtl="1"/>
          <a:endParaRPr lang="he-IL" sz="1200"/>
        </a:p>
      </dgm:t>
    </dgm:pt>
    <dgm:pt modelId="{768283C6-67B5-4894-8545-B9282F0526C2}" type="sibTrans" cxnId="{76458662-1F95-4C52-B6C0-B2AA32C1144E}">
      <dgm:prSet/>
      <dgm:spPr/>
      <dgm:t>
        <a:bodyPr/>
        <a:lstStyle/>
        <a:p>
          <a:pPr rtl="1"/>
          <a:endParaRPr lang="he-IL" sz="1200"/>
        </a:p>
      </dgm:t>
    </dgm:pt>
    <dgm:pt modelId="{760BC386-E53D-4D2B-9679-75C846002E8D}">
      <dgm:prSet custT="1"/>
      <dgm:spPr/>
      <dgm:t>
        <a:bodyPr/>
        <a:lstStyle/>
        <a:p>
          <a:pPr rtl="0"/>
          <a:r>
            <a:rPr lang="en-GB" sz="1200" dirty="0" smtClean="0"/>
            <a:t>Appoint Supreme Leader</a:t>
          </a:r>
          <a:endParaRPr lang="he-IL" sz="1200" dirty="0"/>
        </a:p>
      </dgm:t>
    </dgm:pt>
    <dgm:pt modelId="{9E4B97E3-C42C-428A-8157-42B82D1B7478}" type="parTrans" cxnId="{62AA9C6D-0AF2-4DE2-AFDC-3C343A3EF9B8}">
      <dgm:prSet/>
      <dgm:spPr/>
      <dgm:t>
        <a:bodyPr/>
        <a:lstStyle/>
        <a:p>
          <a:pPr rtl="1"/>
          <a:endParaRPr lang="he-IL" sz="1200"/>
        </a:p>
      </dgm:t>
    </dgm:pt>
    <dgm:pt modelId="{760F666B-2CAB-436C-80B1-5A9C5B11E55A}" type="sibTrans" cxnId="{62AA9C6D-0AF2-4DE2-AFDC-3C343A3EF9B8}">
      <dgm:prSet/>
      <dgm:spPr/>
      <dgm:t>
        <a:bodyPr/>
        <a:lstStyle/>
        <a:p>
          <a:pPr rtl="1"/>
          <a:endParaRPr lang="he-IL" sz="1200"/>
        </a:p>
      </dgm:t>
    </dgm:pt>
    <dgm:pt modelId="{42FF786A-CFEB-4EF8-8B16-9191DE5098D9}">
      <dgm:prSet custT="1"/>
      <dgm:spPr/>
      <dgm:t>
        <a:bodyPr/>
        <a:lstStyle/>
        <a:p>
          <a:pPr algn="ctr" rtl="0"/>
          <a:endParaRPr lang="he-IL" sz="1200" dirty="0"/>
        </a:p>
      </dgm:t>
    </dgm:pt>
    <dgm:pt modelId="{E974103D-B952-43F3-9F2B-7B4DC8A8405A}" type="parTrans" cxnId="{C0284C1B-3F3F-4C9F-B305-1A253B0B3898}">
      <dgm:prSet/>
      <dgm:spPr/>
      <dgm:t>
        <a:bodyPr/>
        <a:lstStyle/>
        <a:p>
          <a:pPr rtl="1"/>
          <a:endParaRPr lang="he-IL" sz="1200"/>
        </a:p>
      </dgm:t>
    </dgm:pt>
    <dgm:pt modelId="{B656ED16-4299-4F6C-8A59-EE64BF3CB215}" type="sibTrans" cxnId="{C0284C1B-3F3F-4C9F-B305-1A253B0B3898}">
      <dgm:prSet/>
      <dgm:spPr/>
      <dgm:t>
        <a:bodyPr/>
        <a:lstStyle/>
        <a:p>
          <a:pPr rtl="1"/>
          <a:endParaRPr lang="he-IL" sz="1200"/>
        </a:p>
      </dgm:t>
    </dgm:pt>
    <dgm:pt modelId="{AC25EA30-A224-411D-A972-9F244CBD66D1}">
      <dgm:prSet custT="1"/>
      <dgm:spPr/>
      <dgm:t>
        <a:bodyPr/>
        <a:lstStyle/>
        <a:p>
          <a:pPr rtl="0"/>
          <a:r>
            <a:rPr lang="en-GB" sz="1200" dirty="0" smtClean="0"/>
            <a:t>Abolish non religious laws</a:t>
          </a:r>
          <a:endParaRPr lang="he-IL" sz="1200" dirty="0"/>
        </a:p>
      </dgm:t>
    </dgm:pt>
    <dgm:pt modelId="{1B0CF6D6-A56F-4D01-BDB4-D61904BA4CD3}" type="sib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24BF5488-A859-4B0E-8E5C-BFCBEEB256A3}" type="parTrans" cxnId="{DD867BE3-5732-4D8A-BE88-93611D9D8F85}">
      <dgm:prSet/>
      <dgm:spPr/>
      <dgm:t>
        <a:bodyPr/>
        <a:lstStyle/>
        <a:p>
          <a:pPr rtl="0"/>
          <a:endParaRPr lang="he-IL" sz="1200"/>
        </a:p>
      </dgm:t>
    </dgm:pt>
    <dgm:pt modelId="{25525004-ABCC-451B-AAD2-1DC4DCD98B7C}">
      <dgm:prSet custT="1"/>
      <dgm:spPr/>
      <dgm:t>
        <a:bodyPr/>
        <a:lstStyle/>
        <a:p>
          <a:pPr rtl="0"/>
          <a:endParaRPr lang="he-IL" sz="1200" dirty="0"/>
        </a:p>
      </dgm:t>
    </dgm:pt>
    <dgm:pt modelId="{3EFBD93A-E7D3-496B-AADA-801AA98E0650}" type="sibTrans" cxnId="{87CB0FFA-FB0B-4A5F-9DCC-33099D427B9F}">
      <dgm:prSet/>
      <dgm:spPr/>
      <dgm:t>
        <a:bodyPr/>
        <a:lstStyle/>
        <a:p>
          <a:pPr rtl="1"/>
          <a:endParaRPr lang="he-IL" sz="1200"/>
        </a:p>
      </dgm:t>
    </dgm:pt>
    <dgm:pt modelId="{44FA85B9-FEE6-4CAE-9753-20DCDDA22FB5}" type="parTrans" cxnId="{87CB0FFA-FB0B-4A5F-9DCC-33099D427B9F}">
      <dgm:prSet/>
      <dgm:spPr/>
      <dgm:t>
        <a:bodyPr/>
        <a:lstStyle/>
        <a:p>
          <a:pPr rtl="1"/>
          <a:endParaRPr lang="he-IL" sz="12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ScaleX="128146" custLinFactNeighborX="65675" custLinFactNeighborY="-52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 custScaleX="149774" custLinFactNeighborX="-3367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E7BAD63E-11CE-4704-90C0-C4661D90C2C1}" type="pres">
      <dgm:prSet presAssocID="{24BF5488-A859-4B0E-8E5C-BFCBEEB256A3}" presName="Name37" presStyleLbl="parChTrans1D3" presStyleIdx="0" presStyleCnt="7"/>
      <dgm:spPr/>
      <dgm:t>
        <a:bodyPr/>
        <a:lstStyle/>
        <a:p>
          <a:pPr rtl="1"/>
          <a:endParaRPr lang="he-IL"/>
        </a:p>
      </dgm:t>
    </dgm:pt>
    <dgm:pt modelId="{481C80E5-D638-4C44-B8E2-9F6B4E2FD844}" type="pres">
      <dgm:prSet presAssocID="{AC25EA30-A224-411D-A972-9F244CBD66D1}" presName="hierRoot2" presStyleCnt="0">
        <dgm:presLayoutVars>
          <dgm:hierBranch val="init"/>
        </dgm:presLayoutVars>
      </dgm:prSet>
      <dgm:spPr/>
    </dgm:pt>
    <dgm:pt modelId="{B3F8B01D-8579-46EA-80DB-708DFD6BF409}" type="pres">
      <dgm:prSet presAssocID="{AC25EA30-A224-411D-A972-9F244CBD66D1}" presName="rootComposite" presStyleCnt="0"/>
      <dgm:spPr/>
    </dgm:pt>
    <dgm:pt modelId="{A82DB0A9-B415-4687-8231-0B770E0C0518}" type="pres">
      <dgm:prSet presAssocID="{AC25EA30-A224-411D-A972-9F244CBD66D1}" presName="rootText" presStyleLbl="node3" presStyleIdx="0" presStyleCnt="7" custScaleX="109282" custLinFactNeighborX="-2366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7D827DB-F3D4-434E-9D26-4A7A687CFAC6}" type="pres">
      <dgm:prSet presAssocID="{AC25EA30-A224-411D-A972-9F244CBD66D1}" presName="rootConnector" presStyleLbl="node3" presStyleIdx="0" presStyleCnt="7"/>
      <dgm:spPr/>
      <dgm:t>
        <a:bodyPr/>
        <a:lstStyle/>
        <a:p>
          <a:pPr rtl="1"/>
          <a:endParaRPr lang="he-IL"/>
        </a:p>
      </dgm:t>
    </dgm:pt>
    <dgm:pt modelId="{62AC1EF2-8E38-410E-95A9-3BBC63AD91B9}" type="pres">
      <dgm:prSet presAssocID="{AC25EA30-A224-411D-A972-9F244CBD66D1}" presName="hierChild4" presStyleCnt="0"/>
      <dgm:spPr/>
    </dgm:pt>
    <dgm:pt modelId="{C9C5C61D-C105-4303-B159-0DB60CEF3A1D}" type="pres">
      <dgm:prSet presAssocID="{AC25EA30-A224-411D-A972-9F244CBD66D1}" presName="hierChild5" presStyleCnt="0"/>
      <dgm:spPr/>
    </dgm:pt>
    <dgm:pt modelId="{06321335-34BA-4D0B-A47D-6C767564432B}" type="pres">
      <dgm:prSet presAssocID="{C3C56DFB-1A05-47C9-84B7-F2AF732F4B4D}" presName="Name37" presStyleLbl="parChTrans1D3" presStyleIdx="1" presStyleCnt="7"/>
      <dgm:spPr/>
      <dgm:t>
        <a:bodyPr/>
        <a:lstStyle/>
        <a:p>
          <a:pPr rtl="1"/>
          <a:endParaRPr lang="he-IL"/>
        </a:p>
      </dgm:t>
    </dgm:pt>
    <dgm:pt modelId="{745EB224-3B43-43FD-AED5-86C212438ED5}" type="pres">
      <dgm:prSet presAssocID="{BB6B4F29-467A-4670-8D6A-501BC961E4D8}" presName="hierRoot2" presStyleCnt="0">
        <dgm:presLayoutVars>
          <dgm:hierBranch val="init"/>
        </dgm:presLayoutVars>
      </dgm:prSet>
      <dgm:spPr/>
    </dgm:pt>
    <dgm:pt modelId="{3FDD9714-DB49-45C2-BE83-499277981D75}" type="pres">
      <dgm:prSet presAssocID="{BB6B4F29-467A-4670-8D6A-501BC961E4D8}" presName="rootComposite" presStyleCnt="0"/>
      <dgm:spPr/>
    </dgm:pt>
    <dgm:pt modelId="{4E505E44-A169-47FC-9C32-740563244E02}" type="pres">
      <dgm:prSet presAssocID="{BB6B4F29-467A-4670-8D6A-501BC961E4D8}" presName="rootText" presStyleLbl="node3" presStyleIdx="1" presStyleCnt="7" custScaleX="127703" custLinFactNeighborX="-2366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DCC854B-9380-489C-BA4B-F07D627E03F8}" type="pres">
      <dgm:prSet presAssocID="{BB6B4F29-467A-4670-8D6A-501BC961E4D8}" presName="rootConnector" presStyleLbl="node3" presStyleIdx="1" presStyleCnt="7"/>
      <dgm:spPr/>
      <dgm:t>
        <a:bodyPr/>
        <a:lstStyle/>
        <a:p>
          <a:pPr rtl="1"/>
          <a:endParaRPr lang="he-IL"/>
        </a:p>
      </dgm:t>
    </dgm:pt>
    <dgm:pt modelId="{DADB420E-36A4-45A5-AF91-83B762AED726}" type="pres">
      <dgm:prSet presAssocID="{BB6B4F29-467A-4670-8D6A-501BC961E4D8}" presName="hierChild4" presStyleCnt="0"/>
      <dgm:spPr/>
    </dgm:pt>
    <dgm:pt modelId="{AA446286-5072-433A-A224-B8C98467D141}" type="pres">
      <dgm:prSet presAssocID="{BB6B4F29-467A-4670-8D6A-501BC961E4D8}" presName="hierChild5" presStyleCnt="0"/>
      <dgm:spPr/>
    </dgm:pt>
    <dgm:pt modelId="{E6CBF1AF-76B8-4482-8364-58429769F90A}" type="pres">
      <dgm:prSet presAssocID="{1EEAE5AF-09AC-44D8-A681-7EB8DB123246}" presName="Name37" presStyleLbl="parChTrans1D3" presStyleIdx="2" presStyleCnt="7"/>
      <dgm:spPr/>
      <dgm:t>
        <a:bodyPr/>
        <a:lstStyle/>
        <a:p>
          <a:pPr rtl="1"/>
          <a:endParaRPr lang="he-IL"/>
        </a:p>
      </dgm:t>
    </dgm:pt>
    <dgm:pt modelId="{6346985E-6410-4FFA-9756-A0226BDCA466}" type="pres">
      <dgm:prSet presAssocID="{0529104C-15BA-437D-9961-B3CA7B573420}" presName="hierRoot2" presStyleCnt="0">
        <dgm:presLayoutVars>
          <dgm:hierBranch val="init"/>
        </dgm:presLayoutVars>
      </dgm:prSet>
      <dgm:spPr/>
    </dgm:pt>
    <dgm:pt modelId="{B7600D5C-117C-45C3-B2B0-0151BA3CFAC9}" type="pres">
      <dgm:prSet presAssocID="{0529104C-15BA-437D-9961-B3CA7B573420}" presName="rootComposite" presStyleCnt="0"/>
      <dgm:spPr/>
    </dgm:pt>
    <dgm:pt modelId="{79D28E7C-0377-4A0C-84A1-09D5AC16B1C1}" type="pres">
      <dgm:prSet presAssocID="{0529104C-15BA-437D-9961-B3CA7B573420}" presName="rootText" presStyleLbl="node3" presStyleIdx="2" presStyleCnt="7" custLinFactNeighborX="-2504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5D2B9B8-10C5-4B51-A3A0-470FAB1FCDCE}" type="pres">
      <dgm:prSet presAssocID="{0529104C-15BA-437D-9961-B3CA7B573420}" presName="rootConnector" presStyleLbl="node3" presStyleIdx="2" presStyleCnt="7"/>
      <dgm:spPr/>
      <dgm:t>
        <a:bodyPr/>
        <a:lstStyle/>
        <a:p>
          <a:pPr rtl="1"/>
          <a:endParaRPr lang="he-IL"/>
        </a:p>
      </dgm:t>
    </dgm:pt>
    <dgm:pt modelId="{BAB33941-5228-4B1C-BD23-781DF8A3C3E2}" type="pres">
      <dgm:prSet presAssocID="{0529104C-15BA-437D-9961-B3CA7B573420}" presName="hierChild4" presStyleCnt="0"/>
      <dgm:spPr/>
    </dgm:pt>
    <dgm:pt modelId="{E8243875-8125-456F-8C31-FC30A3922A0D}" type="pres">
      <dgm:prSet presAssocID="{0529104C-15BA-437D-9961-B3CA7B573420}" presName="hierChild5" presStyleCnt="0"/>
      <dgm:spPr/>
    </dgm:pt>
    <dgm:pt modelId="{C32EC627-A981-4951-BCF4-122CA19121D0}" type="pres">
      <dgm:prSet presAssocID="{9E4B97E3-C42C-428A-8157-42B82D1B7478}" presName="Name37" presStyleLbl="parChTrans1D3" presStyleIdx="3" presStyleCnt="7"/>
      <dgm:spPr/>
      <dgm:t>
        <a:bodyPr/>
        <a:lstStyle/>
        <a:p>
          <a:pPr rtl="1"/>
          <a:endParaRPr lang="he-IL"/>
        </a:p>
      </dgm:t>
    </dgm:pt>
    <dgm:pt modelId="{681E53E6-E617-4368-811B-0D9C671C7D53}" type="pres">
      <dgm:prSet presAssocID="{760BC386-E53D-4D2B-9679-75C846002E8D}" presName="hierRoot2" presStyleCnt="0">
        <dgm:presLayoutVars>
          <dgm:hierBranch val="init"/>
        </dgm:presLayoutVars>
      </dgm:prSet>
      <dgm:spPr/>
    </dgm:pt>
    <dgm:pt modelId="{6CF03A47-2E1A-4A8C-BAED-E7037941B1AF}" type="pres">
      <dgm:prSet presAssocID="{760BC386-E53D-4D2B-9679-75C846002E8D}" presName="rootComposite" presStyleCnt="0"/>
      <dgm:spPr/>
    </dgm:pt>
    <dgm:pt modelId="{BC25DF42-4620-4A73-81F8-7CA9D10707DD}" type="pres">
      <dgm:prSet presAssocID="{760BC386-E53D-4D2B-9679-75C846002E8D}" presName="rootText" presStyleLbl="node3" presStyleIdx="3" presStyleCnt="7" custScaleX="146088" custLinFactNeighborX="398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86747B2-FFC2-4793-B8B0-3E16A5FAFD80}" type="pres">
      <dgm:prSet presAssocID="{760BC386-E53D-4D2B-9679-75C846002E8D}" presName="rootConnector" presStyleLbl="node3" presStyleIdx="3" presStyleCnt="7"/>
      <dgm:spPr/>
      <dgm:t>
        <a:bodyPr/>
        <a:lstStyle/>
        <a:p>
          <a:pPr rtl="1"/>
          <a:endParaRPr lang="he-IL"/>
        </a:p>
      </dgm:t>
    </dgm:pt>
    <dgm:pt modelId="{CD5A40E2-CFDF-4260-9800-93A10E849124}" type="pres">
      <dgm:prSet presAssocID="{760BC386-E53D-4D2B-9679-75C846002E8D}" presName="hierChild4" presStyleCnt="0"/>
      <dgm:spPr/>
    </dgm:pt>
    <dgm:pt modelId="{CCF1A798-456A-48D6-8EBE-DC9FC1B2E908}" type="pres">
      <dgm:prSet presAssocID="{760BC386-E53D-4D2B-9679-75C846002E8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 custScaleX="167389" custLinFactNeighborX="3103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F8982D54-B627-4D80-A793-777A38B10600}" type="pres">
      <dgm:prSet presAssocID="{D475EAA8-2628-4ED7-8CE8-A507F4C1A9AE}" presName="Name37" presStyleLbl="parChTrans1D3" presStyleIdx="4" presStyleCnt="7"/>
      <dgm:spPr/>
      <dgm:t>
        <a:bodyPr/>
        <a:lstStyle/>
        <a:p>
          <a:pPr rtl="1"/>
          <a:endParaRPr lang="he-IL"/>
        </a:p>
      </dgm:t>
    </dgm:pt>
    <dgm:pt modelId="{A8B4506A-F273-4FD3-B704-5814507F7A16}" type="pres">
      <dgm:prSet presAssocID="{0CED1809-FB95-4AFA-B681-206B7E43E292}" presName="hierRoot2" presStyleCnt="0">
        <dgm:presLayoutVars>
          <dgm:hierBranch val="init"/>
        </dgm:presLayoutVars>
      </dgm:prSet>
      <dgm:spPr/>
    </dgm:pt>
    <dgm:pt modelId="{F2F2E9DF-2F7B-4535-852A-205B670D1E67}" type="pres">
      <dgm:prSet presAssocID="{0CED1809-FB95-4AFA-B681-206B7E43E292}" presName="rootComposite" presStyleCnt="0"/>
      <dgm:spPr/>
    </dgm:pt>
    <dgm:pt modelId="{C8FECD49-3B08-407B-BBD3-51EE9A2E2DF9}" type="pres">
      <dgm:prSet presAssocID="{0CED1809-FB95-4AFA-B681-206B7E43E292}" presName="rootText" presStyleLbl="node3" presStyleIdx="4" presStyleCnt="7" custLinFactNeighborX="31572" custLinFactNeighborY="-8029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AEF18AB-DD7C-468B-B52A-B86BE12C04A7}" type="pres">
      <dgm:prSet presAssocID="{0CED1809-FB95-4AFA-B681-206B7E43E292}" presName="rootConnector" presStyleLbl="node3" presStyleIdx="4" presStyleCnt="7"/>
      <dgm:spPr/>
      <dgm:t>
        <a:bodyPr/>
        <a:lstStyle/>
        <a:p>
          <a:pPr rtl="1"/>
          <a:endParaRPr lang="he-IL"/>
        </a:p>
      </dgm:t>
    </dgm:pt>
    <dgm:pt modelId="{9F4EBDD5-660B-41F9-B98F-25EFB16F1606}" type="pres">
      <dgm:prSet presAssocID="{0CED1809-FB95-4AFA-B681-206B7E43E292}" presName="hierChild4" presStyleCnt="0"/>
      <dgm:spPr/>
    </dgm:pt>
    <dgm:pt modelId="{449D0842-DDDE-413F-9C8B-4044086CEDB1}" type="pres">
      <dgm:prSet presAssocID="{0CED1809-FB95-4AFA-B681-206B7E43E292}" presName="hierChild5" presStyleCnt="0"/>
      <dgm:spPr/>
    </dgm:pt>
    <dgm:pt modelId="{286CCDC9-C667-4E7E-8CB2-65EFC087DE88}" type="pres">
      <dgm:prSet presAssocID="{E974103D-B952-43F3-9F2B-7B4DC8A8405A}" presName="Name37" presStyleLbl="parChTrans1D3" presStyleIdx="5" presStyleCnt="7"/>
      <dgm:spPr/>
      <dgm:t>
        <a:bodyPr/>
        <a:lstStyle/>
        <a:p>
          <a:pPr rtl="1"/>
          <a:endParaRPr lang="he-IL"/>
        </a:p>
      </dgm:t>
    </dgm:pt>
    <dgm:pt modelId="{106D4394-B878-4351-ABAC-AD844B958D3E}" type="pres">
      <dgm:prSet presAssocID="{42FF786A-CFEB-4EF8-8B16-9191DE5098D9}" presName="hierRoot2" presStyleCnt="0">
        <dgm:presLayoutVars>
          <dgm:hierBranch val="init"/>
        </dgm:presLayoutVars>
      </dgm:prSet>
      <dgm:spPr/>
    </dgm:pt>
    <dgm:pt modelId="{E31D62FD-26CB-44BC-9F65-D059B0019441}" type="pres">
      <dgm:prSet presAssocID="{42FF786A-CFEB-4EF8-8B16-9191DE5098D9}" presName="rootComposite" presStyleCnt="0"/>
      <dgm:spPr/>
    </dgm:pt>
    <dgm:pt modelId="{54153A2A-DD78-4E2A-BD17-244BDE2C5CD2}" type="pres">
      <dgm:prSet presAssocID="{42FF786A-CFEB-4EF8-8B16-9191DE5098D9}" presName="rootText" presStyleLbl="node3" presStyleIdx="5" presStyleCnt="7" custLinFactNeighborX="31572" custLinFactNeighborY="1586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2B915BD-BEB4-4ED9-82AF-90C924FE49FD}" type="pres">
      <dgm:prSet presAssocID="{42FF786A-CFEB-4EF8-8B16-9191DE5098D9}" presName="rootConnector" presStyleLbl="node3" presStyleIdx="5" presStyleCnt="7"/>
      <dgm:spPr/>
      <dgm:t>
        <a:bodyPr/>
        <a:lstStyle/>
        <a:p>
          <a:pPr rtl="1"/>
          <a:endParaRPr lang="he-IL"/>
        </a:p>
      </dgm:t>
    </dgm:pt>
    <dgm:pt modelId="{DB9A7686-CF2B-4A16-8060-199E4DFB7F25}" type="pres">
      <dgm:prSet presAssocID="{42FF786A-CFEB-4EF8-8B16-9191DE5098D9}" presName="hierChild4" presStyleCnt="0"/>
      <dgm:spPr/>
    </dgm:pt>
    <dgm:pt modelId="{085D1094-D350-49B8-9678-54FDDA36DA5F}" type="pres">
      <dgm:prSet presAssocID="{42FF786A-CFEB-4EF8-8B16-9191DE5098D9}" presName="hierChild5" presStyleCnt="0"/>
      <dgm:spPr/>
    </dgm:pt>
    <dgm:pt modelId="{4DC57767-78B1-451A-B5EC-92F76CA82898}" type="pres">
      <dgm:prSet presAssocID="{44FA85B9-FEE6-4CAE-9753-20DCDDA22FB5}" presName="Name37" presStyleLbl="parChTrans1D3" presStyleIdx="6" presStyleCnt="7"/>
      <dgm:spPr/>
      <dgm:t>
        <a:bodyPr/>
        <a:lstStyle/>
        <a:p>
          <a:pPr rtl="1"/>
          <a:endParaRPr lang="he-IL"/>
        </a:p>
      </dgm:t>
    </dgm:pt>
    <dgm:pt modelId="{F68E58E8-49C6-419D-97AC-A12A99518EA5}" type="pres">
      <dgm:prSet presAssocID="{25525004-ABCC-451B-AAD2-1DC4DCD98B7C}" presName="hierRoot2" presStyleCnt="0">
        <dgm:presLayoutVars>
          <dgm:hierBranch val="init"/>
        </dgm:presLayoutVars>
      </dgm:prSet>
      <dgm:spPr/>
    </dgm:pt>
    <dgm:pt modelId="{A18C8D9A-AB9C-4DE4-9D8B-A44CC8272C1A}" type="pres">
      <dgm:prSet presAssocID="{25525004-ABCC-451B-AAD2-1DC4DCD98B7C}" presName="rootComposite" presStyleCnt="0"/>
      <dgm:spPr/>
    </dgm:pt>
    <dgm:pt modelId="{861D67C3-FF89-490A-AC08-3FAFF5A77C5F}" type="pres">
      <dgm:prSet presAssocID="{25525004-ABCC-451B-AAD2-1DC4DCD98B7C}" presName="rootText" presStyleLbl="node3" presStyleIdx="6" presStyleCnt="7" custLinFactNeighborX="69164" custLinFactNeighborY="3976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4F1047B-940E-4FDE-9D41-1B33CE361C06}" type="pres">
      <dgm:prSet presAssocID="{25525004-ABCC-451B-AAD2-1DC4DCD98B7C}" presName="rootConnector" presStyleLbl="node3" presStyleIdx="6" presStyleCnt="7"/>
      <dgm:spPr/>
      <dgm:t>
        <a:bodyPr/>
        <a:lstStyle/>
        <a:p>
          <a:pPr rtl="1"/>
          <a:endParaRPr lang="he-IL"/>
        </a:p>
      </dgm:t>
    </dgm:pt>
    <dgm:pt modelId="{B70062B6-F5D5-473C-9FB0-EC89A4CEDAAD}" type="pres">
      <dgm:prSet presAssocID="{25525004-ABCC-451B-AAD2-1DC4DCD98B7C}" presName="hierChild4" presStyleCnt="0"/>
      <dgm:spPr/>
    </dgm:pt>
    <dgm:pt modelId="{A65680FF-2E4F-4FD6-B46A-BE01830FA58A}" type="pres">
      <dgm:prSet presAssocID="{25525004-ABCC-451B-AAD2-1DC4DCD98B7C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76B15251-17BE-4493-AB3B-6DBA129CE785}" type="presOf" srcId="{0CED1809-FB95-4AFA-B681-206B7E43E292}" destId="{C8FECD49-3B08-407B-BBD3-51EE9A2E2DF9}" srcOrd="0" destOrd="0" presId="urn:microsoft.com/office/officeart/2005/8/layout/orgChart1"/>
    <dgm:cxn modelId="{FDB24322-8E99-4057-A394-1DD945C6FF50}" type="presOf" srcId="{25525004-ABCC-451B-AAD2-1DC4DCD98B7C}" destId="{54F1047B-940E-4FDE-9D41-1B33CE361C06}" srcOrd="1" destOrd="0" presId="urn:microsoft.com/office/officeart/2005/8/layout/orgChart1"/>
    <dgm:cxn modelId="{5BE38338-DD1D-4821-A13F-FA1169EC6843}" type="presOf" srcId="{19E666AB-32BB-40BC-96C1-CB75AE60C771}" destId="{ACAB94CF-FAE8-4B4B-9684-1DB855446F20}" srcOrd="0" destOrd="0" presId="urn:microsoft.com/office/officeart/2005/8/layout/orgChart1"/>
    <dgm:cxn modelId="{9E36A0C8-6DF5-4B68-A5B3-25E4F1E981B4}" type="presOf" srcId="{D475EAA8-2628-4ED7-8CE8-A507F4C1A9AE}" destId="{F8982D54-B627-4D80-A793-777A38B10600}" srcOrd="0" destOrd="0" presId="urn:microsoft.com/office/officeart/2005/8/layout/orgChart1"/>
    <dgm:cxn modelId="{149A06A0-9A13-402A-873B-DD7E057058E9}" type="presOf" srcId="{BB6B4F29-467A-4670-8D6A-501BC961E4D8}" destId="{6DCC854B-9380-489C-BA4B-F07D627E03F8}" srcOrd="1" destOrd="0" presId="urn:microsoft.com/office/officeart/2005/8/layout/orgChart1"/>
    <dgm:cxn modelId="{6A3642A4-D661-43F9-9349-5E3E63DE032E}" type="presOf" srcId="{60D929C7-C84A-46D2-AEBA-1236BC23E2F5}" destId="{4043CE0C-FBD2-4B80-B723-412C360FF28E}" srcOrd="0" destOrd="0" presId="urn:microsoft.com/office/officeart/2005/8/layout/orgChart1"/>
    <dgm:cxn modelId="{DD867BE3-5732-4D8A-BE88-93611D9D8F85}" srcId="{3DDFBD1B-621C-40D8-8BFC-D2C367EF3C43}" destId="{AC25EA30-A224-411D-A972-9F244CBD66D1}" srcOrd="0" destOrd="0" parTransId="{24BF5488-A859-4B0E-8E5C-BFCBEEB256A3}" sibTransId="{1B0CF6D6-A56F-4D01-BDB4-D61904BA4CD3}"/>
    <dgm:cxn modelId="{D2C8DFD5-3B50-4659-8F7F-E78ED01F88B5}" type="presOf" srcId="{42FF786A-CFEB-4EF8-8B16-9191DE5098D9}" destId="{22B915BD-BEB4-4ED9-82AF-90C924FE49FD}" srcOrd="1" destOrd="0" presId="urn:microsoft.com/office/officeart/2005/8/layout/orgChart1"/>
    <dgm:cxn modelId="{B231D90D-A8CE-43D8-AC49-99B4EC2BFB3E}" type="presOf" srcId="{760BC386-E53D-4D2B-9679-75C846002E8D}" destId="{BC25DF42-4620-4A73-81F8-7CA9D10707DD}" srcOrd="0" destOrd="0" presId="urn:microsoft.com/office/officeart/2005/8/layout/orgChart1"/>
    <dgm:cxn modelId="{E63BC848-E01B-4254-8B45-AA508534DAC4}" type="presOf" srcId="{3DDFBD1B-621C-40D8-8BFC-D2C367EF3C43}" destId="{627D74C1-8835-4694-A952-46D875B7493B}" srcOrd="1" destOrd="0" presId="urn:microsoft.com/office/officeart/2005/8/layout/orgChart1"/>
    <dgm:cxn modelId="{47FEA40D-0F0E-47D0-BF01-C0C30D039040}" type="presOf" srcId="{0529104C-15BA-437D-9961-B3CA7B573420}" destId="{79D28E7C-0377-4A0C-84A1-09D5AC16B1C1}" srcOrd="0" destOrd="0" presId="urn:microsoft.com/office/officeart/2005/8/layout/orgChart1"/>
    <dgm:cxn modelId="{EFEE6FE4-E10A-4125-8C71-6A7CB6BE5726}" srcId="{3DDFBD1B-621C-40D8-8BFC-D2C367EF3C43}" destId="{BB6B4F29-467A-4670-8D6A-501BC961E4D8}" srcOrd="1" destOrd="0" parTransId="{C3C56DFB-1A05-47C9-84B7-F2AF732F4B4D}" sibTransId="{CCF0127C-46FB-461E-80F1-5C74E0BD9154}"/>
    <dgm:cxn modelId="{704B37BD-4BFD-459E-B4B8-209C65CA7B96}" type="presOf" srcId="{AC25EA30-A224-411D-A972-9F244CBD66D1}" destId="{C7D827DB-F3D4-434E-9D26-4A7A687CFAC6}" srcOrd="1" destOrd="0" presId="urn:microsoft.com/office/officeart/2005/8/layout/orgChart1"/>
    <dgm:cxn modelId="{7D6EA19E-9C33-4DDA-88BA-F360700E3A2E}" type="presOf" srcId="{24BF5488-A859-4B0E-8E5C-BFCBEEB256A3}" destId="{E7BAD63E-11CE-4704-90C0-C4661D90C2C1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66B86DBE-0604-46B1-99D6-875BAE97AE3B}" type="presOf" srcId="{41D27E45-ABE2-4D73-976D-9BF0CC60DA57}" destId="{6A24464E-1717-4518-8F11-C35926C90B6B}" srcOrd="0" destOrd="0" presId="urn:microsoft.com/office/officeart/2005/8/layout/orgChart1"/>
    <dgm:cxn modelId="{3913053B-AE45-43EB-888A-96C435F7AEC5}" type="presOf" srcId="{0529104C-15BA-437D-9961-B3CA7B573420}" destId="{B5D2B9B8-10C5-4B51-A3A0-470FAB1FCDCE}" srcOrd="1" destOrd="0" presId="urn:microsoft.com/office/officeart/2005/8/layout/orgChart1"/>
    <dgm:cxn modelId="{ED229AC0-1228-4ED6-8D2E-7306111833B0}" type="presOf" srcId="{0CED1809-FB95-4AFA-B681-206B7E43E292}" destId="{AAEF18AB-DD7C-468B-B52A-B86BE12C04A7}" srcOrd="1" destOrd="0" presId="urn:microsoft.com/office/officeart/2005/8/layout/orgChart1"/>
    <dgm:cxn modelId="{B215863F-B126-44BB-8467-258C58CF8183}" type="presOf" srcId="{433A5B41-EDEC-4779-B029-087872C6890C}" destId="{EB174355-53AF-4528-9635-2EB6CAB61AF8}" srcOrd="0" destOrd="0" presId="urn:microsoft.com/office/officeart/2005/8/layout/orgChart1"/>
    <dgm:cxn modelId="{D63849CD-8782-4194-BCAE-BFDAD1B62861}" type="presOf" srcId="{44FA85B9-FEE6-4CAE-9753-20DCDDA22FB5}" destId="{4DC57767-78B1-451A-B5EC-92F76CA82898}" srcOrd="0" destOrd="0" presId="urn:microsoft.com/office/officeart/2005/8/layout/orgChart1"/>
    <dgm:cxn modelId="{A0AF3DBD-64C0-4AFE-909C-5F6A67CE9C8D}" type="presOf" srcId="{E974103D-B952-43F3-9F2B-7B4DC8A8405A}" destId="{286CCDC9-C667-4E7E-8CB2-65EFC087DE88}" srcOrd="0" destOrd="0" presId="urn:microsoft.com/office/officeart/2005/8/layout/orgChart1"/>
    <dgm:cxn modelId="{87CB0FFA-FB0B-4A5F-9DCC-33099D427B9F}" srcId="{0ED11228-06A8-4ACD-9F50-9519392C51EB}" destId="{25525004-ABCC-451B-AAD2-1DC4DCD98B7C}" srcOrd="2" destOrd="0" parTransId="{44FA85B9-FEE6-4CAE-9753-20DCDDA22FB5}" sibTransId="{3EFBD93A-E7D3-496B-AADA-801AA98E0650}"/>
    <dgm:cxn modelId="{132064AE-9A9B-439D-9575-7A2D5DE44406}" type="presOf" srcId="{25525004-ABCC-451B-AAD2-1DC4DCD98B7C}" destId="{861D67C3-FF89-490A-AC08-3FAFF5A77C5F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61DCAE71-3C1C-480D-AD88-56998ED83C1B}" type="presOf" srcId="{760BC386-E53D-4D2B-9679-75C846002E8D}" destId="{486747B2-FFC2-4793-B8B0-3E16A5FAFD80}" srcOrd="1" destOrd="0" presId="urn:microsoft.com/office/officeart/2005/8/layout/orgChart1"/>
    <dgm:cxn modelId="{E6614BBE-5723-462D-8964-A7029D9F9D9B}" type="presOf" srcId="{0ED11228-06A8-4ACD-9F50-9519392C51EB}" destId="{86091639-A7E2-4F2E-A668-F8B9C7B037EF}" srcOrd="1" destOrd="0" presId="urn:microsoft.com/office/officeart/2005/8/layout/orgChart1"/>
    <dgm:cxn modelId="{0E6CF497-6D3D-46CC-A421-316BD322D480}" srcId="{0ED11228-06A8-4ACD-9F50-9519392C51EB}" destId="{0CED1809-FB95-4AFA-B681-206B7E43E292}" srcOrd="0" destOrd="0" parTransId="{D475EAA8-2628-4ED7-8CE8-A507F4C1A9AE}" sibTransId="{D9AF7178-D559-4A3B-8017-93CCB47815FE}"/>
    <dgm:cxn modelId="{C0284C1B-3F3F-4C9F-B305-1A253B0B3898}" srcId="{0ED11228-06A8-4ACD-9F50-9519392C51EB}" destId="{42FF786A-CFEB-4EF8-8B16-9191DE5098D9}" srcOrd="1" destOrd="0" parTransId="{E974103D-B952-43F3-9F2B-7B4DC8A8405A}" sibTransId="{B656ED16-4299-4F6C-8A59-EE64BF3CB215}"/>
    <dgm:cxn modelId="{56D9CDEC-D126-4910-9474-D7E286E416EA}" type="presOf" srcId="{C3C56DFB-1A05-47C9-84B7-F2AF732F4B4D}" destId="{06321335-34BA-4D0B-A47D-6C767564432B}" srcOrd="0" destOrd="0" presId="urn:microsoft.com/office/officeart/2005/8/layout/orgChart1"/>
    <dgm:cxn modelId="{BD94E42E-63EB-4E88-84F2-5B1723FAB414}" type="presOf" srcId="{9E4B97E3-C42C-428A-8157-42B82D1B7478}" destId="{C32EC627-A981-4951-BCF4-122CA19121D0}" srcOrd="0" destOrd="0" presId="urn:microsoft.com/office/officeart/2005/8/layout/orgChart1"/>
    <dgm:cxn modelId="{A7949913-E1D7-4303-B6A3-886A8CABDA7F}" type="presOf" srcId="{433A5B41-EDEC-4779-B029-087872C6890C}" destId="{04A7CDEA-F711-4A9A-BD0C-15BF08E3DE44}" srcOrd="1" destOrd="0" presId="urn:microsoft.com/office/officeart/2005/8/layout/orgChart1"/>
    <dgm:cxn modelId="{62AA9C6D-0AF2-4DE2-AFDC-3C343A3EF9B8}" srcId="{3DDFBD1B-621C-40D8-8BFC-D2C367EF3C43}" destId="{760BC386-E53D-4D2B-9679-75C846002E8D}" srcOrd="3" destOrd="0" parTransId="{9E4B97E3-C42C-428A-8157-42B82D1B7478}" sibTransId="{760F666B-2CAB-436C-80B1-5A9C5B11E55A}"/>
    <dgm:cxn modelId="{C3D2D01A-4085-4268-BB99-A5A0E855A3FC}" type="presOf" srcId="{1EEAE5AF-09AC-44D8-A681-7EB8DB123246}" destId="{E6CBF1AF-76B8-4482-8364-58429769F90A}" srcOrd="0" destOrd="0" presId="urn:microsoft.com/office/officeart/2005/8/layout/orgChart1"/>
    <dgm:cxn modelId="{76458662-1F95-4C52-B6C0-B2AA32C1144E}" srcId="{3DDFBD1B-621C-40D8-8BFC-D2C367EF3C43}" destId="{0529104C-15BA-437D-9961-B3CA7B573420}" srcOrd="2" destOrd="0" parTransId="{1EEAE5AF-09AC-44D8-A681-7EB8DB123246}" sibTransId="{768283C6-67B5-4894-8545-B9282F0526C2}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B9C4D0CB-6A3F-48C3-AEBF-ACCBA7862D00}" type="presOf" srcId="{BB6B4F29-467A-4670-8D6A-501BC961E4D8}" destId="{4E505E44-A169-47FC-9C32-740563244E02}" srcOrd="0" destOrd="0" presId="urn:microsoft.com/office/officeart/2005/8/layout/orgChart1"/>
    <dgm:cxn modelId="{83953874-0920-4449-9BA2-691C0661C1A5}" type="presOf" srcId="{0ED11228-06A8-4ACD-9F50-9519392C51EB}" destId="{404337A5-EAD6-4553-BD89-C1BE5AC02670}" srcOrd="0" destOrd="0" presId="urn:microsoft.com/office/officeart/2005/8/layout/orgChart1"/>
    <dgm:cxn modelId="{9F6783C6-7EB8-4E6F-9759-E74EBF1D1E0D}" type="presOf" srcId="{42FF786A-CFEB-4EF8-8B16-9191DE5098D9}" destId="{54153A2A-DD78-4E2A-BD17-244BDE2C5CD2}" srcOrd="0" destOrd="0" presId="urn:microsoft.com/office/officeart/2005/8/layout/orgChart1"/>
    <dgm:cxn modelId="{D5D5639D-1A0F-484A-9FC2-8391FDE21AD7}" type="presOf" srcId="{3DDFBD1B-621C-40D8-8BFC-D2C367EF3C43}" destId="{1E1DA542-9FEA-4191-94BD-1398E0FEECD5}" srcOrd="0" destOrd="0" presId="urn:microsoft.com/office/officeart/2005/8/layout/orgChart1"/>
    <dgm:cxn modelId="{5C623293-B253-44EC-8329-16E16923F67C}" type="presOf" srcId="{AC25EA30-A224-411D-A972-9F244CBD66D1}" destId="{A82DB0A9-B415-4687-8231-0B770E0C0518}" srcOrd="0" destOrd="0" presId="urn:microsoft.com/office/officeart/2005/8/layout/orgChart1"/>
    <dgm:cxn modelId="{EABFA6D1-FFFA-4A4E-B5B8-8C5CC609E61A}" type="presParOf" srcId="{6A24464E-1717-4518-8F11-C35926C90B6B}" destId="{4B5C0379-15C7-43E5-A8F1-6056DDF506C0}" srcOrd="0" destOrd="0" presId="urn:microsoft.com/office/officeart/2005/8/layout/orgChart1"/>
    <dgm:cxn modelId="{7C60048F-0190-41FF-BEBB-8811FBDB48D4}" type="presParOf" srcId="{4B5C0379-15C7-43E5-A8F1-6056DDF506C0}" destId="{45DF590B-6131-45C1-AA7D-CA4206256AEF}" srcOrd="0" destOrd="0" presId="urn:microsoft.com/office/officeart/2005/8/layout/orgChart1"/>
    <dgm:cxn modelId="{748ECD54-279B-4B32-B3A7-2065DC1629AE}" type="presParOf" srcId="{45DF590B-6131-45C1-AA7D-CA4206256AEF}" destId="{EB174355-53AF-4528-9635-2EB6CAB61AF8}" srcOrd="0" destOrd="0" presId="urn:microsoft.com/office/officeart/2005/8/layout/orgChart1"/>
    <dgm:cxn modelId="{2347A159-3F87-4BC1-97A5-72042D43172B}" type="presParOf" srcId="{45DF590B-6131-45C1-AA7D-CA4206256AEF}" destId="{04A7CDEA-F711-4A9A-BD0C-15BF08E3DE44}" srcOrd="1" destOrd="0" presId="urn:microsoft.com/office/officeart/2005/8/layout/orgChart1"/>
    <dgm:cxn modelId="{912CEF94-CC6A-4893-A5CA-B09E2409669E}" type="presParOf" srcId="{4B5C0379-15C7-43E5-A8F1-6056DDF506C0}" destId="{1BD6620F-B1E0-44ED-828C-C9CBCB69A03E}" srcOrd="1" destOrd="0" presId="urn:microsoft.com/office/officeart/2005/8/layout/orgChart1"/>
    <dgm:cxn modelId="{00F5E22D-9237-409B-98F8-89F0910789BB}" type="presParOf" srcId="{1BD6620F-B1E0-44ED-828C-C9CBCB69A03E}" destId="{4043CE0C-FBD2-4B80-B723-412C360FF28E}" srcOrd="0" destOrd="0" presId="urn:microsoft.com/office/officeart/2005/8/layout/orgChart1"/>
    <dgm:cxn modelId="{66B6382F-FBB2-4B57-BD2C-962B0060892F}" type="presParOf" srcId="{1BD6620F-B1E0-44ED-828C-C9CBCB69A03E}" destId="{1DBFD1D9-EDFF-47B8-A996-2C81962953DF}" srcOrd="1" destOrd="0" presId="urn:microsoft.com/office/officeart/2005/8/layout/orgChart1"/>
    <dgm:cxn modelId="{31EE6942-E0E7-4F8C-968E-AB6E0FFDC0B3}" type="presParOf" srcId="{1DBFD1D9-EDFF-47B8-A996-2C81962953DF}" destId="{A7CD40BC-E483-45C2-B590-4FD4EF5AA43F}" srcOrd="0" destOrd="0" presId="urn:microsoft.com/office/officeart/2005/8/layout/orgChart1"/>
    <dgm:cxn modelId="{97ED404E-7192-4D08-8691-965F90A99CEE}" type="presParOf" srcId="{A7CD40BC-E483-45C2-B590-4FD4EF5AA43F}" destId="{1E1DA542-9FEA-4191-94BD-1398E0FEECD5}" srcOrd="0" destOrd="0" presId="urn:microsoft.com/office/officeart/2005/8/layout/orgChart1"/>
    <dgm:cxn modelId="{8BC7F92F-91D0-4541-97C9-AA544FC320FE}" type="presParOf" srcId="{A7CD40BC-E483-45C2-B590-4FD4EF5AA43F}" destId="{627D74C1-8835-4694-A952-46D875B7493B}" srcOrd="1" destOrd="0" presId="urn:microsoft.com/office/officeart/2005/8/layout/orgChart1"/>
    <dgm:cxn modelId="{3303C114-2C39-4FF4-8739-4E9BC96F10BA}" type="presParOf" srcId="{1DBFD1D9-EDFF-47B8-A996-2C81962953DF}" destId="{D69E7C8E-C13F-4CFC-B062-DC9457DC6A36}" srcOrd="1" destOrd="0" presId="urn:microsoft.com/office/officeart/2005/8/layout/orgChart1"/>
    <dgm:cxn modelId="{BB3D7C7F-B126-473D-8EE6-4F5F544D5647}" type="presParOf" srcId="{D69E7C8E-C13F-4CFC-B062-DC9457DC6A36}" destId="{E7BAD63E-11CE-4704-90C0-C4661D90C2C1}" srcOrd="0" destOrd="0" presId="urn:microsoft.com/office/officeart/2005/8/layout/orgChart1"/>
    <dgm:cxn modelId="{F0206562-4683-4875-ADAB-6A91A5C18C1B}" type="presParOf" srcId="{D69E7C8E-C13F-4CFC-B062-DC9457DC6A36}" destId="{481C80E5-D638-4C44-B8E2-9F6B4E2FD844}" srcOrd="1" destOrd="0" presId="urn:microsoft.com/office/officeart/2005/8/layout/orgChart1"/>
    <dgm:cxn modelId="{6CAD7342-20C1-4068-80E9-EFDE7639C0C8}" type="presParOf" srcId="{481C80E5-D638-4C44-B8E2-9F6B4E2FD844}" destId="{B3F8B01D-8579-46EA-80DB-708DFD6BF409}" srcOrd="0" destOrd="0" presId="urn:microsoft.com/office/officeart/2005/8/layout/orgChart1"/>
    <dgm:cxn modelId="{21B07A5B-A0E8-481A-9317-078A27408E95}" type="presParOf" srcId="{B3F8B01D-8579-46EA-80DB-708DFD6BF409}" destId="{A82DB0A9-B415-4687-8231-0B770E0C0518}" srcOrd="0" destOrd="0" presId="urn:microsoft.com/office/officeart/2005/8/layout/orgChart1"/>
    <dgm:cxn modelId="{4454A818-E269-4369-AA8F-D3ABD546A1BF}" type="presParOf" srcId="{B3F8B01D-8579-46EA-80DB-708DFD6BF409}" destId="{C7D827DB-F3D4-434E-9D26-4A7A687CFAC6}" srcOrd="1" destOrd="0" presId="urn:microsoft.com/office/officeart/2005/8/layout/orgChart1"/>
    <dgm:cxn modelId="{9EDA0CF7-9C19-49EC-8A5E-E9E534620AD7}" type="presParOf" srcId="{481C80E5-D638-4C44-B8E2-9F6B4E2FD844}" destId="{62AC1EF2-8E38-410E-95A9-3BBC63AD91B9}" srcOrd="1" destOrd="0" presId="urn:microsoft.com/office/officeart/2005/8/layout/orgChart1"/>
    <dgm:cxn modelId="{687B586B-3CF6-45C8-9F3C-27DD3BD8A072}" type="presParOf" srcId="{481C80E5-D638-4C44-B8E2-9F6B4E2FD844}" destId="{C9C5C61D-C105-4303-B159-0DB60CEF3A1D}" srcOrd="2" destOrd="0" presId="urn:microsoft.com/office/officeart/2005/8/layout/orgChart1"/>
    <dgm:cxn modelId="{B452DABC-AA7A-4A3E-BFBC-AD080EA15DE1}" type="presParOf" srcId="{D69E7C8E-C13F-4CFC-B062-DC9457DC6A36}" destId="{06321335-34BA-4D0B-A47D-6C767564432B}" srcOrd="2" destOrd="0" presId="urn:microsoft.com/office/officeart/2005/8/layout/orgChart1"/>
    <dgm:cxn modelId="{88EC1DB8-3531-4A07-9EB8-00138C0D12A0}" type="presParOf" srcId="{D69E7C8E-C13F-4CFC-B062-DC9457DC6A36}" destId="{745EB224-3B43-43FD-AED5-86C212438ED5}" srcOrd="3" destOrd="0" presId="urn:microsoft.com/office/officeart/2005/8/layout/orgChart1"/>
    <dgm:cxn modelId="{536E46C3-736F-4E3C-A889-3A213663DE67}" type="presParOf" srcId="{745EB224-3B43-43FD-AED5-86C212438ED5}" destId="{3FDD9714-DB49-45C2-BE83-499277981D75}" srcOrd="0" destOrd="0" presId="urn:microsoft.com/office/officeart/2005/8/layout/orgChart1"/>
    <dgm:cxn modelId="{7C886FC2-07CD-486B-A2B3-C58D8AC5AD72}" type="presParOf" srcId="{3FDD9714-DB49-45C2-BE83-499277981D75}" destId="{4E505E44-A169-47FC-9C32-740563244E02}" srcOrd="0" destOrd="0" presId="urn:microsoft.com/office/officeart/2005/8/layout/orgChart1"/>
    <dgm:cxn modelId="{AAF27467-E0B0-45A5-8D2B-6F974C148FE6}" type="presParOf" srcId="{3FDD9714-DB49-45C2-BE83-499277981D75}" destId="{6DCC854B-9380-489C-BA4B-F07D627E03F8}" srcOrd="1" destOrd="0" presId="urn:microsoft.com/office/officeart/2005/8/layout/orgChart1"/>
    <dgm:cxn modelId="{5CBD14B1-5B23-44F1-B695-116F9CB5F6F2}" type="presParOf" srcId="{745EB224-3B43-43FD-AED5-86C212438ED5}" destId="{DADB420E-36A4-45A5-AF91-83B762AED726}" srcOrd="1" destOrd="0" presId="urn:microsoft.com/office/officeart/2005/8/layout/orgChart1"/>
    <dgm:cxn modelId="{49FAB79B-101D-43E1-8F6E-E95669F81F12}" type="presParOf" srcId="{745EB224-3B43-43FD-AED5-86C212438ED5}" destId="{AA446286-5072-433A-A224-B8C98467D141}" srcOrd="2" destOrd="0" presId="urn:microsoft.com/office/officeart/2005/8/layout/orgChart1"/>
    <dgm:cxn modelId="{A314BBCB-0864-47E6-9EBA-0D373D063A0F}" type="presParOf" srcId="{D69E7C8E-C13F-4CFC-B062-DC9457DC6A36}" destId="{E6CBF1AF-76B8-4482-8364-58429769F90A}" srcOrd="4" destOrd="0" presId="urn:microsoft.com/office/officeart/2005/8/layout/orgChart1"/>
    <dgm:cxn modelId="{322B5DE1-EFAC-4514-9D64-B4CD16DED97B}" type="presParOf" srcId="{D69E7C8E-C13F-4CFC-B062-DC9457DC6A36}" destId="{6346985E-6410-4FFA-9756-A0226BDCA466}" srcOrd="5" destOrd="0" presId="urn:microsoft.com/office/officeart/2005/8/layout/orgChart1"/>
    <dgm:cxn modelId="{D234C758-494E-450C-965A-7E0304E0ADC7}" type="presParOf" srcId="{6346985E-6410-4FFA-9756-A0226BDCA466}" destId="{B7600D5C-117C-45C3-B2B0-0151BA3CFAC9}" srcOrd="0" destOrd="0" presId="urn:microsoft.com/office/officeart/2005/8/layout/orgChart1"/>
    <dgm:cxn modelId="{C4C185F6-9C52-4D6F-B079-8D5C4A733323}" type="presParOf" srcId="{B7600D5C-117C-45C3-B2B0-0151BA3CFAC9}" destId="{79D28E7C-0377-4A0C-84A1-09D5AC16B1C1}" srcOrd="0" destOrd="0" presId="urn:microsoft.com/office/officeart/2005/8/layout/orgChart1"/>
    <dgm:cxn modelId="{4844AE81-F2BC-4BC0-A12A-4CB48EA6425F}" type="presParOf" srcId="{B7600D5C-117C-45C3-B2B0-0151BA3CFAC9}" destId="{B5D2B9B8-10C5-4B51-A3A0-470FAB1FCDCE}" srcOrd="1" destOrd="0" presId="urn:microsoft.com/office/officeart/2005/8/layout/orgChart1"/>
    <dgm:cxn modelId="{6FB2B48E-2096-4F72-BE82-0837847925B1}" type="presParOf" srcId="{6346985E-6410-4FFA-9756-A0226BDCA466}" destId="{BAB33941-5228-4B1C-BD23-781DF8A3C3E2}" srcOrd="1" destOrd="0" presId="urn:microsoft.com/office/officeart/2005/8/layout/orgChart1"/>
    <dgm:cxn modelId="{244D967B-D534-419A-99C4-F5B129BE8259}" type="presParOf" srcId="{6346985E-6410-4FFA-9756-A0226BDCA466}" destId="{E8243875-8125-456F-8C31-FC30A3922A0D}" srcOrd="2" destOrd="0" presId="urn:microsoft.com/office/officeart/2005/8/layout/orgChart1"/>
    <dgm:cxn modelId="{133F4764-447B-4572-AB47-FA1290DCE8C5}" type="presParOf" srcId="{D69E7C8E-C13F-4CFC-B062-DC9457DC6A36}" destId="{C32EC627-A981-4951-BCF4-122CA19121D0}" srcOrd="6" destOrd="0" presId="urn:microsoft.com/office/officeart/2005/8/layout/orgChart1"/>
    <dgm:cxn modelId="{4157C319-58FB-42AA-83E9-918EAEA19E86}" type="presParOf" srcId="{D69E7C8E-C13F-4CFC-B062-DC9457DC6A36}" destId="{681E53E6-E617-4368-811B-0D9C671C7D53}" srcOrd="7" destOrd="0" presId="urn:microsoft.com/office/officeart/2005/8/layout/orgChart1"/>
    <dgm:cxn modelId="{B232C659-09F8-4DD6-8B2B-F92902E0F9B0}" type="presParOf" srcId="{681E53E6-E617-4368-811B-0D9C671C7D53}" destId="{6CF03A47-2E1A-4A8C-BAED-E7037941B1AF}" srcOrd="0" destOrd="0" presId="urn:microsoft.com/office/officeart/2005/8/layout/orgChart1"/>
    <dgm:cxn modelId="{F9164F1B-2792-45BF-A354-1F3537DDFA39}" type="presParOf" srcId="{6CF03A47-2E1A-4A8C-BAED-E7037941B1AF}" destId="{BC25DF42-4620-4A73-81F8-7CA9D10707DD}" srcOrd="0" destOrd="0" presId="urn:microsoft.com/office/officeart/2005/8/layout/orgChart1"/>
    <dgm:cxn modelId="{B8C9BFCA-2F4E-4B40-8D31-47BD6F4FA4C0}" type="presParOf" srcId="{6CF03A47-2E1A-4A8C-BAED-E7037941B1AF}" destId="{486747B2-FFC2-4793-B8B0-3E16A5FAFD80}" srcOrd="1" destOrd="0" presId="urn:microsoft.com/office/officeart/2005/8/layout/orgChart1"/>
    <dgm:cxn modelId="{43DC9DE6-6750-406B-8DCA-78370F0292F7}" type="presParOf" srcId="{681E53E6-E617-4368-811B-0D9C671C7D53}" destId="{CD5A40E2-CFDF-4260-9800-93A10E849124}" srcOrd="1" destOrd="0" presId="urn:microsoft.com/office/officeart/2005/8/layout/orgChart1"/>
    <dgm:cxn modelId="{FC2B1D45-172D-4382-AC2E-C93AE5B2A362}" type="presParOf" srcId="{681E53E6-E617-4368-811B-0D9C671C7D53}" destId="{CCF1A798-456A-48D6-8EBE-DC9FC1B2E908}" srcOrd="2" destOrd="0" presId="urn:microsoft.com/office/officeart/2005/8/layout/orgChart1"/>
    <dgm:cxn modelId="{CB524CD8-8206-432F-BF98-4EDF236743B8}" type="presParOf" srcId="{1DBFD1D9-EDFF-47B8-A996-2C81962953DF}" destId="{CE0F6D47-F370-4796-9324-0D628C70B4D7}" srcOrd="2" destOrd="0" presId="urn:microsoft.com/office/officeart/2005/8/layout/orgChart1"/>
    <dgm:cxn modelId="{ED32C757-D57F-454B-91B3-14690564588E}" type="presParOf" srcId="{1BD6620F-B1E0-44ED-828C-C9CBCB69A03E}" destId="{ACAB94CF-FAE8-4B4B-9684-1DB855446F20}" srcOrd="2" destOrd="0" presId="urn:microsoft.com/office/officeart/2005/8/layout/orgChart1"/>
    <dgm:cxn modelId="{D222EB0E-53DA-44A4-BDC7-70B294D3D63C}" type="presParOf" srcId="{1BD6620F-B1E0-44ED-828C-C9CBCB69A03E}" destId="{70FB26DB-5FD2-4E7E-87A0-58B5889198A8}" srcOrd="3" destOrd="0" presId="urn:microsoft.com/office/officeart/2005/8/layout/orgChart1"/>
    <dgm:cxn modelId="{DD102549-170C-4F1B-8FBD-9D51EED4E2A0}" type="presParOf" srcId="{70FB26DB-5FD2-4E7E-87A0-58B5889198A8}" destId="{D14A623A-4500-4032-9815-40A0CA9D7257}" srcOrd="0" destOrd="0" presId="urn:microsoft.com/office/officeart/2005/8/layout/orgChart1"/>
    <dgm:cxn modelId="{FA602848-7FFD-4918-82B9-C4C4E573B9DB}" type="presParOf" srcId="{D14A623A-4500-4032-9815-40A0CA9D7257}" destId="{404337A5-EAD6-4553-BD89-C1BE5AC02670}" srcOrd="0" destOrd="0" presId="urn:microsoft.com/office/officeart/2005/8/layout/orgChart1"/>
    <dgm:cxn modelId="{5916DD79-A4DB-49C0-B964-A9EBA01A59B8}" type="presParOf" srcId="{D14A623A-4500-4032-9815-40A0CA9D7257}" destId="{86091639-A7E2-4F2E-A668-F8B9C7B037EF}" srcOrd="1" destOrd="0" presId="urn:microsoft.com/office/officeart/2005/8/layout/orgChart1"/>
    <dgm:cxn modelId="{AF6799D7-4FCF-48C8-9DA3-1017BFE7EC1E}" type="presParOf" srcId="{70FB26DB-5FD2-4E7E-87A0-58B5889198A8}" destId="{219B1BFE-4DCC-4DDC-B22D-8E1419BC19A0}" srcOrd="1" destOrd="0" presId="urn:microsoft.com/office/officeart/2005/8/layout/orgChart1"/>
    <dgm:cxn modelId="{FDC78696-D5C1-4533-AECA-DAF2A82219B3}" type="presParOf" srcId="{219B1BFE-4DCC-4DDC-B22D-8E1419BC19A0}" destId="{F8982D54-B627-4D80-A793-777A38B10600}" srcOrd="0" destOrd="0" presId="urn:microsoft.com/office/officeart/2005/8/layout/orgChart1"/>
    <dgm:cxn modelId="{57BE3884-3434-48A2-984B-1FA1739E567E}" type="presParOf" srcId="{219B1BFE-4DCC-4DDC-B22D-8E1419BC19A0}" destId="{A8B4506A-F273-4FD3-B704-5814507F7A16}" srcOrd="1" destOrd="0" presId="urn:microsoft.com/office/officeart/2005/8/layout/orgChart1"/>
    <dgm:cxn modelId="{CFDBF32C-477F-4625-83BD-B7E7BE0A9A82}" type="presParOf" srcId="{A8B4506A-F273-4FD3-B704-5814507F7A16}" destId="{F2F2E9DF-2F7B-4535-852A-205B670D1E67}" srcOrd="0" destOrd="0" presId="urn:microsoft.com/office/officeart/2005/8/layout/orgChart1"/>
    <dgm:cxn modelId="{7130C81A-9DC6-4753-A17C-402859C33A91}" type="presParOf" srcId="{F2F2E9DF-2F7B-4535-852A-205B670D1E67}" destId="{C8FECD49-3B08-407B-BBD3-51EE9A2E2DF9}" srcOrd="0" destOrd="0" presId="urn:microsoft.com/office/officeart/2005/8/layout/orgChart1"/>
    <dgm:cxn modelId="{9CB9805F-B52B-4756-A6FD-ABC0649F8D73}" type="presParOf" srcId="{F2F2E9DF-2F7B-4535-852A-205B670D1E67}" destId="{AAEF18AB-DD7C-468B-B52A-B86BE12C04A7}" srcOrd="1" destOrd="0" presId="urn:microsoft.com/office/officeart/2005/8/layout/orgChart1"/>
    <dgm:cxn modelId="{4A5F8FB5-45B2-48C7-AE4B-E6BC7539AB12}" type="presParOf" srcId="{A8B4506A-F273-4FD3-B704-5814507F7A16}" destId="{9F4EBDD5-660B-41F9-B98F-25EFB16F1606}" srcOrd="1" destOrd="0" presId="urn:microsoft.com/office/officeart/2005/8/layout/orgChart1"/>
    <dgm:cxn modelId="{002F773E-2342-4F58-8D5F-E6E0AB38FE6E}" type="presParOf" srcId="{A8B4506A-F273-4FD3-B704-5814507F7A16}" destId="{449D0842-DDDE-413F-9C8B-4044086CEDB1}" srcOrd="2" destOrd="0" presId="urn:microsoft.com/office/officeart/2005/8/layout/orgChart1"/>
    <dgm:cxn modelId="{2D71E593-43CD-42BE-87DF-055012D878A9}" type="presParOf" srcId="{219B1BFE-4DCC-4DDC-B22D-8E1419BC19A0}" destId="{286CCDC9-C667-4E7E-8CB2-65EFC087DE88}" srcOrd="2" destOrd="0" presId="urn:microsoft.com/office/officeart/2005/8/layout/orgChart1"/>
    <dgm:cxn modelId="{92A242DD-838E-47AF-8306-A90EE89C8E88}" type="presParOf" srcId="{219B1BFE-4DCC-4DDC-B22D-8E1419BC19A0}" destId="{106D4394-B878-4351-ABAC-AD844B958D3E}" srcOrd="3" destOrd="0" presId="urn:microsoft.com/office/officeart/2005/8/layout/orgChart1"/>
    <dgm:cxn modelId="{1F6C4C42-DA09-42DB-A536-87D86EF8B6B7}" type="presParOf" srcId="{106D4394-B878-4351-ABAC-AD844B958D3E}" destId="{E31D62FD-26CB-44BC-9F65-D059B0019441}" srcOrd="0" destOrd="0" presId="urn:microsoft.com/office/officeart/2005/8/layout/orgChart1"/>
    <dgm:cxn modelId="{32E7EAA2-9006-4AC4-9459-B4DBFECEDFB3}" type="presParOf" srcId="{E31D62FD-26CB-44BC-9F65-D059B0019441}" destId="{54153A2A-DD78-4E2A-BD17-244BDE2C5CD2}" srcOrd="0" destOrd="0" presId="urn:microsoft.com/office/officeart/2005/8/layout/orgChart1"/>
    <dgm:cxn modelId="{AA0B3CAE-816A-42BD-B21B-89C802D493C0}" type="presParOf" srcId="{E31D62FD-26CB-44BC-9F65-D059B0019441}" destId="{22B915BD-BEB4-4ED9-82AF-90C924FE49FD}" srcOrd="1" destOrd="0" presId="urn:microsoft.com/office/officeart/2005/8/layout/orgChart1"/>
    <dgm:cxn modelId="{1C34EC91-29DF-4014-ADAE-C7E444CACB23}" type="presParOf" srcId="{106D4394-B878-4351-ABAC-AD844B958D3E}" destId="{DB9A7686-CF2B-4A16-8060-199E4DFB7F25}" srcOrd="1" destOrd="0" presId="urn:microsoft.com/office/officeart/2005/8/layout/orgChart1"/>
    <dgm:cxn modelId="{145ECC41-75D9-41E9-9541-80A65F4FEA3E}" type="presParOf" srcId="{106D4394-B878-4351-ABAC-AD844B958D3E}" destId="{085D1094-D350-49B8-9678-54FDDA36DA5F}" srcOrd="2" destOrd="0" presId="urn:microsoft.com/office/officeart/2005/8/layout/orgChart1"/>
    <dgm:cxn modelId="{4CC42024-ADB7-43F6-8017-AFA82C9062A3}" type="presParOf" srcId="{219B1BFE-4DCC-4DDC-B22D-8E1419BC19A0}" destId="{4DC57767-78B1-451A-B5EC-92F76CA82898}" srcOrd="4" destOrd="0" presId="urn:microsoft.com/office/officeart/2005/8/layout/orgChart1"/>
    <dgm:cxn modelId="{8FB0988A-5F66-4B8E-8FEA-4452636FB9D7}" type="presParOf" srcId="{219B1BFE-4DCC-4DDC-B22D-8E1419BC19A0}" destId="{F68E58E8-49C6-419D-97AC-A12A99518EA5}" srcOrd="5" destOrd="0" presId="urn:microsoft.com/office/officeart/2005/8/layout/orgChart1"/>
    <dgm:cxn modelId="{A10B8189-F2B1-4956-8F58-CCBA2F31F2A1}" type="presParOf" srcId="{F68E58E8-49C6-419D-97AC-A12A99518EA5}" destId="{A18C8D9A-AB9C-4DE4-9D8B-A44CC8272C1A}" srcOrd="0" destOrd="0" presId="urn:microsoft.com/office/officeart/2005/8/layout/orgChart1"/>
    <dgm:cxn modelId="{70671AB5-AF95-4435-A205-F9CC886A0DD7}" type="presParOf" srcId="{A18C8D9A-AB9C-4DE4-9D8B-A44CC8272C1A}" destId="{861D67C3-FF89-490A-AC08-3FAFF5A77C5F}" srcOrd="0" destOrd="0" presId="urn:microsoft.com/office/officeart/2005/8/layout/orgChart1"/>
    <dgm:cxn modelId="{E43B133E-6ADF-4E14-8AD4-AF789CC06B24}" type="presParOf" srcId="{A18C8D9A-AB9C-4DE4-9D8B-A44CC8272C1A}" destId="{54F1047B-940E-4FDE-9D41-1B33CE361C06}" srcOrd="1" destOrd="0" presId="urn:microsoft.com/office/officeart/2005/8/layout/orgChart1"/>
    <dgm:cxn modelId="{6EF904D4-9683-4AF7-8D19-1FFB6C5304EA}" type="presParOf" srcId="{F68E58E8-49C6-419D-97AC-A12A99518EA5}" destId="{B70062B6-F5D5-473C-9FB0-EC89A4CEDAAD}" srcOrd="1" destOrd="0" presId="urn:microsoft.com/office/officeart/2005/8/layout/orgChart1"/>
    <dgm:cxn modelId="{977208EF-2097-479F-8254-EA42C64E4C26}" type="presParOf" srcId="{F68E58E8-49C6-419D-97AC-A12A99518EA5}" destId="{A65680FF-2E4F-4FD6-B46A-BE01830FA58A}" srcOrd="2" destOrd="0" presId="urn:microsoft.com/office/officeart/2005/8/layout/orgChart1"/>
    <dgm:cxn modelId="{77742D96-0A02-4E33-B8E6-D6E726383F5A}" type="presParOf" srcId="{70FB26DB-5FD2-4E7E-87A0-58B5889198A8}" destId="{E2A22AC2-E5D0-4DD1-8A05-CBDC60AFA781}" srcOrd="2" destOrd="0" presId="urn:microsoft.com/office/officeart/2005/8/layout/orgChart1"/>
    <dgm:cxn modelId="{771C99F7-4EC7-4762-B57B-A1C93D7DC942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100" dirty="0" smtClean="0"/>
            <a:t>NATO</a:t>
          </a:r>
          <a:endParaRPr lang="he-IL" sz="1100" dirty="0"/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100"/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100" dirty="0" smtClean="0"/>
            <a:t>*NATO Ambitions</a:t>
          </a:r>
          <a:endParaRPr lang="he-IL" sz="1100" dirty="0"/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100"/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100" dirty="0" smtClean="0"/>
            <a:t>Members</a:t>
          </a:r>
          <a:endParaRPr lang="he-IL" sz="1100" dirty="0"/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100"/>
        </a:p>
      </dgm:t>
    </dgm:pt>
    <dgm:pt modelId="{6C5BC638-D954-4A65-8916-FEF3E38CB9AE}">
      <dgm:prSet custT="1"/>
      <dgm:spPr/>
      <dgm:t>
        <a:bodyPr/>
        <a:lstStyle/>
        <a:p>
          <a:pPr algn="ctr" rtl="1"/>
          <a:r>
            <a:rPr lang="en-US" sz="1100" dirty="0" smtClean="0"/>
            <a:t>Operation Enduring Freedom</a:t>
          </a:r>
          <a:endParaRPr lang="he-IL" sz="1100" dirty="0"/>
        </a:p>
      </dgm:t>
    </dgm:pt>
    <dgm:pt modelId="{1C359314-3950-42B2-9A65-2EB668DCC47B}" type="parTrans" cxnId="{280919FA-87CE-464A-9D22-D4ADDD224A1E}">
      <dgm:prSet/>
      <dgm:spPr/>
      <dgm:t>
        <a:bodyPr/>
        <a:lstStyle/>
        <a:p>
          <a:pPr rtl="1"/>
          <a:endParaRPr lang="he-IL" sz="1100"/>
        </a:p>
      </dgm:t>
    </dgm:pt>
    <dgm:pt modelId="{00FA504F-F95D-4ADB-8F03-500109BB5F4D}" type="sibTrans" cxnId="{280919FA-87CE-464A-9D22-D4ADDD224A1E}">
      <dgm:prSet/>
      <dgm:spPr/>
      <dgm:t>
        <a:bodyPr/>
        <a:lstStyle/>
        <a:p>
          <a:pPr rtl="1"/>
          <a:endParaRPr lang="he-IL" sz="1100"/>
        </a:p>
      </dgm:t>
    </dgm:pt>
    <dgm:pt modelId="{7895A582-B3A4-4E1A-ABDF-43D75457862A}">
      <dgm:prSet custT="1"/>
      <dgm:spPr/>
      <dgm:t>
        <a:bodyPr/>
        <a:lstStyle/>
        <a:p>
          <a:pPr rtl="1"/>
          <a:r>
            <a:rPr lang="en-US" sz="1100" dirty="0" smtClean="0"/>
            <a:t>Operation Iraqi Freedom</a:t>
          </a:r>
          <a:endParaRPr lang="he-IL" sz="1100" dirty="0"/>
        </a:p>
      </dgm:t>
    </dgm:pt>
    <dgm:pt modelId="{EE0B89B0-82C2-4678-8AD2-062CC9427966}" type="parTrans" cxnId="{8490DAA6-8CCB-464A-B4A6-1978BFF916BB}">
      <dgm:prSet/>
      <dgm:spPr/>
      <dgm:t>
        <a:bodyPr/>
        <a:lstStyle/>
        <a:p>
          <a:pPr rtl="1"/>
          <a:endParaRPr lang="he-IL" sz="1100"/>
        </a:p>
      </dgm:t>
    </dgm:pt>
    <dgm:pt modelId="{781DC9CA-B0B2-47C5-86A4-F86FF808D7D2}" type="sibTrans" cxnId="{8490DAA6-8CCB-464A-B4A6-1978BFF916BB}">
      <dgm:prSet/>
      <dgm:spPr/>
      <dgm:t>
        <a:bodyPr/>
        <a:lstStyle/>
        <a:p>
          <a:pPr rtl="1"/>
          <a:endParaRPr lang="he-IL" sz="1100"/>
        </a:p>
      </dgm:t>
    </dgm:pt>
    <dgm:pt modelId="{BC2B15CD-73F1-47C3-8A49-B1F2C24A67AD}">
      <dgm:prSet custT="1"/>
      <dgm:spPr/>
      <dgm:t>
        <a:bodyPr/>
        <a:lstStyle/>
        <a:p>
          <a:pPr rtl="0"/>
          <a:r>
            <a:rPr lang="en-US" sz="1100" dirty="0" smtClean="0"/>
            <a:t>Membership Action Plan</a:t>
          </a:r>
          <a:endParaRPr lang="he-IL" sz="1100" dirty="0"/>
        </a:p>
      </dgm:t>
    </dgm:pt>
    <dgm:pt modelId="{35CFC1AD-78E7-4CEA-9C78-2ACF4829ADFF}" type="parTrans" cxnId="{187D93A5-1718-48D4-B4EF-F66E11734502}">
      <dgm:prSet/>
      <dgm:spPr/>
      <dgm:t>
        <a:bodyPr/>
        <a:lstStyle/>
        <a:p>
          <a:pPr rtl="1"/>
          <a:endParaRPr lang="he-IL" sz="1100"/>
        </a:p>
      </dgm:t>
    </dgm:pt>
    <dgm:pt modelId="{7CD1AA14-B1E9-46A4-843B-D3FA86B29BB9}" type="sibTrans" cxnId="{187D93A5-1718-48D4-B4EF-F66E11734502}">
      <dgm:prSet/>
      <dgm:spPr/>
      <dgm:t>
        <a:bodyPr/>
        <a:lstStyle/>
        <a:p>
          <a:pPr rtl="1"/>
          <a:endParaRPr lang="he-IL" sz="1100"/>
        </a:p>
      </dgm:t>
    </dgm:pt>
    <dgm:pt modelId="{FC49DC0C-1DC6-4533-8DCC-06700C658F3A}">
      <dgm:prSet custT="1"/>
      <dgm:spPr/>
      <dgm:t>
        <a:bodyPr/>
        <a:lstStyle/>
        <a:p>
          <a:pPr rtl="0"/>
          <a:r>
            <a:rPr lang="en-US" sz="1100" dirty="0" smtClean="0"/>
            <a:t>NATO Referendum</a:t>
          </a:r>
          <a:endParaRPr lang="he-IL" sz="1100" dirty="0"/>
        </a:p>
      </dgm:t>
    </dgm:pt>
    <dgm:pt modelId="{3B32DF6E-D871-4684-A6FD-DF36D6B0EA9F}" type="parTrans" cxnId="{71D42FF8-28EB-4CFF-A0FA-7270962F1CE1}">
      <dgm:prSet/>
      <dgm:spPr/>
      <dgm:t>
        <a:bodyPr/>
        <a:lstStyle/>
        <a:p>
          <a:pPr rtl="1"/>
          <a:endParaRPr lang="he-IL" sz="1100"/>
        </a:p>
      </dgm:t>
    </dgm:pt>
    <dgm:pt modelId="{7EB869DD-1E57-429C-94FA-5D213A948988}" type="sibTrans" cxnId="{71D42FF8-28EB-4CFF-A0FA-7270962F1CE1}">
      <dgm:prSet/>
      <dgm:spPr/>
      <dgm:t>
        <a:bodyPr/>
        <a:lstStyle/>
        <a:p>
          <a:pPr rtl="1"/>
          <a:endParaRPr lang="he-IL" sz="1100"/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87DA91A2-87BA-4393-8BF2-0AC2A6CC7EFE}" type="pres">
      <dgm:prSet presAssocID="{35CFC1AD-78E7-4CEA-9C78-2ACF4829ADFF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A5130AE1-9B00-4C06-9ADC-F497C0652785}" type="pres">
      <dgm:prSet presAssocID="{BC2B15CD-73F1-47C3-8A49-B1F2C24A67AD}" presName="hierRoot2" presStyleCnt="0">
        <dgm:presLayoutVars>
          <dgm:hierBranch val="init"/>
        </dgm:presLayoutVars>
      </dgm:prSet>
      <dgm:spPr/>
    </dgm:pt>
    <dgm:pt modelId="{525734BA-96C6-4B82-8B44-E39BA4289D02}" type="pres">
      <dgm:prSet presAssocID="{BC2B15CD-73F1-47C3-8A49-B1F2C24A67AD}" presName="rootComposite" presStyleCnt="0"/>
      <dgm:spPr/>
    </dgm:pt>
    <dgm:pt modelId="{6D80AD46-ED98-4AD2-B1C7-ECE2A2CF4DDF}" type="pres">
      <dgm:prSet presAssocID="{BC2B15CD-73F1-47C3-8A49-B1F2C24A67AD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EDA95F9-A314-4121-8C39-EC9385ED8776}" type="pres">
      <dgm:prSet presAssocID="{BC2B15CD-73F1-47C3-8A49-B1F2C24A67AD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35EABCAB-BC27-457A-A2B5-A4D54E36BFD6}" type="pres">
      <dgm:prSet presAssocID="{BC2B15CD-73F1-47C3-8A49-B1F2C24A67AD}" presName="hierChild4" presStyleCnt="0"/>
      <dgm:spPr/>
    </dgm:pt>
    <dgm:pt modelId="{16D371EB-EBEE-4936-BE7E-690973A92E88}" type="pres">
      <dgm:prSet presAssocID="{3B32DF6E-D871-4684-A6FD-DF36D6B0EA9F}" presName="Name37" presStyleLbl="parChTrans1D4" presStyleIdx="0" presStyleCnt="1"/>
      <dgm:spPr/>
      <dgm:t>
        <a:bodyPr/>
        <a:lstStyle/>
        <a:p>
          <a:pPr rtl="1"/>
          <a:endParaRPr lang="he-IL"/>
        </a:p>
      </dgm:t>
    </dgm:pt>
    <dgm:pt modelId="{4F1733D3-5CF8-455E-8B4C-D7F8C7625E0B}" type="pres">
      <dgm:prSet presAssocID="{FC49DC0C-1DC6-4533-8DCC-06700C658F3A}" presName="hierRoot2" presStyleCnt="0">
        <dgm:presLayoutVars>
          <dgm:hierBranch val="init"/>
        </dgm:presLayoutVars>
      </dgm:prSet>
      <dgm:spPr/>
    </dgm:pt>
    <dgm:pt modelId="{6DD07E4F-5D3C-4618-BCC2-E82564DBAEDB}" type="pres">
      <dgm:prSet presAssocID="{FC49DC0C-1DC6-4533-8DCC-06700C658F3A}" presName="rootComposite" presStyleCnt="0"/>
      <dgm:spPr/>
    </dgm:pt>
    <dgm:pt modelId="{5B71BC8A-5EC6-459B-AE51-F2A4EBB4AF29}" type="pres">
      <dgm:prSet presAssocID="{FC49DC0C-1DC6-4533-8DCC-06700C658F3A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4CA8ED3-D6A3-4970-A0E2-39AE656F7221}" type="pres">
      <dgm:prSet presAssocID="{FC49DC0C-1DC6-4533-8DCC-06700C658F3A}" presName="rootConnector" presStyleLbl="node4" presStyleIdx="0" presStyleCnt="1"/>
      <dgm:spPr/>
      <dgm:t>
        <a:bodyPr/>
        <a:lstStyle/>
        <a:p>
          <a:pPr rtl="1"/>
          <a:endParaRPr lang="he-IL"/>
        </a:p>
      </dgm:t>
    </dgm:pt>
    <dgm:pt modelId="{2EF0DE03-0BA0-4CC5-9983-A6E09D2AB134}" type="pres">
      <dgm:prSet presAssocID="{FC49DC0C-1DC6-4533-8DCC-06700C658F3A}" presName="hierChild4" presStyleCnt="0"/>
      <dgm:spPr/>
    </dgm:pt>
    <dgm:pt modelId="{3DF935EE-CE07-4706-84DC-FCFF3A3FE430}" type="pres">
      <dgm:prSet presAssocID="{FC49DC0C-1DC6-4533-8DCC-06700C658F3A}" presName="hierChild5" presStyleCnt="0"/>
      <dgm:spPr/>
    </dgm:pt>
    <dgm:pt modelId="{FA0A1937-A8DE-4B13-B0EE-EC355977FCC6}" type="pres">
      <dgm:prSet presAssocID="{BC2B15CD-73F1-47C3-8A49-B1F2C24A67AD}" presName="hierChild5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E1E23C68-BC1C-4A26-9139-C9F0B412CB2F}" type="pres">
      <dgm:prSet presAssocID="{1C359314-3950-42B2-9A65-2EB668DCC47B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5C0BBEF4-5AC7-463D-8F96-8C1C0CC66534}" type="pres">
      <dgm:prSet presAssocID="{6C5BC638-D954-4A65-8916-FEF3E38CB9AE}" presName="hierRoot2" presStyleCnt="0">
        <dgm:presLayoutVars>
          <dgm:hierBranch val="init"/>
        </dgm:presLayoutVars>
      </dgm:prSet>
      <dgm:spPr/>
    </dgm:pt>
    <dgm:pt modelId="{C55736A2-B842-4C7C-BAA7-6DF70671244C}" type="pres">
      <dgm:prSet presAssocID="{6C5BC638-D954-4A65-8916-FEF3E38CB9AE}" presName="rootComposite" presStyleCnt="0"/>
      <dgm:spPr/>
    </dgm:pt>
    <dgm:pt modelId="{D138AEDC-E075-4CDD-B3A9-8F1C4AD7811A}" type="pres">
      <dgm:prSet presAssocID="{6C5BC638-D954-4A65-8916-FEF3E38CB9A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82BE903-3521-4458-BDC9-4A664626CC2B}" type="pres">
      <dgm:prSet presAssocID="{6C5BC638-D954-4A65-8916-FEF3E38CB9AE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A24F114B-56EF-471B-BF64-52E5CA755921}" type="pres">
      <dgm:prSet presAssocID="{6C5BC638-D954-4A65-8916-FEF3E38CB9AE}" presName="hierChild4" presStyleCnt="0"/>
      <dgm:spPr/>
    </dgm:pt>
    <dgm:pt modelId="{A8E6CECF-7112-43E8-9F9A-CE9574D46E61}" type="pres">
      <dgm:prSet presAssocID="{6C5BC638-D954-4A65-8916-FEF3E38CB9AE}" presName="hierChild5" presStyleCnt="0"/>
      <dgm:spPr/>
    </dgm:pt>
    <dgm:pt modelId="{AADA78F9-C980-4E0F-914B-7B35C2695EA9}" type="pres">
      <dgm:prSet presAssocID="{EE0B89B0-82C2-4678-8AD2-062CC9427966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34424338-E061-4092-9A03-2A327A351EB2}" type="pres">
      <dgm:prSet presAssocID="{7895A582-B3A4-4E1A-ABDF-43D75457862A}" presName="hierRoot2" presStyleCnt="0">
        <dgm:presLayoutVars>
          <dgm:hierBranch val="init"/>
        </dgm:presLayoutVars>
      </dgm:prSet>
      <dgm:spPr/>
    </dgm:pt>
    <dgm:pt modelId="{25377C1A-9EF0-459A-96E7-49A943F8C362}" type="pres">
      <dgm:prSet presAssocID="{7895A582-B3A4-4E1A-ABDF-43D75457862A}" presName="rootComposite" presStyleCnt="0"/>
      <dgm:spPr/>
    </dgm:pt>
    <dgm:pt modelId="{F440F3B8-EDFF-4395-8E6B-416DCCD59430}" type="pres">
      <dgm:prSet presAssocID="{7895A582-B3A4-4E1A-ABDF-43D75457862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FB5B8BB-2D07-44BF-83A9-56C78C9A0667}" type="pres">
      <dgm:prSet presAssocID="{7895A582-B3A4-4E1A-ABDF-43D75457862A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8284CF57-356E-4ACC-B377-71DD5561CCC4}" type="pres">
      <dgm:prSet presAssocID="{7895A582-B3A4-4E1A-ABDF-43D75457862A}" presName="hierChild4" presStyleCnt="0"/>
      <dgm:spPr/>
    </dgm:pt>
    <dgm:pt modelId="{CDC9D19C-2E53-4C65-8C68-E67946B50169}" type="pres">
      <dgm:prSet presAssocID="{7895A582-B3A4-4E1A-ABDF-43D75457862A}" presName="hierChild5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D6EBAE35-1131-4D2D-9010-FB9A224B368D}" type="presOf" srcId="{433A5B41-EDEC-4779-B029-087872C6890C}" destId="{04A7CDEA-F711-4A9A-BD0C-15BF08E3DE44}" srcOrd="1" destOrd="0" presId="urn:microsoft.com/office/officeart/2005/8/layout/orgChart1"/>
    <dgm:cxn modelId="{3ABC69AF-4803-4553-BF91-CA3A6A7587E3}" type="presOf" srcId="{60D929C7-C84A-46D2-AEBA-1236BC23E2F5}" destId="{4043CE0C-FBD2-4B80-B723-412C360FF28E}" srcOrd="0" destOrd="0" presId="urn:microsoft.com/office/officeart/2005/8/layout/orgChart1"/>
    <dgm:cxn modelId="{B5729557-EDC0-44F8-88DF-056FA506F10B}" type="presOf" srcId="{433A5B41-EDEC-4779-B029-087872C6890C}" destId="{EB174355-53AF-4528-9635-2EB6CAB61AF8}" srcOrd="0" destOrd="0" presId="urn:microsoft.com/office/officeart/2005/8/layout/orgChart1"/>
    <dgm:cxn modelId="{9C4CB2E9-0D66-4633-9614-8B9926059ECB}" type="presOf" srcId="{3DDFBD1B-621C-40D8-8BFC-D2C367EF3C43}" destId="{627D74C1-8835-4694-A952-46D875B7493B}" srcOrd="1" destOrd="0" presId="urn:microsoft.com/office/officeart/2005/8/layout/orgChart1"/>
    <dgm:cxn modelId="{4CE64932-C806-4B46-9F6B-F8F257574739}" type="presOf" srcId="{6C5BC638-D954-4A65-8916-FEF3E38CB9AE}" destId="{B82BE903-3521-4458-BDC9-4A664626CC2B}" srcOrd="1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71D42FF8-28EB-4CFF-A0FA-7270962F1CE1}" srcId="{BC2B15CD-73F1-47C3-8A49-B1F2C24A67AD}" destId="{FC49DC0C-1DC6-4533-8DCC-06700C658F3A}" srcOrd="0" destOrd="0" parTransId="{3B32DF6E-D871-4684-A6FD-DF36D6B0EA9F}" sibTransId="{7EB869DD-1E57-429C-94FA-5D213A948988}"/>
    <dgm:cxn modelId="{9AB4A1F7-0C82-4F09-9222-3BD6D36A723B}" type="presOf" srcId="{41D27E45-ABE2-4D73-976D-9BF0CC60DA57}" destId="{6A24464E-1717-4518-8F11-C35926C90B6B}" srcOrd="0" destOrd="0" presId="urn:microsoft.com/office/officeart/2005/8/layout/orgChart1"/>
    <dgm:cxn modelId="{DCF1AA05-9F20-4B0A-8D3B-494E57C866B3}" type="presOf" srcId="{0ED11228-06A8-4ACD-9F50-9519392C51EB}" destId="{86091639-A7E2-4F2E-A668-F8B9C7B037EF}" srcOrd="1" destOrd="0" presId="urn:microsoft.com/office/officeart/2005/8/layout/orgChart1"/>
    <dgm:cxn modelId="{8490DAA6-8CCB-464A-B4A6-1978BFF916BB}" srcId="{0ED11228-06A8-4ACD-9F50-9519392C51EB}" destId="{7895A582-B3A4-4E1A-ABDF-43D75457862A}" srcOrd="1" destOrd="0" parTransId="{EE0B89B0-82C2-4678-8AD2-062CC9427966}" sibTransId="{781DC9CA-B0B2-47C5-86A4-F86FF808D7D2}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0EAA7AE4-AF5B-49EB-8F48-D2B7959A2EB7}" type="presOf" srcId="{6C5BC638-D954-4A65-8916-FEF3E38CB9AE}" destId="{D138AEDC-E075-4CDD-B3A9-8F1C4AD7811A}" srcOrd="0" destOrd="0" presId="urn:microsoft.com/office/officeart/2005/8/layout/orgChart1"/>
    <dgm:cxn modelId="{AB6DDD9D-6325-47ED-8CAC-C2104DA915A6}" type="presOf" srcId="{35CFC1AD-78E7-4CEA-9C78-2ACF4829ADFF}" destId="{87DA91A2-87BA-4393-8BF2-0AC2A6CC7EFE}" srcOrd="0" destOrd="0" presId="urn:microsoft.com/office/officeart/2005/8/layout/orgChart1"/>
    <dgm:cxn modelId="{0ABCF637-CDAC-4E98-9ED6-00FA26C718D4}" type="presOf" srcId="{0ED11228-06A8-4ACD-9F50-9519392C51EB}" destId="{404337A5-EAD6-4553-BD89-C1BE5AC02670}" srcOrd="0" destOrd="0" presId="urn:microsoft.com/office/officeart/2005/8/layout/orgChart1"/>
    <dgm:cxn modelId="{A72765FF-8A95-4CD1-8144-440E526DBFE3}" type="presOf" srcId="{BC2B15CD-73F1-47C3-8A49-B1F2C24A67AD}" destId="{0EDA95F9-A314-4121-8C39-EC9385ED8776}" srcOrd="1" destOrd="0" presId="urn:microsoft.com/office/officeart/2005/8/layout/orgChart1"/>
    <dgm:cxn modelId="{FAA0A887-C5F3-41B2-B84A-971DCE9D00C1}" type="presOf" srcId="{7895A582-B3A4-4E1A-ABDF-43D75457862A}" destId="{1FB5B8BB-2D07-44BF-83A9-56C78C9A0667}" srcOrd="1" destOrd="0" presId="urn:microsoft.com/office/officeart/2005/8/layout/orgChart1"/>
    <dgm:cxn modelId="{B82F1DCB-29E5-4E04-AB54-6830D21C1EA9}" type="presOf" srcId="{7895A582-B3A4-4E1A-ABDF-43D75457862A}" destId="{F440F3B8-EDFF-4395-8E6B-416DCCD59430}" srcOrd="0" destOrd="0" presId="urn:microsoft.com/office/officeart/2005/8/layout/orgChart1"/>
    <dgm:cxn modelId="{B6BB6316-0A75-4F55-926C-1DD0E9AD29BA}" type="presOf" srcId="{EE0B89B0-82C2-4678-8AD2-062CC9427966}" destId="{AADA78F9-C980-4E0F-914B-7B35C2695EA9}" srcOrd="0" destOrd="0" presId="urn:microsoft.com/office/officeart/2005/8/layout/orgChart1"/>
    <dgm:cxn modelId="{5383A22D-0BA8-488E-88D3-9F8E457AFD09}" type="presOf" srcId="{FC49DC0C-1DC6-4533-8DCC-06700C658F3A}" destId="{5B71BC8A-5EC6-459B-AE51-F2A4EBB4AF29}" srcOrd="0" destOrd="0" presId="urn:microsoft.com/office/officeart/2005/8/layout/orgChart1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DDA39DE4-EBC6-4975-9FEB-FD873B6D22A6}" type="presOf" srcId="{FC49DC0C-1DC6-4533-8DCC-06700C658F3A}" destId="{F4CA8ED3-D6A3-4970-A0E2-39AE656F7221}" srcOrd="1" destOrd="0" presId="urn:microsoft.com/office/officeart/2005/8/layout/orgChart1"/>
    <dgm:cxn modelId="{187D93A5-1718-48D4-B4EF-F66E11734502}" srcId="{3DDFBD1B-621C-40D8-8BFC-D2C367EF3C43}" destId="{BC2B15CD-73F1-47C3-8A49-B1F2C24A67AD}" srcOrd="0" destOrd="0" parTransId="{35CFC1AD-78E7-4CEA-9C78-2ACF4829ADFF}" sibTransId="{7CD1AA14-B1E9-46A4-843B-D3FA86B29BB9}"/>
    <dgm:cxn modelId="{7B0C0678-8A3D-45CE-8C50-AD639410BD57}" type="presOf" srcId="{BC2B15CD-73F1-47C3-8A49-B1F2C24A67AD}" destId="{6D80AD46-ED98-4AD2-B1C7-ECE2A2CF4DDF}" srcOrd="0" destOrd="0" presId="urn:microsoft.com/office/officeart/2005/8/layout/orgChart1"/>
    <dgm:cxn modelId="{C3381445-C39A-41F6-BEF4-ABD8B9D1E03F}" type="presOf" srcId="{3DDFBD1B-621C-40D8-8BFC-D2C367EF3C43}" destId="{1E1DA542-9FEA-4191-94BD-1398E0FEECD5}" srcOrd="0" destOrd="0" presId="urn:microsoft.com/office/officeart/2005/8/layout/orgChart1"/>
    <dgm:cxn modelId="{A261AA2F-BAE8-428B-B4C3-337DECFEFB48}" type="presOf" srcId="{19E666AB-32BB-40BC-96C1-CB75AE60C771}" destId="{ACAB94CF-FAE8-4B4B-9684-1DB855446F20}" srcOrd="0" destOrd="0" presId="urn:microsoft.com/office/officeart/2005/8/layout/orgChart1"/>
    <dgm:cxn modelId="{E20272F8-0D55-4C6C-AB12-1556E403F442}" type="presOf" srcId="{1C359314-3950-42B2-9A65-2EB668DCC47B}" destId="{E1E23C68-BC1C-4A26-9139-C9F0B412CB2F}" srcOrd="0" destOrd="0" presId="urn:microsoft.com/office/officeart/2005/8/layout/orgChart1"/>
    <dgm:cxn modelId="{280919FA-87CE-464A-9D22-D4ADDD224A1E}" srcId="{0ED11228-06A8-4ACD-9F50-9519392C51EB}" destId="{6C5BC638-D954-4A65-8916-FEF3E38CB9AE}" srcOrd="0" destOrd="0" parTransId="{1C359314-3950-42B2-9A65-2EB668DCC47B}" sibTransId="{00FA504F-F95D-4ADB-8F03-500109BB5F4D}"/>
    <dgm:cxn modelId="{79FE5CB4-ED10-472E-BA3A-368620FA0093}" type="presOf" srcId="{3B32DF6E-D871-4684-A6FD-DF36D6B0EA9F}" destId="{16D371EB-EBEE-4936-BE7E-690973A92E88}" srcOrd="0" destOrd="0" presId="urn:microsoft.com/office/officeart/2005/8/layout/orgChart1"/>
    <dgm:cxn modelId="{F8D28B92-5FEC-4BDD-9C03-1A203556F9DA}" type="presParOf" srcId="{6A24464E-1717-4518-8F11-C35926C90B6B}" destId="{4B5C0379-15C7-43E5-A8F1-6056DDF506C0}" srcOrd="0" destOrd="0" presId="urn:microsoft.com/office/officeart/2005/8/layout/orgChart1"/>
    <dgm:cxn modelId="{EBB0AC12-56D7-4B48-84A7-93F4BE1BB5F7}" type="presParOf" srcId="{4B5C0379-15C7-43E5-A8F1-6056DDF506C0}" destId="{45DF590B-6131-45C1-AA7D-CA4206256AEF}" srcOrd="0" destOrd="0" presId="urn:microsoft.com/office/officeart/2005/8/layout/orgChart1"/>
    <dgm:cxn modelId="{C95E121A-CEF0-41D9-B38E-A673067362A7}" type="presParOf" srcId="{45DF590B-6131-45C1-AA7D-CA4206256AEF}" destId="{EB174355-53AF-4528-9635-2EB6CAB61AF8}" srcOrd="0" destOrd="0" presId="urn:microsoft.com/office/officeart/2005/8/layout/orgChart1"/>
    <dgm:cxn modelId="{E892513C-A7E1-4200-8721-B0D47B51B156}" type="presParOf" srcId="{45DF590B-6131-45C1-AA7D-CA4206256AEF}" destId="{04A7CDEA-F711-4A9A-BD0C-15BF08E3DE44}" srcOrd="1" destOrd="0" presId="urn:microsoft.com/office/officeart/2005/8/layout/orgChart1"/>
    <dgm:cxn modelId="{6B217DF7-6D75-467B-8980-4DC821BEF72B}" type="presParOf" srcId="{4B5C0379-15C7-43E5-A8F1-6056DDF506C0}" destId="{1BD6620F-B1E0-44ED-828C-C9CBCB69A03E}" srcOrd="1" destOrd="0" presId="urn:microsoft.com/office/officeart/2005/8/layout/orgChart1"/>
    <dgm:cxn modelId="{4AA72F25-D8E3-4919-88FE-059EECF9AA7B}" type="presParOf" srcId="{1BD6620F-B1E0-44ED-828C-C9CBCB69A03E}" destId="{4043CE0C-FBD2-4B80-B723-412C360FF28E}" srcOrd="0" destOrd="0" presId="urn:microsoft.com/office/officeart/2005/8/layout/orgChart1"/>
    <dgm:cxn modelId="{47DB72A0-99E0-4A6C-9DB2-443625D47AD9}" type="presParOf" srcId="{1BD6620F-B1E0-44ED-828C-C9CBCB69A03E}" destId="{1DBFD1D9-EDFF-47B8-A996-2C81962953DF}" srcOrd="1" destOrd="0" presId="urn:microsoft.com/office/officeart/2005/8/layout/orgChart1"/>
    <dgm:cxn modelId="{5E34931B-7332-44BB-B2DB-0CBE67C6862E}" type="presParOf" srcId="{1DBFD1D9-EDFF-47B8-A996-2C81962953DF}" destId="{A7CD40BC-E483-45C2-B590-4FD4EF5AA43F}" srcOrd="0" destOrd="0" presId="urn:microsoft.com/office/officeart/2005/8/layout/orgChart1"/>
    <dgm:cxn modelId="{85654AF6-FB8B-493D-9458-583644F7A2D9}" type="presParOf" srcId="{A7CD40BC-E483-45C2-B590-4FD4EF5AA43F}" destId="{1E1DA542-9FEA-4191-94BD-1398E0FEECD5}" srcOrd="0" destOrd="0" presId="urn:microsoft.com/office/officeart/2005/8/layout/orgChart1"/>
    <dgm:cxn modelId="{E34DE375-A316-47B2-97FB-0ACB3F6DE3AA}" type="presParOf" srcId="{A7CD40BC-E483-45C2-B590-4FD4EF5AA43F}" destId="{627D74C1-8835-4694-A952-46D875B7493B}" srcOrd="1" destOrd="0" presId="urn:microsoft.com/office/officeart/2005/8/layout/orgChart1"/>
    <dgm:cxn modelId="{80CD6441-837E-474E-9323-3574681068D6}" type="presParOf" srcId="{1DBFD1D9-EDFF-47B8-A996-2C81962953DF}" destId="{D69E7C8E-C13F-4CFC-B062-DC9457DC6A36}" srcOrd="1" destOrd="0" presId="urn:microsoft.com/office/officeart/2005/8/layout/orgChart1"/>
    <dgm:cxn modelId="{F1B2D55E-C293-4D15-B0E0-A9150F07830F}" type="presParOf" srcId="{D69E7C8E-C13F-4CFC-B062-DC9457DC6A36}" destId="{87DA91A2-87BA-4393-8BF2-0AC2A6CC7EFE}" srcOrd="0" destOrd="0" presId="urn:microsoft.com/office/officeart/2005/8/layout/orgChart1"/>
    <dgm:cxn modelId="{334BF0DE-2ECE-464A-9F89-4374EE91B5FE}" type="presParOf" srcId="{D69E7C8E-C13F-4CFC-B062-DC9457DC6A36}" destId="{A5130AE1-9B00-4C06-9ADC-F497C0652785}" srcOrd="1" destOrd="0" presId="urn:microsoft.com/office/officeart/2005/8/layout/orgChart1"/>
    <dgm:cxn modelId="{543AD4AC-6AD0-4CD5-8EF8-575515AEB799}" type="presParOf" srcId="{A5130AE1-9B00-4C06-9ADC-F497C0652785}" destId="{525734BA-96C6-4B82-8B44-E39BA4289D02}" srcOrd="0" destOrd="0" presId="urn:microsoft.com/office/officeart/2005/8/layout/orgChart1"/>
    <dgm:cxn modelId="{E00DC7A2-132D-4ED1-B1E0-6A772C679C72}" type="presParOf" srcId="{525734BA-96C6-4B82-8B44-E39BA4289D02}" destId="{6D80AD46-ED98-4AD2-B1C7-ECE2A2CF4DDF}" srcOrd="0" destOrd="0" presId="urn:microsoft.com/office/officeart/2005/8/layout/orgChart1"/>
    <dgm:cxn modelId="{94FBF5BA-16D5-41E2-A764-04B9A5E3DEFE}" type="presParOf" srcId="{525734BA-96C6-4B82-8B44-E39BA4289D02}" destId="{0EDA95F9-A314-4121-8C39-EC9385ED8776}" srcOrd="1" destOrd="0" presId="urn:microsoft.com/office/officeart/2005/8/layout/orgChart1"/>
    <dgm:cxn modelId="{44692348-E221-4742-A3B9-E41252A7B88B}" type="presParOf" srcId="{A5130AE1-9B00-4C06-9ADC-F497C0652785}" destId="{35EABCAB-BC27-457A-A2B5-A4D54E36BFD6}" srcOrd="1" destOrd="0" presId="urn:microsoft.com/office/officeart/2005/8/layout/orgChart1"/>
    <dgm:cxn modelId="{2A931C4A-50EF-445F-9736-EC61AED8F488}" type="presParOf" srcId="{35EABCAB-BC27-457A-A2B5-A4D54E36BFD6}" destId="{16D371EB-EBEE-4936-BE7E-690973A92E88}" srcOrd="0" destOrd="0" presId="urn:microsoft.com/office/officeart/2005/8/layout/orgChart1"/>
    <dgm:cxn modelId="{EDA58A7C-96D7-408B-882C-F1C60FEF4DEC}" type="presParOf" srcId="{35EABCAB-BC27-457A-A2B5-A4D54E36BFD6}" destId="{4F1733D3-5CF8-455E-8B4C-D7F8C7625E0B}" srcOrd="1" destOrd="0" presId="urn:microsoft.com/office/officeart/2005/8/layout/orgChart1"/>
    <dgm:cxn modelId="{72978EC5-7B36-4265-BBE9-8CFB8F6C87E0}" type="presParOf" srcId="{4F1733D3-5CF8-455E-8B4C-D7F8C7625E0B}" destId="{6DD07E4F-5D3C-4618-BCC2-E82564DBAEDB}" srcOrd="0" destOrd="0" presId="urn:microsoft.com/office/officeart/2005/8/layout/orgChart1"/>
    <dgm:cxn modelId="{44063F28-5799-4CE9-A763-B93E9BF7370C}" type="presParOf" srcId="{6DD07E4F-5D3C-4618-BCC2-E82564DBAEDB}" destId="{5B71BC8A-5EC6-459B-AE51-F2A4EBB4AF29}" srcOrd="0" destOrd="0" presId="urn:microsoft.com/office/officeart/2005/8/layout/orgChart1"/>
    <dgm:cxn modelId="{8E6B1D93-C0F3-4A56-A04D-6A7EC00F5E83}" type="presParOf" srcId="{6DD07E4F-5D3C-4618-BCC2-E82564DBAEDB}" destId="{F4CA8ED3-D6A3-4970-A0E2-39AE656F7221}" srcOrd="1" destOrd="0" presId="urn:microsoft.com/office/officeart/2005/8/layout/orgChart1"/>
    <dgm:cxn modelId="{FEE78FDF-0168-48C8-8226-902D02813DEE}" type="presParOf" srcId="{4F1733D3-5CF8-455E-8B4C-D7F8C7625E0B}" destId="{2EF0DE03-0BA0-4CC5-9983-A6E09D2AB134}" srcOrd="1" destOrd="0" presId="urn:microsoft.com/office/officeart/2005/8/layout/orgChart1"/>
    <dgm:cxn modelId="{2572A638-0BC1-435F-AE77-6785A20F4CD1}" type="presParOf" srcId="{4F1733D3-5CF8-455E-8B4C-D7F8C7625E0B}" destId="{3DF935EE-CE07-4706-84DC-FCFF3A3FE430}" srcOrd="2" destOrd="0" presId="urn:microsoft.com/office/officeart/2005/8/layout/orgChart1"/>
    <dgm:cxn modelId="{C8CFFDBA-C4D4-4493-8EBE-86A6811020FF}" type="presParOf" srcId="{A5130AE1-9B00-4C06-9ADC-F497C0652785}" destId="{FA0A1937-A8DE-4B13-B0EE-EC355977FCC6}" srcOrd="2" destOrd="0" presId="urn:microsoft.com/office/officeart/2005/8/layout/orgChart1"/>
    <dgm:cxn modelId="{9DEB7069-CF19-4798-A8C4-7B0F5659C688}" type="presParOf" srcId="{1DBFD1D9-EDFF-47B8-A996-2C81962953DF}" destId="{CE0F6D47-F370-4796-9324-0D628C70B4D7}" srcOrd="2" destOrd="0" presId="urn:microsoft.com/office/officeart/2005/8/layout/orgChart1"/>
    <dgm:cxn modelId="{6847B21F-DA82-4002-9561-C11429B666A5}" type="presParOf" srcId="{1BD6620F-B1E0-44ED-828C-C9CBCB69A03E}" destId="{ACAB94CF-FAE8-4B4B-9684-1DB855446F20}" srcOrd="2" destOrd="0" presId="urn:microsoft.com/office/officeart/2005/8/layout/orgChart1"/>
    <dgm:cxn modelId="{015484DC-6CE6-4393-8AAB-8D9AE92E7410}" type="presParOf" srcId="{1BD6620F-B1E0-44ED-828C-C9CBCB69A03E}" destId="{70FB26DB-5FD2-4E7E-87A0-58B5889198A8}" srcOrd="3" destOrd="0" presId="urn:microsoft.com/office/officeart/2005/8/layout/orgChart1"/>
    <dgm:cxn modelId="{91FD7A5A-FB7A-451F-BD15-2D843856B984}" type="presParOf" srcId="{70FB26DB-5FD2-4E7E-87A0-58B5889198A8}" destId="{D14A623A-4500-4032-9815-40A0CA9D7257}" srcOrd="0" destOrd="0" presId="urn:microsoft.com/office/officeart/2005/8/layout/orgChart1"/>
    <dgm:cxn modelId="{1F43E091-673C-4F8D-82EA-E9062C6D4199}" type="presParOf" srcId="{D14A623A-4500-4032-9815-40A0CA9D7257}" destId="{404337A5-EAD6-4553-BD89-C1BE5AC02670}" srcOrd="0" destOrd="0" presId="urn:microsoft.com/office/officeart/2005/8/layout/orgChart1"/>
    <dgm:cxn modelId="{EA930807-966C-4DCD-A473-6CE67275835B}" type="presParOf" srcId="{D14A623A-4500-4032-9815-40A0CA9D7257}" destId="{86091639-A7E2-4F2E-A668-F8B9C7B037EF}" srcOrd="1" destOrd="0" presId="urn:microsoft.com/office/officeart/2005/8/layout/orgChart1"/>
    <dgm:cxn modelId="{882C77C6-ED46-4AB2-BBE2-CDCD1A2D3B44}" type="presParOf" srcId="{70FB26DB-5FD2-4E7E-87A0-58B5889198A8}" destId="{219B1BFE-4DCC-4DDC-B22D-8E1419BC19A0}" srcOrd="1" destOrd="0" presId="urn:microsoft.com/office/officeart/2005/8/layout/orgChart1"/>
    <dgm:cxn modelId="{48DEF1B8-97C7-41B6-A34D-F589686EC322}" type="presParOf" srcId="{219B1BFE-4DCC-4DDC-B22D-8E1419BC19A0}" destId="{E1E23C68-BC1C-4A26-9139-C9F0B412CB2F}" srcOrd="0" destOrd="0" presId="urn:microsoft.com/office/officeart/2005/8/layout/orgChart1"/>
    <dgm:cxn modelId="{8EAF32AA-D69E-4929-83B5-F4D7D5B0026D}" type="presParOf" srcId="{219B1BFE-4DCC-4DDC-B22D-8E1419BC19A0}" destId="{5C0BBEF4-5AC7-463D-8F96-8C1C0CC66534}" srcOrd="1" destOrd="0" presId="urn:microsoft.com/office/officeart/2005/8/layout/orgChart1"/>
    <dgm:cxn modelId="{24EFC6F7-6B0A-4176-BFF8-AAA52A908CE0}" type="presParOf" srcId="{5C0BBEF4-5AC7-463D-8F96-8C1C0CC66534}" destId="{C55736A2-B842-4C7C-BAA7-6DF70671244C}" srcOrd="0" destOrd="0" presId="urn:microsoft.com/office/officeart/2005/8/layout/orgChart1"/>
    <dgm:cxn modelId="{9994AF88-EDA2-4CB2-83F4-8E2AD2A034DC}" type="presParOf" srcId="{C55736A2-B842-4C7C-BAA7-6DF70671244C}" destId="{D138AEDC-E075-4CDD-B3A9-8F1C4AD7811A}" srcOrd="0" destOrd="0" presId="urn:microsoft.com/office/officeart/2005/8/layout/orgChart1"/>
    <dgm:cxn modelId="{3EAAA3A8-2B92-4929-B0F1-CBEEEFF70053}" type="presParOf" srcId="{C55736A2-B842-4C7C-BAA7-6DF70671244C}" destId="{B82BE903-3521-4458-BDC9-4A664626CC2B}" srcOrd="1" destOrd="0" presId="urn:microsoft.com/office/officeart/2005/8/layout/orgChart1"/>
    <dgm:cxn modelId="{A067C6E9-FC7D-4EC5-8027-36B9A06FD427}" type="presParOf" srcId="{5C0BBEF4-5AC7-463D-8F96-8C1C0CC66534}" destId="{A24F114B-56EF-471B-BF64-52E5CA755921}" srcOrd="1" destOrd="0" presId="urn:microsoft.com/office/officeart/2005/8/layout/orgChart1"/>
    <dgm:cxn modelId="{B3585ABE-C408-46EC-8A72-187DFEA1B990}" type="presParOf" srcId="{5C0BBEF4-5AC7-463D-8F96-8C1C0CC66534}" destId="{A8E6CECF-7112-43E8-9F9A-CE9574D46E61}" srcOrd="2" destOrd="0" presId="urn:microsoft.com/office/officeart/2005/8/layout/orgChart1"/>
    <dgm:cxn modelId="{85D044D9-F410-4FAB-9D8A-7B6B097FE8E9}" type="presParOf" srcId="{219B1BFE-4DCC-4DDC-B22D-8E1419BC19A0}" destId="{AADA78F9-C980-4E0F-914B-7B35C2695EA9}" srcOrd="2" destOrd="0" presId="urn:microsoft.com/office/officeart/2005/8/layout/orgChart1"/>
    <dgm:cxn modelId="{E5824389-6C6E-4B6F-A2B7-EECC5582EF21}" type="presParOf" srcId="{219B1BFE-4DCC-4DDC-B22D-8E1419BC19A0}" destId="{34424338-E061-4092-9A03-2A327A351EB2}" srcOrd="3" destOrd="0" presId="urn:microsoft.com/office/officeart/2005/8/layout/orgChart1"/>
    <dgm:cxn modelId="{57F957C2-73DB-4E16-AE69-95705DA34875}" type="presParOf" srcId="{34424338-E061-4092-9A03-2A327A351EB2}" destId="{25377C1A-9EF0-459A-96E7-49A943F8C362}" srcOrd="0" destOrd="0" presId="urn:microsoft.com/office/officeart/2005/8/layout/orgChart1"/>
    <dgm:cxn modelId="{77C14BC0-1CC0-46E7-B5E7-67BDFF5A6877}" type="presParOf" srcId="{25377C1A-9EF0-459A-96E7-49A943F8C362}" destId="{F440F3B8-EDFF-4395-8E6B-416DCCD59430}" srcOrd="0" destOrd="0" presId="urn:microsoft.com/office/officeart/2005/8/layout/orgChart1"/>
    <dgm:cxn modelId="{8CDD7F36-E0BA-4B61-96EA-0406EAD1B7E1}" type="presParOf" srcId="{25377C1A-9EF0-459A-96E7-49A943F8C362}" destId="{1FB5B8BB-2D07-44BF-83A9-56C78C9A0667}" srcOrd="1" destOrd="0" presId="urn:microsoft.com/office/officeart/2005/8/layout/orgChart1"/>
    <dgm:cxn modelId="{47C83731-1B74-4291-BA92-2D45C39DDC80}" type="presParOf" srcId="{34424338-E061-4092-9A03-2A327A351EB2}" destId="{8284CF57-356E-4ACC-B377-71DD5561CCC4}" srcOrd="1" destOrd="0" presId="urn:microsoft.com/office/officeart/2005/8/layout/orgChart1"/>
    <dgm:cxn modelId="{E0A70C27-F2E5-433C-8DB6-606D853696C7}" type="presParOf" srcId="{34424338-E061-4092-9A03-2A327A351EB2}" destId="{CDC9D19C-2E53-4C65-8C68-E67946B50169}" srcOrd="2" destOrd="0" presId="urn:microsoft.com/office/officeart/2005/8/layout/orgChart1"/>
    <dgm:cxn modelId="{BB659889-F3B5-4321-A157-E9917812EB50}" type="presParOf" srcId="{70FB26DB-5FD2-4E7E-87A0-58B5889198A8}" destId="{E2A22AC2-E5D0-4DD1-8A05-CBDC60AFA781}" srcOrd="2" destOrd="0" presId="urn:microsoft.com/office/officeart/2005/8/layout/orgChart1"/>
    <dgm:cxn modelId="{CB9133BA-1559-49F7-B453-D05F7AE5B7A7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Treaties</a:t>
          </a:r>
          <a:endParaRPr lang="he-IL" sz="1200" dirty="0">
            <a:latin typeface="+mn-lt"/>
            <a:cs typeface="+mn-cs"/>
          </a:endParaRPr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Treaty of Nice</a:t>
          </a:r>
          <a:endParaRPr lang="he-IL" sz="1200" dirty="0">
            <a:latin typeface="+mn-lt"/>
            <a:cs typeface="+mn-cs"/>
          </a:endParaRPr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Treaty of Lisbon</a:t>
          </a:r>
          <a:endParaRPr lang="he-IL" sz="1200" dirty="0">
            <a:latin typeface="+mn-lt"/>
            <a:cs typeface="+mn-cs"/>
          </a:endParaRPr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6290B863-7A48-435B-8B1A-3EC202E68CFC}">
      <dgm:prSet/>
      <dgm:spPr/>
      <dgm:t>
        <a:bodyPr/>
        <a:lstStyle/>
        <a:p>
          <a:pPr rtl="1"/>
          <a:r>
            <a:rPr lang="en-US" dirty="0" smtClean="0"/>
            <a:t>Treaty of Paris</a:t>
          </a:r>
          <a:endParaRPr lang="he-IL" dirty="0"/>
        </a:p>
      </dgm:t>
    </dgm:pt>
    <dgm:pt modelId="{387102D5-9F4B-48DF-95D2-B14C2CB15ECC}" type="parTrans" cxnId="{21DD4FFE-25C1-4954-BA2F-A37DA9BBF3E7}">
      <dgm:prSet/>
      <dgm:spPr/>
      <dgm:t>
        <a:bodyPr/>
        <a:lstStyle/>
        <a:p>
          <a:pPr rtl="1"/>
          <a:endParaRPr lang="he-IL"/>
        </a:p>
      </dgm:t>
    </dgm:pt>
    <dgm:pt modelId="{53D5072A-DCF6-4E2F-951E-4F2351236E0D}" type="sibTrans" cxnId="{21DD4FFE-25C1-4954-BA2F-A37DA9BBF3E7}">
      <dgm:prSet/>
      <dgm:spPr/>
      <dgm:t>
        <a:bodyPr/>
        <a:lstStyle/>
        <a:p>
          <a:pPr rtl="1"/>
          <a:endParaRPr lang="he-IL"/>
        </a:p>
      </dgm:t>
    </dgm:pt>
    <dgm:pt modelId="{F5E9C697-A4A3-44D9-9A9A-DC2CE538D095}">
      <dgm:prSet/>
      <dgm:spPr/>
      <dgm:t>
        <a:bodyPr/>
        <a:lstStyle/>
        <a:p>
          <a:pPr rtl="1"/>
          <a:r>
            <a:rPr lang="en-US" dirty="0" smtClean="0"/>
            <a:t>Treaty of Berlin</a:t>
          </a:r>
          <a:endParaRPr lang="he-IL" dirty="0"/>
        </a:p>
      </dgm:t>
    </dgm:pt>
    <dgm:pt modelId="{FCFC3688-3E80-497B-9CC7-F93B1DE37828}" type="parTrans" cxnId="{8DA7D618-0BDB-4B4D-B5C1-BD1F710784D2}">
      <dgm:prSet/>
      <dgm:spPr/>
      <dgm:t>
        <a:bodyPr/>
        <a:lstStyle/>
        <a:p>
          <a:pPr rtl="1"/>
          <a:endParaRPr lang="he-IL"/>
        </a:p>
      </dgm:t>
    </dgm:pt>
    <dgm:pt modelId="{CFEFB174-B1CC-42D4-8F2F-4F2B015961CA}" type="sibTrans" cxnId="{8DA7D618-0BDB-4B4D-B5C1-BD1F710784D2}">
      <dgm:prSet/>
      <dgm:spPr/>
      <dgm:t>
        <a:bodyPr/>
        <a:lstStyle/>
        <a:p>
          <a:pPr rtl="1"/>
          <a:endParaRPr lang="he-IL"/>
        </a:p>
      </dgm:t>
    </dgm:pt>
    <dgm:pt modelId="{03C5B0DE-FA88-4541-BEFB-28A6970D00D2}">
      <dgm:prSet/>
      <dgm:spPr/>
      <dgm:t>
        <a:bodyPr/>
        <a:lstStyle/>
        <a:p>
          <a:pPr rtl="1"/>
          <a:r>
            <a:rPr lang="en-US" dirty="0" smtClean="0"/>
            <a:t>Treaty of Vienna</a:t>
          </a:r>
          <a:endParaRPr lang="he-IL" dirty="0"/>
        </a:p>
      </dgm:t>
    </dgm:pt>
    <dgm:pt modelId="{E86B75C1-52FB-4463-9116-647D3C7E720B}" type="parTrans" cxnId="{C57BEE61-7199-473F-A84E-C03A9F8216CD}">
      <dgm:prSet/>
      <dgm:spPr/>
      <dgm:t>
        <a:bodyPr/>
        <a:lstStyle/>
        <a:p>
          <a:pPr rtl="1"/>
          <a:endParaRPr lang="he-IL"/>
        </a:p>
      </dgm:t>
    </dgm:pt>
    <dgm:pt modelId="{C7F2F11B-4D7B-4AD9-B6B6-4A522A597A12}" type="sibTrans" cxnId="{C57BEE61-7199-473F-A84E-C03A9F8216CD}">
      <dgm:prSet/>
      <dgm:spPr/>
      <dgm:t>
        <a:bodyPr/>
        <a:lstStyle/>
        <a:p>
          <a:pPr rtl="1"/>
          <a:endParaRPr lang="he-IL"/>
        </a:p>
      </dgm:t>
    </dgm:pt>
    <dgm:pt modelId="{D102A732-5D01-4159-8868-F2E1132598C4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E2BDF99-C276-4E09-B9A4-6E0BFCFC490B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91ECB6E3-F696-488D-8DB5-8D77354E6F6E}" type="pres">
      <dgm:prSet presAssocID="{433A5B41-EDEC-4779-B029-087872C6890C}" presName="rootComposite1" presStyleCnt="0"/>
      <dgm:spPr/>
    </dgm:pt>
    <dgm:pt modelId="{5E597205-8FF7-42CF-8F70-5ACD4E62F431}" type="pres">
      <dgm:prSet presAssocID="{433A5B41-EDEC-4779-B029-087872C6890C}" presName="rootText1" presStyleLbl="node0" presStyleIdx="0" presStyleCnt="1" custScaleY="17603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53D85B5-4862-4F09-B850-B0BDD732BD8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044F9AB6-2702-4F89-BDDA-3A2ED0ECF426}" type="pres">
      <dgm:prSet presAssocID="{433A5B41-EDEC-4779-B029-087872C6890C}" presName="hierChild2" presStyleCnt="0"/>
      <dgm:spPr/>
    </dgm:pt>
    <dgm:pt modelId="{0FC8C79E-A9DF-4D1D-8D3D-1DF476A86888}" type="pres">
      <dgm:prSet presAssocID="{60D929C7-C84A-46D2-AEBA-1236BC23E2F5}" presName="Name64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4CC4D6C4-65EA-4623-9E9E-8B620D8789D2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6318C7E2-D052-476F-B604-F2EB2FA32503}" type="pres">
      <dgm:prSet presAssocID="{3DDFBD1B-621C-40D8-8BFC-D2C367EF3C43}" presName="rootComposite" presStyleCnt="0"/>
      <dgm:spPr/>
    </dgm:pt>
    <dgm:pt modelId="{4319DCAF-A514-4D00-95C4-69814AF548B0}" type="pres">
      <dgm:prSet presAssocID="{3DDFBD1B-621C-40D8-8BFC-D2C367EF3C43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088839F-0676-4ED3-8D28-58E2BFD3E8FC}" type="pres">
      <dgm:prSet presAssocID="{3DDFBD1B-621C-40D8-8BFC-D2C367EF3C43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A028488D-82DE-4285-BFC1-939FD72E1803}" type="pres">
      <dgm:prSet presAssocID="{3DDFBD1B-621C-40D8-8BFC-D2C367EF3C43}" presName="hierChild4" presStyleCnt="0"/>
      <dgm:spPr/>
    </dgm:pt>
    <dgm:pt modelId="{4F53D8D1-0C30-426F-BC74-7007778E88C9}" type="pres">
      <dgm:prSet presAssocID="{19E666AB-32BB-40BC-96C1-CB75AE60C771}" presName="Name64" presStyleLbl="parChTrans1D3" presStyleIdx="0" presStyleCnt="1"/>
      <dgm:spPr/>
      <dgm:t>
        <a:bodyPr/>
        <a:lstStyle/>
        <a:p>
          <a:pPr rtl="1"/>
          <a:endParaRPr lang="he-IL"/>
        </a:p>
      </dgm:t>
    </dgm:pt>
    <dgm:pt modelId="{CAE84480-EB17-4609-B9E0-E5501BC85449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FCCD98F3-04B2-4834-BD73-FA1A69ED1070}" type="pres">
      <dgm:prSet presAssocID="{0ED11228-06A8-4ACD-9F50-9519392C51EB}" presName="rootComposite" presStyleCnt="0"/>
      <dgm:spPr/>
    </dgm:pt>
    <dgm:pt modelId="{A8BAECAC-02B1-43C1-83F3-82ADE4FEE286}" type="pres">
      <dgm:prSet presAssocID="{0ED11228-06A8-4ACD-9F50-9519392C51EB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1193EFE-6207-401E-9B73-0A4E17446AC6}" type="pres">
      <dgm:prSet presAssocID="{0ED11228-06A8-4ACD-9F50-9519392C51EB}" presName="rootConnector" presStyleLbl="node3" presStyleIdx="0" presStyleCnt="1"/>
      <dgm:spPr/>
      <dgm:t>
        <a:bodyPr/>
        <a:lstStyle/>
        <a:p>
          <a:pPr rtl="1"/>
          <a:endParaRPr lang="he-IL"/>
        </a:p>
      </dgm:t>
    </dgm:pt>
    <dgm:pt modelId="{B7F69895-184C-46C1-A263-E2BF513C434E}" type="pres">
      <dgm:prSet presAssocID="{0ED11228-06A8-4ACD-9F50-9519392C51EB}" presName="hierChild4" presStyleCnt="0"/>
      <dgm:spPr/>
    </dgm:pt>
    <dgm:pt modelId="{0DA5EFBD-6AC9-47FE-A67F-FA3DDDAB7442}" type="pres">
      <dgm:prSet presAssocID="{387102D5-9F4B-48DF-95D2-B14C2CB15ECC}" presName="Name64" presStyleLbl="parChTrans1D4" presStyleIdx="0" presStyleCnt="3"/>
      <dgm:spPr/>
      <dgm:t>
        <a:bodyPr/>
        <a:lstStyle/>
        <a:p>
          <a:pPr rtl="1"/>
          <a:endParaRPr lang="he-IL"/>
        </a:p>
      </dgm:t>
    </dgm:pt>
    <dgm:pt modelId="{00235C0B-3863-48D4-9D2C-E8B552D4553A}" type="pres">
      <dgm:prSet presAssocID="{6290B863-7A48-435B-8B1A-3EC202E68CFC}" presName="hierRoot2" presStyleCnt="0">
        <dgm:presLayoutVars>
          <dgm:hierBranch val="init"/>
        </dgm:presLayoutVars>
      </dgm:prSet>
      <dgm:spPr/>
    </dgm:pt>
    <dgm:pt modelId="{165E96A2-4869-463B-B38F-B54B78E0184E}" type="pres">
      <dgm:prSet presAssocID="{6290B863-7A48-435B-8B1A-3EC202E68CFC}" presName="rootComposite" presStyleCnt="0"/>
      <dgm:spPr/>
    </dgm:pt>
    <dgm:pt modelId="{E6967541-C5D2-4DFE-BA53-51CE6D2A171B}" type="pres">
      <dgm:prSet presAssocID="{6290B863-7A48-435B-8B1A-3EC202E68CFC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53EBA9F-A73F-4590-8453-0B211F0EF058}" type="pres">
      <dgm:prSet presAssocID="{6290B863-7A48-435B-8B1A-3EC202E68CFC}" presName="rootConnector" presStyleLbl="node4" presStyleIdx="0" presStyleCnt="3"/>
      <dgm:spPr/>
      <dgm:t>
        <a:bodyPr/>
        <a:lstStyle/>
        <a:p>
          <a:pPr rtl="1"/>
          <a:endParaRPr lang="he-IL"/>
        </a:p>
      </dgm:t>
    </dgm:pt>
    <dgm:pt modelId="{708F01EC-D8F1-4693-B2FA-D2C8DE7FABCB}" type="pres">
      <dgm:prSet presAssocID="{6290B863-7A48-435B-8B1A-3EC202E68CFC}" presName="hierChild4" presStyleCnt="0"/>
      <dgm:spPr/>
    </dgm:pt>
    <dgm:pt modelId="{DA6DA6C7-E487-45E1-84A3-B2FA065041D2}" type="pres">
      <dgm:prSet presAssocID="{FCFC3688-3E80-497B-9CC7-F93B1DE37828}" presName="Name64" presStyleLbl="parChTrans1D4" presStyleIdx="1" presStyleCnt="3"/>
      <dgm:spPr/>
      <dgm:t>
        <a:bodyPr/>
        <a:lstStyle/>
        <a:p>
          <a:pPr rtl="1"/>
          <a:endParaRPr lang="he-IL"/>
        </a:p>
      </dgm:t>
    </dgm:pt>
    <dgm:pt modelId="{08C2B8E4-F75E-4CF9-A267-B956A64A1558}" type="pres">
      <dgm:prSet presAssocID="{F5E9C697-A4A3-44D9-9A9A-DC2CE538D095}" presName="hierRoot2" presStyleCnt="0">
        <dgm:presLayoutVars>
          <dgm:hierBranch val="init"/>
        </dgm:presLayoutVars>
      </dgm:prSet>
      <dgm:spPr/>
    </dgm:pt>
    <dgm:pt modelId="{6132CD0F-634A-4942-8254-8772C76FC487}" type="pres">
      <dgm:prSet presAssocID="{F5E9C697-A4A3-44D9-9A9A-DC2CE538D095}" presName="rootComposite" presStyleCnt="0"/>
      <dgm:spPr/>
    </dgm:pt>
    <dgm:pt modelId="{E3629ED6-04BC-46E1-BB26-1FF4A666E895}" type="pres">
      <dgm:prSet presAssocID="{F5E9C697-A4A3-44D9-9A9A-DC2CE538D095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8E28F30-C9B7-40E4-8772-D35A7BB33F6F}" type="pres">
      <dgm:prSet presAssocID="{F5E9C697-A4A3-44D9-9A9A-DC2CE538D095}" presName="rootConnector" presStyleLbl="node4" presStyleIdx="1" presStyleCnt="3"/>
      <dgm:spPr/>
      <dgm:t>
        <a:bodyPr/>
        <a:lstStyle/>
        <a:p>
          <a:pPr rtl="1"/>
          <a:endParaRPr lang="he-IL"/>
        </a:p>
      </dgm:t>
    </dgm:pt>
    <dgm:pt modelId="{CF938ED6-D27C-4324-8C2F-B0189480B273}" type="pres">
      <dgm:prSet presAssocID="{F5E9C697-A4A3-44D9-9A9A-DC2CE538D095}" presName="hierChild4" presStyleCnt="0"/>
      <dgm:spPr/>
    </dgm:pt>
    <dgm:pt modelId="{2090D047-B8D7-474E-81DB-B72A910F94D0}" type="pres">
      <dgm:prSet presAssocID="{E86B75C1-52FB-4463-9116-647D3C7E720B}" presName="Name64" presStyleLbl="parChTrans1D4" presStyleIdx="2" presStyleCnt="3"/>
      <dgm:spPr/>
      <dgm:t>
        <a:bodyPr/>
        <a:lstStyle/>
        <a:p>
          <a:pPr rtl="1"/>
          <a:endParaRPr lang="he-IL"/>
        </a:p>
      </dgm:t>
    </dgm:pt>
    <dgm:pt modelId="{5D2BF833-96D2-4676-A5C3-FC46635AE0FA}" type="pres">
      <dgm:prSet presAssocID="{03C5B0DE-FA88-4541-BEFB-28A6970D00D2}" presName="hierRoot2" presStyleCnt="0">
        <dgm:presLayoutVars>
          <dgm:hierBranch val="init"/>
        </dgm:presLayoutVars>
      </dgm:prSet>
      <dgm:spPr/>
    </dgm:pt>
    <dgm:pt modelId="{17D3F95E-E675-4F6B-8EE0-2A1ED5AF7581}" type="pres">
      <dgm:prSet presAssocID="{03C5B0DE-FA88-4541-BEFB-28A6970D00D2}" presName="rootComposite" presStyleCnt="0"/>
      <dgm:spPr/>
    </dgm:pt>
    <dgm:pt modelId="{51BC797E-0456-465F-A1C0-318D6CC9799C}" type="pres">
      <dgm:prSet presAssocID="{03C5B0DE-FA88-4541-BEFB-28A6970D00D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33B0F5D-015B-4C2A-9779-54C864D076D7}" type="pres">
      <dgm:prSet presAssocID="{03C5B0DE-FA88-4541-BEFB-28A6970D00D2}" presName="rootConnector" presStyleLbl="node4" presStyleIdx="2" presStyleCnt="3"/>
      <dgm:spPr/>
      <dgm:t>
        <a:bodyPr/>
        <a:lstStyle/>
        <a:p>
          <a:pPr rtl="1"/>
          <a:endParaRPr lang="he-IL"/>
        </a:p>
      </dgm:t>
    </dgm:pt>
    <dgm:pt modelId="{14E1C5F6-0895-4727-8777-46C84DEA095B}" type="pres">
      <dgm:prSet presAssocID="{03C5B0DE-FA88-4541-BEFB-28A6970D00D2}" presName="hierChild4" presStyleCnt="0"/>
      <dgm:spPr/>
    </dgm:pt>
    <dgm:pt modelId="{D786A34F-FC07-4EC1-8015-B35B6C3D0D95}" type="pres">
      <dgm:prSet presAssocID="{03C5B0DE-FA88-4541-BEFB-28A6970D00D2}" presName="hierChild5" presStyleCnt="0"/>
      <dgm:spPr/>
    </dgm:pt>
    <dgm:pt modelId="{7C6849C0-E862-4D14-8276-6C3ADF13A009}" type="pres">
      <dgm:prSet presAssocID="{F5E9C697-A4A3-44D9-9A9A-DC2CE538D095}" presName="hierChild5" presStyleCnt="0"/>
      <dgm:spPr/>
    </dgm:pt>
    <dgm:pt modelId="{6C6FC5E8-920D-44D6-A96B-E236ECAEDB19}" type="pres">
      <dgm:prSet presAssocID="{6290B863-7A48-435B-8B1A-3EC202E68CFC}" presName="hierChild5" presStyleCnt="0"/>
      <dgm:spPr/>
    </dgm:pt>
    <dgm:pt modelId="{73F8452F-7ED6-4927-A465-71635E093B68}" type="pres">
      <dgm:prSet presAssocID="{0ED11228-06A8-4ACD-9F50-9519392C51EB}" presName="hierChild5" presStyleCnt="0"/>
      <dgm:spPr/>
    </dgm:pt>
    <dgm:pt modelId="{4F02C717-33CF-4FFB-B7E4-73687CA74624}" type="pres">
      <dgm:prSet presAssocID="{3DDFBD1B-621C-40D8-8BFC-D2C367EF3C43}" presName="hierChild5" presStyleCnt="0"/>
      <dgm:spPr/>
    </dgm:pt>
    <dgm:pt modelId="{E13EDE5A-B17E-4B76-82F5-9AC2707BDF74}" type="pres">
      <dgm:prSet presAssocID="{433A5B41-EDEC-4779-B029-087872C6890C}" presName="hierChild3" presStyleCnt="0"/>
      <dgm:spPr/>
    </dgm:pt>
  </dgm:ptLst>
  <dgm:cxnLst>
    <dgm:cxn modelId="{48DBD235-1962-47E0-8F20-EE07507EACE2}" type="presOf" srcId="{19E666AB-32BB-40BC-96C1-CB75AE60C771}" destId="{4F53D8D1-0C30-426F-BC74-7007778E88C9}" srcOrd="0" destOrd="0" presId="urn:microsoft.com/office/officeart/2009/3/layout/HorizontalOrganizationChart"/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33A86F9A-83E9-49D9-BFE6-46788998BAF0}" type="presOf" srcId="{F5E9C697-A4A3-44D9-9A9A-DC2CE538D095}" destId="{48E28F30-C9B7-40E4-8772-D35A7BB33F6F}" srcOrd="1" destOrd="0" presId="urn:microsoft.com/office/officeart/2009/3/layout/HorizontalOrganizationChart"/>
    <dgm:cxn modelId="{8DA7D618-0BDB-4B4D-B5C1-BD1F710784D2}" srcId="{6290B863-7A48-435B-8B1A-3EC202E68CFC}" destId="{F5E9C697-A4A3-44D9-9A9A-DC2CE538D095}" srcOrd="0" destOrd="0" parTransId="{FCFC3688-3E80-497B-9CC7-F93B1DE37828}" sibTransId="{CFEFB174-B1CC-42D4-8F2F-4F2B015961CA}"/>
    <dgm:cxn modelId="{0B6FCEC8-EDCA-44D7-9FD2-B689242A60AD}" srcId="{3DDFBD1B-621C-40D8-8BFC-D2C367EF3C43}" destId="{0ED11228-06A8-4ACD-9F50-9519392C51EB}" srcOrd="0" destOrd="0" parTransId="{19E666AB-32BB-40BC-96C1-CB75AE60C771}" sibTransId="{E537C44E-3C0D-46D3-9EE5-3DCE8DACCD12}"/>
    <dgm:cxn modelId="{EF012381-9474-4101-908F-3D7B1B7C1B06}" type="presOf" srcId="{433A5B41-EDEC-4779-B029-087872C6890C}" destId="{053D85B5-4862-4F09-B850-B0BDD732BD84}" srcOrd="1" destOrd="0" presId="urn:microsoft.com/office/officeart/2009/3/layout/HorizontalOrganizationChart"/>
    <dgm:cxn modelId="{E8A0616B-3306-4725-A786-2C9735D2919A}" type="presOf" srcId="{F5E9C697-A4A3-44D9-9A9A-DC2CE538D095}" destId="{E3629ED6-04BC-46E1-BB26-1FF4A666E895}" srcOrd="0" destOrd="0" presId="urn:microsoft.com/office/officeart/2009/3/layout/HorizontalOrganizationChart"/>
    <dgm:cxn modelId="{D43BFE93-4FBF-498A-8395-9D4E007F4A8A}" type="presOf" srcId="{6290B863-7A48-435B-8B1A-3EC202E68CFC}" destId="{C53EBA9F-A73F-4590-8453-0B211F0EF058}" srcOrd="1" destOrd="0" presId="urn:microsoft.com/office/officeart/2009/3/layout/HorizontalOrganizationChart"/>
    <dgm:cxn modelId="{A813FA97-9F91-48C7-A3BA-7DACE8179E28}" type="presOf" srcId="{03C5B0DE-FA88-4541-BEFB-28A6970D00D2}" destId="{51BC797E-0456-465F-A1C0-318D6CC9799C}" srcOrd="0" destOrd="0" presId="urn:microsoft.com/office/officeart/2009/3/layout/HorizontalOrganizationChart"/>
    <dgm:cxn modelId="{B1A94F48-E886-49B0-85A5-5B49B5720230}" type="presOf" srcId="{3DDFBD1B-621C-40D8-8BFC-D2C367EF3C43}" destId="{C088839F-0676-4ED3-8D28-58E2BFD3E8FC}" srcOrd="1" destOrd="0" presId="urn:microsoft.com/office/officeart/2009/3/layout/HorizontalOrganizationChart"/>
    <dgm:cxn modelId="{70891458-4AB5-4AC6-ABCB-727B68D7A4E0}" type="presOf" srcId="{03C5B0DE-FA88-4541-BEFB-28A6970D00D2}" destId="{233B0F5D-015B-4C2A-9779-54C864D076D7}" srcOrd="1" destOrd="0" presId="urn:microsoft.com/office/officeart/2009/3/layout/HorizontalOrganizationChart"/>
    <dgm:cxn modelId="{C57BEE61-7199-473F-A84E-C03A9F8216CD}" srcId="{F5E9C697-A4A3-44D9-9A9A-DC2CE538D095}" destId="{03C5B0DE-FA88-4541-BEFB-28A6970D00D2}" srcOrd="0" destOrd="0" parTransId="{E86B75C1-52FB-4463-9116-647D3C7E720B}" sibTransId="{C7F2F11B-4D7B-4AD9-B6B6-4A522A597A12}"/>
    <dgm:cxn modelId="{A4A9EDD5-AB0C-4111-9586-6C47D829F4AA}" type="presOf" srcId="{387102D5-9F4B-48DF-95D2-B14C2CB15ECC}" destId="{0DA5EFBD-6AC9-47FE-A67F-FA3DDDAB7442}" srcOrd="0" destOrd="0" presId="urn:microsoft.com/office/officeart/2009/3/layout/HorizontalOrganizationChart"/>
    <dgm:cxn modelId="{0ECEBACE-CDA7-403D-B7C9-5D0259F6ACD0}" type="presOf" srcId="{E86B75C1-52FB-4463-9116-647D3C7E720B}" destId="{2090D047-B8D7-474E-81DB-B72A910F94D0}" srcOrd="0" destOrd="0" presId="urn:microsoft.com/office/officeart/2009/3/layout/HorizontalOrganizationChart"/>
    <dgm:cxn modelId="{21DD4FFE-25C1-4954-BA2F-A37DA9BBF3E7}" srcId="{0ED11228-06A8-4ACD-9F50-9519392C51EB}" destId="{6290B863-7A48-435B-8B1A-3EC202E68CFC}" srcOrd="0" destOrd="0" parTransId="{387102D5-9F4B-48DF-95D2-B14C2CB15ECC}" sibTransId="{53D5072A-DCF6-4E2F-951E-4F2351236E0D}"/>
    <dgm:cxn modelId="{A9EF9ECD-F67D-4B36-9ED3-E9EDCCE675A4}" type="presOf" srcId="{41D27E45-ABE2-4D73-976D-9BF0CC60DA57}" destId="{D102A732-5D01-4159-8868-F2E1132598C4}" srcOrd="0" destOrd="0" presId="urn:microsoft.com/office/officeart/2009/3/layout/HorizontalOrganizationChart"/>
    <dgm:cxn modelId="{52426A7E-FF89-4E73-A31C-ECF01C8A5FC9}" type="presOf" srcId="{0ED11228-06A8-4ACD-9F50-9519392C51EB}" destId="{81193EFE-6207-401E-9B73-0A4E17446AC6}" srcOrd="1" destOrd="0" presId="urn:microsoft.com/office/officeart/2009/3/layout/HorizontalOrganizationChart"/>
    <dgm:cxn modelId="{6E65E850-4B9D-47EF-B8CB-2B02BE85F88F}" type="presOf" srcId="{3DDFBD1B-621C-40D8-8BFC-D2C367EF3C43}" destId="{4319DCAF-A514-4D00-95C4-69814AF548B0}" srcOrd="0" destOrd="0" presId="urn:microsoft.com/office/officeart/2009/3/layout/HorizontalOrganizationChart"/>
    <dgm:cxn modelId="{84BBBBC9-E0CD-4760-A9A8-72B555473A86}" type="presOf" srcId="{0ED11228-06A8-4ACD-9F50-9519392C51EB}" destId="{A8BAECAC-02B1-43C1-83F3-82ADE4FEE286}" srcOrd="0" destOrd="0" presId="urn:microsoft.com/office/officeart/2009/3/layout/HorizontalOrganizationChart"/>
    <dgm:cxn modelId="{C11632D5-1E62-4204-9CC8-D4C0A0CB348F}" type="presOf" srcId="{FCFC3688-3E80-497B-9CC7-F93B1DE37828}" destId="{DA6DA6C7-E487-45E1-84A3-B2FA065041D2}" srcOrd="0" destOrd="0" presId="urn:microsoft.com/office/officeart/2009/3/layout/HorizontalOrganizationChart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5ADC198D-A20C-4071-9C74-29D6E27CB09A}" type="presOf" srcId="{433A5B41-EDEC-4779-B029-087872C6890C}" destId="{5E597205-8FF7-42CF-8F70-5ACD4E62F431}" srcOrd="0" destOrd="0" presId="urn:microsoft.com/office/officeart/2009/3/layout/HorizontalOrganizationChart"/>
    <dgm:cxn modelId="{CA1F53EF-FBB6-4FEF-9394-2E69D29D2DC7}" type="presOf" srcId="{60D929C7-C84A-46D2-AEBA-1236BC23E2F5}" destId="{0FC8C79E-A9DF-4D1D-8D3D-1DF476A86888}" srcOrd="0" destOrd="0" presId="urn:microsoft.com/office/officeart/2009/3/layout/HorizontalOrganizationChart"/>
    <dgm:cxn modelId="{056B63F2-9297-4346-AF9A-8784402F1287}" type="presOf" srcId="{6290B863-7A48-435B-8B1A-3EC202E68CFC}" destId="{E6967541-C5D2-4DFE-BA53-51CE6D2A171B}" srcOrd="0" destOrd="0" presId="urn:microsoft.com/office/officeart/2009/3/layout/HorizontalOrganizationChart"/>
    <dgm:cxn modelId="{3B53326A-E678-4EA1-9458-09121AE29055}" type="presParOf" srcId="{D102A732-5D01-4159-8868-F2E1132598C4}" destId="{4E2BDF99-C276-4E09-B9A4-6E0BFCFC490B}" srcOrd="0" destOrd="0" presId="urn:microsoft.com/office/officeart/2009/3/layout/HorizontalOrganizationChart"/>
    <dgm:cxn modelId="{B63EE571-F8D7-4C99-8245-9D5541531364}" type="presParOf" srcId="{4E2BDF99-C276-4E09-B9A4-6E0BFCFC490B}" destId="{91ECB6E3-F696-488D-8DB5-8D77354E6F6E}" srcOrd="0" destOrd="0" presId="urn:microsoft.com/office/officeart/2009/3/layout/HorizontalOrganizationChart"/>
    <dgm:cxn modelId="{AA91F7D4-35AE-4AC4-A6BD-BD6688C73704}" type="presParOf" srcId="{91ECB6E3-F696-488D-8DB5-8D77354E6F6E}" destId="{5E597205-8FF7-42CF-8F70-5ACD4E62F431}" srcOrd="0" destOrd="0" presId="urn:microsoft.com/office/officeart/2009/3/layout/HorizontalOrganizationChart"/>
    <dgm:cxn modelId="{7D69F945-3692-436F-B7D2-6C4BAAA4206E}" type="presParOf" srcId="{91ECB6E3-F696-488D-8DB5-8D77354E6F6E}" destId="{053D85B5-4862-4F09-B850-B0BDD732BD84}" srcOrd="1" destOrd="0" presId="urn:microsoft.com/office/officeart/2009/3/layout/HorizontalOrganizationChart"/>
    <dgm:cxn modelId="{4FE433E3-C6C8-4598-839B-320E1D112A89}" type="presParOf" srcId="{4E2BDF99-C276-4E09-B9A4-6E0BFCFC490B}" destId="{044F9AB6-2702-4F89-BDDA-3A2ED0ECF426}" srcOrd="1" destOrd="0" presId="urn:microsoft.com/office/officeart/2009/3/layout/HorizontalOrganizationChart"/>
    <dgm:cxn modelId="{F6FA34A3-EF48-4DE1-A235-922F29B5CC1D}" type="presParOf" srcId="{044F9AB6-2702-4F89-BDDA-3A2ED0ECF426}" destId="{0FC8C79E-A9DF-4D1D-8D3D-1DF476A86888}" srcOrd="0" destOrd="0" presId="urn:microsoft.com/office/officeart/2009/3/layout/HorizontalOrganizationChart"/>
    <dgm:cxn modelId="{C15CCBF3-63B5-439A-8867-715B0ED5D45C}" type="presParOf" srcId="{044F9AB6-2702-4F89-BDDA-3A2ED0ECF426}" destId="{4CC4D6C4-65EA-4623-9E9E-8B620D8789D2}" srcOrd="1" destOrd="0" presId="urn:microsoft.com/office/officeart/2009/3/layout/HorizontalOrganizationChart"/>
    <dgm:cxn modelId="{C4EF97C6-6B34-4F32-B897-9A8693C6328D}" type="presParOf" srcId="{4CC4D6C4-65EA-4623-9E9E-8B620D8789D2}" destId="{6318C7E2-D052-476F-B604-F2EB2FA32503}" srcOrd="0" destOrd="0" presId="urn:microsoft.com/office/officeart/2009/3/layout/HorizontalOrganizationChart"/>
    <dgm:cxn modelId="{660EC90B-51FF-484C-BE16-738A8C47689A}" type="presParOf" srcId="{6318C7E2-D052-476F-B604-F2EB2FA32503}" destId="{4319DCAF-A514-4D00-95C4-69814AF548B0}" srcOrd="0" destOrd="0" presId="urn:microsoft.com/office/officeart/2009/3/layout/HorizontalOrganizationChart"/>
    <dgm:cxn modelId="{DD61B2EE-F567-4537-B2A9-9BA425E8BC50}" type="presParOf" srcId="{6318C7E2-D052-476F-B604-F2EB2FA32503}" destId="{C088839F-0676-4ED3-8D28-58E2BFD3E8FC}" srcOrd="1" destOrd="0" presId="urn:microsoft.com/office/officeart/2009/3/layout/HorizontalOrganizationChart"/>
    <dgm:cxn modelId="{85B157F3-0D25-45CA-8CD6-E1EF1AB9FCCB}" type="presParOf" srcId="{4CC4D6C4-65EA-4623-9E9E-8B620D8789D2}" destId="{A028488D-82DE-4285-BFC1-939FD72E1803}" srcOrd="1" destOrd="0" presId="urn:microsoft.com/office/officeart/2009/3/layout/HorizontalOrganizationChart"/>
    <dgm:cxn modelId="{5316F16A-FC48-40E9-A91C-120A1513B298}" type="presParOf" srcId="{A028488D-82DE-4285-BFC1-939FD72E1803}" destId="{4F53D8D1-0C30-426F-BC74-7007778E88C9}" srcOrd="0" destOrd="0" presId="urn:microsoft.com/office/officeart/2009/3/layout/HorizontalOrganizationChart"/>
    <dgm:cxn modelId="{06157205-EF19-4AF2-9B00-6C95D5956A9D}" type="presParOf" srcId="{A028488D-82DE-4285-BFC1-939FD72E1803}" destId="{CAE84480-EB17-4609-B9E0-E5501BC85449}" srcOrd="1" destOrd="0" presId="urn:microsoft.com/office/officeart/2009/3/layout/HorizontalOrganizationChart"/>
    <dgm:cxn modelId="{ED761487-11F0-4D2B-8BBA-C571C4FB60C3}" type="presParOf" srcId="{CAE84480-EB17-4609-B9E0-E5501BC85449}" destId="{FCCD98F3-04B2-4834-BD73-FA1A69ED1070}" srcOrd="0" destOrd="0" presId="urn:microsoft.com/office/officeart/2009/3/layout/HorizontalOrganizationChart"/>
    <dgm:cxn modelId="{9D6D6149-9ED6-44C3-89AD-15FEFB285514}" type="presParOf" srcId="{FCCD98F3-04B2-4834-BD73-FA1A69ED1070}" destId="{A8BAECAC-02B1-43C1-83F3-82ADE4FEE286}" srcOrd="0" destOrd="0" presId="urn:microsoft.com/office/officeart/2009/3/layout/HorizontalOrganizationChart"/>
    <dgm:cxn modelId="{C45EA92B-4ABA-4133-B7E0-C9653038A49B}" type="presParOf" srcId="{FCCD98F3-04B2-4834-BD73-FA1A69ED1070}" destId="{81193EFE-6207-401E-9B73-0A4E17446AC6}" srcOrd="1" destOrd="0" presId="urn:microsoft.com/office/officeart/2009/3/layout/HorizontalOrganizationChart"/>
    <dgm:cxn modelId="{B12CED65-B6EC-4D8C-B1A8-2AC97846E242}" type="presParOf" srcId="{CAE84480-EB17-4609-B9E0-E5501BC85449}" destId="{B7F69895-184C-46C1-A263-E2BF513C434E}" srcOrd="1" destOrd="0" presId="urn:microsoft.com/office/officeart/2009/3/layout/HorizontalOrganizationChart"/>
    <dgm:cxn modelId="{493E83CA-119E-43D0-A531-D1CC39D88267}" type="presParOf" srcId="{B7F69895-184C-46C1-A263-E2BF513C434E}" destId="{0DA5EFBD-6AC9-47FE-A67F-FA3DDDAB7442}" srcOrd="0" destOrd="0" presId="urn:microsoft.com/office/officeart/2009/3/layout/HorizontalOrganizationChart"/>
    <dgm:cxn modelId="{E3052D72-E332-42A4-9F44-9E93CF4B57B7}" type="presParOf" srcId="{B7F69895-184C-46C1-A263-E2BF513C434E}" destId="{00235C0B-3863-48D4-9D2C-E8B552D4553A}" srcOrd="1" destOrd="0" presId="urn:microsoft.com/office/officeart/2009/3/layout/HorizontalOrganizationChart"/>
    <dgm:cxn modelId="{A11A67E7-72B5-4F2C-95E0-047FB3F27716}" type="presParOf" srcId="{00235C0B-3863-48D4-9D2C-E8B552D4553A}" destId="{165E96A2-4869-463B-B38F-B54B78E0184E}" srcOrd="0" destOrd="0" presId="urn:microsoft.com/office/officeart/2009/3/layout/HorizontalOrganizationChart"/>
    <dgm:cxn modelId="{EB0F08F9-6638-4399-89F4-56BB98AFA0FB}" type="presParOf" srcId="{165E96A2-4869-463B-B38F-B54B78E0184E}" destId="{E6967541-C5D2-4DFE-BA53-51CE6D2A171B}" srcOrd="0" destOrd="0" presId="urn:microsoft.com/office/officeart/2009/3/layout/HorizontalOrganizationChart"/>
    <dgm:cxn modelId="{2BDD91A6-B416-4E5B-B9EE-783873AE3D42}" type="presParOf" srcId="{165E96A2-4869-463B-B38F-B54B78E0184E}" destId="{C53EBA9F-A73F-4590-8453-0B211F0EF058}" srcOrd="1" destOrd="0" presId="urn:microsoft.com/office/officeart/2009/3/layout/HorizontalOrganizationChart"/>
    <dgm:cxn modelId="{D0E97211-21FF-4D9B-9DA2-772A7BEFD60C}" type="presParOf" srcId="{00235C0B-3863-48D4-9D2C-E8B552D4553A}" destId="{708F01EC-D8F1-4693-B2FA-D2C8DE7FABCB}" srcOrd="1" destOrd="0" presId="urn:microsoft.com/office/officeart/2009/3/layout/HorizontalOrganizationChart"/>
    <dgm:cxn modelId="{6C39C687-D2CE-4EDF-AA99-C01EA15CFC53}" type="presParOf" srcId="{708F01EC-D8F1-4693-B2FA-D2C8DE7FABCB}" destId="{DA6DA6C7-E487-45E1-84A3-B2FA065041D2}" srcOrd="0" destOrd="0" presId="urn:microsoft.com/office/officeart/2009/3/layout/HorizontalOrganizationChart"/>
    <dgm:cxn modelId="{498E25DA-978A-4781-80C4-2B93D41AD90A}" type="presParOf" srcId="{708F01EC-D8F1-4693-B2FA-D2C8DE7FABCB}" destId="{08C2B8E4-F75E-4CF9-A267-B956A64A1558}" srcOrd="1" destOrd="0" presId="urn:microsoft.com/office/officeart/2009/3/layout/HorizontalOrganizationChart"/>
    <dgm:cxn modelId="{43A47747-6136-4080-B81D-C6C0156CC1C7}" type="presParOf" srcId="{08C2B8E4-F75E-4CF9-A267-B956A64A1558}" destId="{6132CD0F-634A-4942-8254-8772C76FC487}" srcOrd="0" destOrd="0" presId="urn:microsoft.com/office/officeart/2009/3/layout/HorizontalOrganizationChart"/>
    <dgm:cxn modelId="{F5A503A3-166F-47D8-918E-8408771BAD51}" type="presParOf" srcId="{6132CD0F-634A-4942-8254-8772C76FC487}" destId="{E3629ED6-04BC-46E1-BB26-1FF4A666E895}" srcOrd="0" destOrd="0" presId="urn:microsoft.com/office/officeart/2009/3/layout/HorizontalOrganizationChart"/>
    <dgm:cxn modelId="{82E8B8D7-9E05-4E37-B598-856DC13B9892}" type="presParOf" srcId="{6132CD0F-634A-4942-8254-8772C76FC487}" destId="{48E28F30-C9B7-40E4-8772-D35A7BB33F6F}" srcOrd="1" destOrd="0" presId="urn:microsoft.com/office/officeart/2009/3/layout/HorizontalOrganizationChart"/>
    <dgm:cxn modelId="{CA8AD50F-E67E-4884-BDA1-9DEFD40088AB}" type="presParOf" srcId="{08C2B8E4-F75E-4CF9-A267-B956A64A1558}" destId="{CF938ED6-D27C-4324-8C2F-B0189480B273}" srcOrd="1" destOrd="0" presId="urn:microsoft.com/office/officeart/2009/3/layout/HorizontalOrganizationChart"/>
    <dgm:cxn modelId="{A93A99D0-4378-48D7-92C4-07E89D7A6A0D}" type="presParOf" srcId="{CF938ED6-D27C-4324-8C2F-B0189480B273}" destId="{2090D047-B8D7-474E-81DB-B72A910F94D0}" srcOrd="0" destOrd="0" presId="urn:microsoft.com/office/officeart/2009/3/layout/HorizontalOrganizationChart"/>
    <dgm:cxn modelId="{E54ED492-5543-43B6-B894-0F794910149A}" type="presParOf" srcId="{CF938ED6-D27C-4324-8C2F-B0189480B273}" destId="{5D2BF833-96D2-4676-A5C3-FC46635AE0FA}" srcOrd="1" destOrd="0" presId="urn:microsoft.com/office/officeart/2009/3/layout/HorizontalOrganizationChart"/>
    <dgm:cxn modelId="{5A7D218E-9A60-4EED-9C02-A97696281E15}" type="presParOf" srcId="{5D2BF833-96D2-4676-A5C3-FC46635AE0FA}" destId="{17D3F95E-E675-4F6B-8EE0-2A1ED5AF7581}" srcOrd="0" destOrd="0" presId="urn:microsoft.com/office/officeart/2009/3/layout/HorizontalOrganizationChart"/>
    <dgm:cxn modelId="{6705AE67-B16B-4B43-9A3D-49412523D455}" type="presParOf" srcId="{17D3F95E-E675-4F6B-8EE0-2A1ED5AF7581}" destId="{51BC797E-0456-465F-A1C0-318D6CC9799C}" srcOrd="0" destOrd="0" presId="urn:microsoft.com/office/officeart/2009/3/layout/HorizontalOrganizationChart"/>
    <dgm:cxn modelId="{718E97B2-FA4B-4A35-ABBA-1C0D5760B670}" type="presParOf" srcId="{17D3F95E-E675-4F6B-8EE0-2A1ED5AF7581}" destId="{233B0F5D-015B-4C2A-9779-54C864D076D7}" srcOrd="1" destOrd="0" presId="urn:microsoft.com/office/officeart/2009/3/layout/HorizontalOrganizationChart"/>
    <dgm:cxn modelId="{0DA9FC06-CB22-43A9-AF0A-DD41E05DE102}" type="presParOf" srcId="{5D2BF833-96D2-4676-A5C3-FC46635AE0FA}" destId="{14E1C5F6-0895-4727-8777-46C84DEA095B}" srcOrd="1" destOrd="0" presId="urn:microsoft.com/office/officeart/2009/3/layout/HorizontalOrganizationChart"/>
    <dgm:cxn modelId="{F4AA9BDF-BD4C-4766-8719-572522F88607}" type="presParOf" srcId="{5D2BF833-96D2-4676-A5C3-FC46635AE0FA}" destId="{D786A34F-FC07-4EC1-8015-B35B6C3D0D95}" srcOrd="2" destOrd="0" presId="urn:microsoft.com/office/officeart/2009/3/layout/HorizontalOrganizationChart"/>
    <dgm:cxn modelId="{6EAB2C47-F404-40CF-9290-FE1A40999150}" type="presParOf" srcId="{08C2B8E4-F75E-4CF9-A267-B956A64A1558}" destId="{7C6849C0-E862-4D14-8276-6C3ADF13A009}" srcOrd="2" destOrd="0" presId="urn:microsoft.com/office/officeart/2009/3/layout/HorizontalOrganizationChart"/>
    <dgm:cxn modelId="{A4991E58-9250-4E5F-BEB5-FB4C11632EF1}" type="presParOf" srcId="{00235C0B-3863-48D4-9D2C-E8B552D4553A}" destId="{6C6FC5E8-920D-44D6-A96B-E236ECAEDB19}" srcOrd="2" destOrd="0" presId="urn:microsoft.com/office/officeart/2009/3/layout/HorizontalOrganizationChart"/>
    <dgm:cxn modelId="{32A83362-386F-4739-B905-DB3E7DD32F5D}" type="presParOf" srcId="{CAE84480-EB17-4609-B9E0-E5501BC85449}" destId="{73F8452F-7ED6-4927-A465-71635E093B68}" srcOrd="2" destOrd="0" presId="urn:microsoft.com/office/officeart/2009/3/layout/HorizontalOrganizationChart"/>
    <dgm:cxn modelId="{CADF2797-96E4-4E74-9F57-5A0C166F885B}" type="presParOf" srcId="{4CC4D6C4-65EA-4623-9E9E-8B620D8789D2}" destId="{4F02C717-33CF-4FFB-B7E4-73687CA74624}" srcOrd="2" destOrd="0" presId="urn:microsoft.com/office/officeart/2009/3/layout/HorizontalOrganizationChart"/>
    <dgm:cxn modelId="{D1719D1A-3D59-4ED8-A6C4-009FFC9C5D86}" type="presParOf" srcId="{4E2BDF99-C276-4E09-B9A4-6E0BFCFC490B}" destId="{E13EDE5A-B17E-4B76-82F5-9AC2707BDF7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1</a:t>
          </a:r>
          <a:r>
            <a:rPr lang="en-US" sz="1200" baseline="30000" dirty="0" smtClean="0">
              <a:latin typeface="+mn-lt"/>
              <a:cs typeface="+mn-cs"/>
            </a:rPr>
            <a:t>st</a:t>
          </a:r>
          <a:r>
            <a:rPr lang="en-US" sz="1200" dirty="0" smtClean="0">
              <a:latin typeface="+mn-lt"/>
              <a:cs typeface="+mn-cs"/>
            </a:rPr>
            <a:t>   Enlargement</a:t>
          </a:r>
          <a:endParaRPr lang="he-IL" sz="1200" dirty="0">
            <a:latin typeface="+mn-lt"/>
            <a:cs typeface="+mn-cs"/>
          </a:endParaRPr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2004 Enlargement </a:t>
          </a:r>
          <a:endParaRPr lang="he-IL" sz="1200" dirty="0">
            <a:latin typeface="+mn-lt"/>
            <a:cs typeface="+mn-cs"/>
          </a:endParaRPr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200">
            <a:ln>
              <a:solidFill>
                <a:schemeClr val="tx1"/>
              </a:solidFill>
              <a:prstDash val="sysDash"/>
            </a:ln>
            <a:latin typeface="+mn-lt"/>
            <a:cs typeface="+mn-cs"/>
          </a:endParaRPr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2007 Enlargement</a:t>
          </a:r>
          <a:endParaRPr lang="he-IL" sz="1200" dirty="0">
            <a:latin typeface="+mn-lt"/>
            <a:cs typeface="+mn-cs"/>
          </a:endParaRPr>
        </a:p>
      </dgm:t>
    </dgm:pt>
    <dgm:pt modelId="{19E666AB-32BB-40BC-96C1-CB75AE60C771}" type="parTrans" cxnId="{0B6FCEC8-EDCA-44D7-9FD2-B689242A60AD}">
      <dgm:prSet/>
      <dgm:spPr>
        <a:ln>
          <a:prstDash val="sysDot"/>
        </a:ln>
      </dgm:spPr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E8C87240-026A-45DC-A8BC-001570D5244B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2013 </a:t>
          </a:r>
        </a:p>
        <a:p>
          <a:pPr rtl="0"/>
          <a:r>
            <a:rPr lang="en-US" sz="1200" dirty="0" smtClean="0">
              <a:latin typeface="+mn-lt"/>
              <a:cs typeface="+mn-cs"/>
            </a:rPr>
            <a:t>Enlargement</a:t>
          </a:r>
          <a:endParaRPr lang="he-IL" sz="1200" dirty="0">
            <a:latin typeface="+mn-lt"/>
            <a:cs typeface="+mn-cs"/>
          </a:endParaRPr>
        </a:p>
      </dgm:t>
    </dgm:pt>
    <dgm:pt modelId="{55D29A0E-CDEF-4108-9B7D-7F4DFE7A11B4}" type="parTrans" cxnId="{40021C4F-4A7C-42BD-8046-6F6839ACEFE6}">
      <dgm:prSet/>
      <dgm:spPr>
        <a:ln>
          <a:prstDash val="sysDot"/>
        </a:ln>
      </dgm:spPr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657E4DE0-138C-4469-BC02-84AE1DF806BF}" type="sibTrans" cxnId="{40021C4F-4A7C-42BD-8046-6F6839ACEFE6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LinFactNeighborY="-276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3" custLinFactNeighborY="4178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0160A8B1-C1A5-4DEC-8402-DB5640250868}" type="pres">
      <dgm:prSet presAssocID="{55D29A0E-CDEF-4108-9B7D-7F4DFE7A11B4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30E81C1B-9866-4E79-B922-224467839C65}" type="pres">
      <dgm:prSet presAssocID="{E8C87240-026A-45DC-A8BC-001570D5244B}" presName="hierRoot2" presStyleCnt="0">
        <dgm:presLayoutVars>
          <dgm:hierBranch val="init"/>
        </dgm:presLayoutVars>
      </dgm:prSet>
      <dgm:spPr/>
    </dgm:pt>
    <dgm:pt modelId="{EE4E7792-7565-4515-A26F-6C26B8EF6353}" type="pres">
      <dgm:prSet presAssocID="{E8C87240-026A-45DC-A8BC-001570D5244B}" presName="rootComposite" presStyleCnt="0"/>
      <dgm:spPr/>
    </dgm:pt>
    <dgm:pt modelId="{D39692D6-E5B4-4B4C-8309-FF26D3E55EE2}" type="pres">
      <dgm:prSet presAssocID="{E8C87240-026A-45DC-A8BC-001570D5244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33BE823-D9CF-4BB4-A32B-998386988A75}" type="pres">
      <dgm:prSet presAssocID="{E8C87240-026A-45DC-A8BC-001570D5244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4ABD0441-DE10-4630-864D-9FC31D1DCF9C}" type="pres">
      <dgm:prSet presAssocID="{E8C87240-026A-45DC-A8BC-001570D5244B}" presName="hierChild4" presStyleCnt="0"/>
      <dgm:spPr/>
    </dgm:pt>
    <dgm:pt modelId="{7CA7986B-18DB-4292-A899-26FA8ED927F7}" type="pres">
      <dgm:prSet presAssocID="{E8C87240-026A-45DC-A8BC-001570D5244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2E59DE11-AB9D-4366-8E57-C69AC4F165D1}" type="presOf" srcId="{55D29A0E-CDEF-4108-9B7D-7F4DFE7A11B4}" destId="{0160A8B1-C1A5-4DEC-8402-DB5640250868}" srcOrd="0" destOrd="0" presId="urn:microsoft.com/office/officeart/2005/8/layout/orgChart1"/>
    <dgm:cxn modelId="{90BDFA90-8095-415E-8FDD-271AD47D0D6A}" type="presOf" srcId="{19E666AB-32BB-40BC-96C1-CB75AE60C771}" destId="{ACAB94CF-FAE8-4B4B-9684-1DB855446F20}" srcOrd="0" destOrd="0" presId="urn:microsoft.com/office/officeart/2005/8/layout/orgChart1"/>
    <dgm:cxn modelId="{619EF2BB-4AFD-40CC-8521-C943809A32DE}" type="presOf" srcId="{433A5B41-EDEC-4779-B029-087872C6890C}" destId="{EB174355-53AF-4528-9635-2EB6CAB61AF8}" srcOrd="0" destOrd="0" presId="urn:microsoft.com/office/officeart/2005/8/layout/orgChart1"/>
    <dgm:cxn modelId="{3C151524-782B-40B7-9443-4B8C7B938E85}" type="presOf" srcId="{3DDFBD1B-621C-40D8-8BFC-D2C367EF3C43}" destId="{627D74C1-8835-4694-A952-46D875B7493B}" srcOrd="1" destOrd="0" presId="urn:microsoft.com/office/officeart/2005/8/layout/orgChart1"/>
    <dgm:cxn modelId="{89146F98-7486-4814-8275-FAA47E4ED02C}" type="presOf" srcId="{0ED11228-06A8-4ACD-9F50-9519392C51EB}" destId="{86091639-A7E2-4F2E-A668-F8B9C7B037EF}" srcOrd="1" destOrd="0" presId="urn:microsoft.com/office/officeart/2005/8/layout/orgChart1"/>
    <dgm:cxn modelId="{0E63C50F-95BB-43F3-80A5-A8A665A4461B}" type="presOf" srcId="{3DDFBD1B-621C-40D8-8BFC-D2C367EF3C43}" destId="{1E1DA542-9FEA-4191-94BD-1398E0FEECD5}" srcOrd="0" destOrd="0" presId="urn:microsoft.com/office/officeart/2005/8/layout/orgChart1"/>
    <dgm:cxn modelId="{D8D3D0CB-F4C3-4B7C-BFBB-E7A983B98AF8}" type="presOf" srcId="{0ED11228-06A8-4ACD-9F50-9519392C51EB}" destId="{404337A5-EAD6-4553-BD89-C1BE5AC02670}" srcOrd="0" destOrd="0" presId="urn:microsoft.com/office/officeart/2005/8/layout/orgChart1"/>
    <dgm:cxn modelId="{2DC99E5C-1760-48DE-ADFD-B7272E71F0EE}" type="presOf" srcId="{41D27E45-ABE2-4D73-976D-9BF0CC60DA57}" destId="{6A24464E-1717-4518-8F11-C35926C90B6B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40021C4F-4A7C-42BD-8046-6F6839ACEFE6}" srcId="{433A5B41-EDEC-4779-B029-087872C6890C}" destId="{E8C87240-026A-45DC-A8BC-001570D5244B}" srcOrd="2" destOrd="0" parTransId="{55D29A0E-CDEF-4108-9B7D-7F4DFE7A11B4}" sibTransId="{657E4DE0-138C-4469-BC02-84AE1DF806BF}"/>
    <dgm:cxn modelId="{7A3B96AE-B69A-4F33-A810-EA0DCFA99476}" type="presOf" srcId="{433A5B41-EDEC-4779-B029-087872C6890C}" destId="{04A7CDEA-F711-4A9A-BD0C-15BF08E3DE44}" srcOrd="1" destOrd="0" presId="urn:microsoft.com/office/officeart/2005/8/layout/orgChart1"/>
    <dgm:cxn modelId="{88EF2398-0658-4703-A801-068FCA774860}" type="presOf" srcId="{60D929C7-C84A-46D2-AEBA-1236BC23E2F5}" destId="{4043CE0C-FBD2-4B80-B723-412C360FF28E}" srcOrd="0" destOrd="0" presId="urn:microsoft.com/office/officeart/2005/8/layout/orgChart1"/>
    <dgm:cxn modelId="{FA3B09A9-1D28-4966-94DF-4A4CB09C87C4}" type="presOf" srcId="{E8C87240-026A-45DC-A8BC-001570D5244B}" destId="{D39692D6-E5B4-4B4C-8309-FF26D3E55EE2}" srcOrd="0" destOrd="0" presId="urn:microsoft.com/office/officeart/2005/8/layout/orgChart1"/>
    <dgm:cxn modelId="{AD2C32F2-E5AB-4F1A-8CB1-152235F34B0E}" type="presOf" srcId="{E8C87240-026A-45DC-A8BC-001570D5244B}" destId="{C33BE823-D9CF-4BB4-A32B-998386988A75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C50DAD99-77B6-4372-A4BE-D7D69507DCD6}" type="presParOf" srcId="{6A24464E-1717-4518-8F11-C35926C90B6B}" destId="{4B5C0379-15C7-43E5-A8F1-6056DDF506C0}" srcOrd="0" destOrd="0" presId="urn:microsoft.com/office/officeart/2005/8/layout/orgChart1"/>
    <dgm:cxn modelId="{375C9309-43B3-4274-AC4F-6E7660FC3B1C}" type="presParOf" srcId="{4B5C0379-15C7-43E5-A8F1-6056DDF506C0}" destId="{45DF590B-6131-45C1-AA7D-CA4206256AEF}" srcOrd="0" destOrd="0" presId="urn:microsoft.com/office/officeart/2005/8/layout/orgChart1"/>
    <dgm:cxn modelId="{17F19741-6021-46C8-8290-CA4B15E82CD8}" type="presParOf" srcId="{45DF590B-6131-45C1-AA7D-CA4206256AEF}" destId="{EB174355-53AF-4528-9635-2EB6CAB61AF8}" srcOrd="0" destOrd="0" presId="urn:microsoft.com/office/officeart/2005/8/layout/orgChart1"/>
    <dgm:cxn modelId="{E0697AEB-D510-45E2-BD2B-7422D22FD379}" type="presParOf" srcId="{45DF590B-6131-45C1-AA7D-CA4206256AEF}" destId="{04A7CDEA-F711-4A9A-BD0C-15BF08E3DE44}" srcOrd="1" destOrd="0" presId="urn:microsoft.com/office/officeart/2005/8/layout/orgChart1"/>
    <dgm:cxn modelId="{60CBC4C8-210B-4D13-A4F1-B97C1BC6FDC4}" type="presParOf" srcId="{4B5C0379-15C7-43E5-A8F1-6056DDF506C0}" destId="{1BD6620F-B1E0-44ED-828C-C9CBCB69A03E}" srcOrd="1" destOrd="0" presId="urn:microsoft.com/office/officeart/2005/8/layout/orgChart1"/>
    <dgm:cxn modelId="{7D7BEFB2-F356-4710-8D30-2BBBD2169AA1}" type="presParOf" srcId="{1BD6620F-B1E0-44ED-828C-C9CBCB69A03E}" destId="{4043CE0C-FBD2-4B80-B723-412C360FF28E}" srcOrd="0" destOrd="0" presId="urn:microsoft.com/office/officeart/2005/8/layout/orgChart1"/>
    <dgm:cxn modelId="{0C5150E2-5FC4-48B8-825E-BA2E24AC2786}" type="presParOf" srcId="{1BD6620F-B1E0-44ED-828C-C9CBCB69A03E}" destId="{1DBFD1D9-EDFF-47B8-A996-2C81962953DF}" srcOrd="1" destOrd="0" presId="urn:microsoft.com/office/officeart/2005/8/layout/orgChart1"/>
    <dgm:cxn modelId="{C58E8280-2ACB-405F-A8CB-2854491BEBB6}" type="presParOf" srcId="{1DBFD1D9-EDFF-47B8-A996-2C81962953DF}" destId="{A7CD40BC-E483-45C2-B590-4FD4EF5AA43F}" srcOrd="0" destOrd="0" presId="urn:microsoft.com/office/officeart/2005/8/layout/orgChart1"/>
    <dgm:cxn modelId="{CD387DB6-FC97-43DC-A232-925F873A8293}" type="presParOf" srcId="{A7CD40BC-E483-45C2-B590-4FD4EF5AA43F}" destId="{1E1DA542-9FEA-4191-94BD-1398E0FEECD5}" srcOrd="0" destOrd="0" presId="urn:microsoft.com/office/officeart/2005/8/layout/orgChart1"/>
    <dgm:cxn modelId="{7630A001-C837-4ECC-90B5-D69BB50D8607}" type="presParOf" srcId="{A7CD40BC-E483-45C2-B590-4FD4EF5AA43F}" destId="{627D74C1-8835-4694-A952-46D875B7493B}" srcOrd="1" destOrd="0" presId="urn:microsoft.com/office/officeart/2005/8/layout/orgChart1"/>
    <dgm:cxn modelId="{F7AA9CC8-8B5C-4900-9F3A-D33090C08B30}" type="presParOf" srcId="{1DBFD1D9-EDFF-47B8-A996-2C81962953DF}" destId="{D69E7C8E-C13F-4CFC-B062-DC9457DC6A36}" srcOrd="1" destOrd="0" presId="urn:microsoft.com/office/officeart/2005/8/layout/orgChart1"/>
    <dgm:cxn modelId="{7067AD09-CA7D-463D-BA27-D0A25118DE7D}" type="presParOf" srcId="{1DBFD1D9-EDFF-47B8-A996-2C81962953DF}" destId="{CE0F6D47-F370-4796-9324-0D628C70B4D7}" srcOrd="2" destOrd="0" presId="urn:microsoft.com/office/officeart/2005/8/layout/orgChart1"/>
    <dgm:cxn modelId="{6161B9C2-E7A4-406B-A08A-7907CDEF78FB}" type="presParOf" srcId="{1BD6620F-B1E0-44ED-828C-C9CBCB69A03E}" destId="{ACAB94CF-FAE8-4B4B-9684-1DB855446F20}" srcOrd="2" destOrd="0" presId="urn:microsoft.com/office/officeart/2005/8/layout/orgChart1"/>
    <dgm:cxn modelId="{3C350B7D-C610-40EC-8611-521A5A6B20FE}" type="presParOf" srcId="{1BD6620F-B1E0-44ED-828C-C9CBCB69A03E}" destId="{70FB26DB-5FD2-4E7E-87A0-58B5889198A8}" srcOrd="3" destOrd="0" presId="urn:microsoft.com/office/officeart/2005/8/layout/orgChart1"/>
    <dgm:cxn modelId="{C504A6BF-BEEC-4A51-96C3-1E8CDDA2416E}" type="presParOf" srcId="{70FB26DB-5FD2-4E7E-87A0-58B5889198A8}" destId="{D14A623A-4500-4032-9815-40A0CA9D7257}" srcOrd="0" destOrd="0" presId="urn:microsoft.com/office/officeart/2005/8/layout/orgChart1"/>
    <dgm:cxn modelId="{A147535D-AADC-4408-BCD4-6E9CE5C0214C}" type="presParOf" srcId="{D14A623A-4500-4032-9815-40A0CA9D7257}" destId="{404337A5-EAD6-4553-BD89-C1BE5AC02670}" srcOrd="0" destOrd="0" presId="urn:microsoft.com/office/officeart/2005/8/layout/orgChart1"/>
    <dgm:cxn modelId="{472DCBD4-711A-409C-A1FE-324D22DA94DA}" type="presParOf" srcId="{D14A623A-4500-4032-9815-40A0CA9D7257}" destId="{86091639-A7E2-4F2E-A668-F8B9C7B037EF}" srcOrd="1" destOrd="0" presId="urn:microsoft.com/office/officeart/2005/8/layout/orgChart1"/>
    <dgm:cxn modelId="{9506537D-88CB-4771-A688-D6F99AEEFC1B}" type="presParOf" srcId="{70FB26DB-5FD2-4E7E-87A0-58B5889198A8}" destId="{219B1BFE-4DCC-4DDC-B22D-8E1419BC19A0}" srcOrd="1" destOrd="0" presId="urn:microsoft.com/office/officeart/2005/8/layout/orgChart1"/>
    <dgm:cxn modelId="{2DE3D350-F2C1-41CF-982C-D3B9FFAE0D5B}" type="presParOf" srcId="{70FB26DB-5FD2-4E7E-87A0-58B5889198A8}" destId="{E2A22AC2-E5D0-4DD1-8A05-CBDC60AFA781}" srcOrd="2" destOrd="0" presId="urn:microsoft.com/office/officeart/2005/8/layout/orgChart1"/>
    <dgm:cxn modelId="{60B3BE0B-F259-4435-AD65-4906AEC77C41}" type="presParOf" srcId="{1BD6620F-B1E0-44ED-828C-C9CBCB69A03E}" destId="{0160A8B1-C1A5-4DEC-8402-DB5640250868}" srcOrd="4" destOrd="0" presId="urn:microsoft.com/office/officeart/2005/8/layout/orgChart1"/>
    <dgm:cxn modelId="{215EF960-A717-4968-A962-13094EDDC237}" type="presParOf" srcId="{1BD6620F-B1E0-44ED-828C-C9CBCB69A03E}" destId="{30E81C1B-9866-4E79-B922-224467839C65}" srcOrd="5" destOrd="0" presId="urn:microsoft.com/office/officeart/2005/8/layout/orgChart1"/>
    <dgm:cxn modelId="{D8343A00-5840-484D-8951-E8AFFF4F801F}" type="presParOf" srcId="{30E81C1B-9866-4E79-B922-224467839C65}" destId="{EE4E7792-7565-4515-A26F-6C26B8EF6353}" srcOrd="0" destOrd="0" presId="urn:microsoft.com/office/officeart/2005/8/layout/orgChart1"/>
    <dgm:cxn modelId="{35EB1C20-2E2F-4836-B601-74A138AA1FB2}" type="presParOf" srcId="{EE4E7792-7565-4515-A26F-6C26B8EF6353}" destId="{D39692D6-E5B4-4B4C-8309-FF26D3E55EE2}" srcOrd="0" destOrd="0" presId="urn:microsoft.com/office/officeart/2005/8/layout/orgChart1"/>
    <dgm:cxn modelId="{1B609F23-1071-43D2-A4B0-A991B407C973}" type="presParOf" srcId="{EE4E7792-7565-4515-A26F-6C26B8EF6353}" destId="{C33BE823-D9CF-4BB4-A32B-998386988A75}" srcOrd="1" destOrd="0" presId="urn:microsoft.com/office/officeart/2005/8/layout/orgChart1"/>
    <dgm:cxn modelId="{C108AEEE-77BD-46A1-AB4D-1A8D834150DD}" type="presParOf" srcId="{30E81C1B-9866-4E79-B922-224467839C65}" destId="{4ABD0441-DE10-4630-864D-9FC31D1DCF9C}" srcOrd="1" destOrd="0" presId="urn:microsoft.com/office/officeart/2005/8/layout/orgChart1"/>
    <dgm:cxn modelId="{D83BCDC1-61FB-4050-8702-3070F92E4461}" type="presParOf" srcId="{30E81C1B-9866-4E79-B922-224467839C65}" destId="{7CA7986B-18DB-4292-A899-26FA8ED927F7}" srcOrd="2" destOrd="0" presId="urn:microsoft.com/office/officeart/2005/8/layout/orgChart1"/>
    <dgm:cxn modelId="{B5B9F9A5-5E6D-4D2B-B7FA-0C9817FC72FB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000" dirty="0" smtClean="0">
              <a:latin typeface="+mn-lt"/>
              <a:cs typeface="+mn-cs"/>
            </a:rPr>
            <a:t>2</a:t>
          </a:r>
          <a:r>
            <a:rPr lang="en-US" sz="1000" baseline="30000" dirty="0" smtClean="0">
              <a:latin typeface="+mn-lt"/>
              <a:cs typeface="+mn-cs"/>
            </a:rPr>
            <a:t>nd  </a:t>
          </a:r>
          <a:r>
            <a:rPr lang="en-US" sz="1000" dirty="0" smtClean="0">
              <a:latin typeface="+mn-lt"/>
              <a:cs typeface="+mn-cs"/>
            </a:rPr>
            <a:t>Enlargement</a:t>
          </a:r>
          <a:endParaRPr lang="he-IL" sz="1000" dirty="0">
            <a:latin typeface="+mn-lt"/>
            <a:cs typeface="+mn-cs"/>
          </a:endParaRPr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000" dirty="0" smtClean="0">
              <a:latin typeface="+mn-lt"/>
              <a:cs typeface="+mn-cs"/>
            </a:rPr>
            <a:t>2015</a:t>
          </a:r>
        </a:p>
        <a:p>
          <a:pPr rtl="0"/>
          <a:r>
            <a:rPr lang="en-US" sz="1000" dirty="0" smtClean="0">
              <a:latin typeface="+mn-lt"/>
              <a:cs typeface="+mn-cs"/>
            </a:rPr>
            <a:t>Enlargement</a:t>
          </a:r>
        </a:p>
        <a:p>
          <a:pPr rtl="0"/>
          <a:r>
            <a:rPr lang="en-US" sz="1000" dirty="0" smtClean="0">
              <a:latin typeface="+mn-lt"/>
              <a:cs typeface="+mn-cs"/>
            </a:rPr>
            <a:t>(Balkans) </a:t>
          </a:r>
          <a:endParaRPr lang="he-IL" sz="1000" dirty="0">
            <a:latin typeface="+mn-lt"/>
            <a:cs typeface="+mn-cs"/>
          </a:endParaRPr>
        </a:p>
      </dgm:t>
    </dgm:pt>
    <dgm:pt modelId="{60D929C7-C84A-46D2-AEBA-1236BC23E2F5}" type="parTrans" cxnId="{F4A5DFBE-6475-4793-8933-75646260A6FD}">
      <dgm:prSet/>
      <dgm:spPr>
        <a:ln>
          <a:prstDash val="sysDot"/>
        </a:ln>
      </dgm:spPr>
      <dgm:t>
        <a:bodyPr/>
        <a:lstStyle/>
        <a:p>
          <a:pPr rtl="0"/>
          <a:endParaRPr lang="he-IL" sz="1000">
            <a:ln>
              <a:solidFill>
                <a:schemeClr val="tx1"/>
              </a:solidFill>
              <a:prstDash val="sysDash"/>
            </a:ln>
            <a:latin typeface="+mn-lt"/>
            <a:cs typeface="+mn-cs"/>
          </a:endParaRPr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000" dirty="0" smtClean="0">
              <a:latin typeface="+mn-lt"/>
              <a:cs typeface="+mn-cs"/>
            </a:rPr>
            <a:t>2017 Enlargement</a:t>
          </a:r>
        </a:p>
        <a:p>
          <a:pPr rtl="0"/>
          <a:r>
            <a:rPr lang="en-US" sz="1000" dirty="0" smtClean="0">
              <a:latin typeface="+mn-lt"/>
              <a:cs typeface="+mn-cs"/>
            </a:rPr>
            <a:t>(Ukraine and Moldova)</a:t>
          </a:r>
          <a:endParaRPr lang="he-IL" sz="1000" dirty="0">
            <a:latin typeface="+mn-lt"/>
            <a:cs typeface="+mn-cs"/>
          </a:endParaRPr>
        </a:p>
      </dgm:t>
    </dgm:pt>
    <dgm:pt modelId="{19E666AB-32BB-40BC-96C1-CB75AE60C771}" type="parTrans" cxnId="{0B6FCEC8-EDCA-44D7-9FD2-B689242A60AD}">
      <dgm:prSet/>
      <dgm:spPr>
        <a:ln>
          <a:prstDash val="sysDot"/>
        </a:ln>
      </dgm:spPr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E8C87240-026A-45DC-A8BC-001570D5244B}">
      <dgm:prSet phldrT="[Text]" custT="1"/>
      <dgm:spPr/>
      <dgm:t>
        <a:bodyPr/>
        <a:lstStyle/>
        <a:p>
          <a:pPr rtl="0"/>
          <a:r>
            <a:rPr lang="en-US" sz="1000" dirty="0" smtClean="0">
              <a:latin typeface="+mn-lt"/>
              <a:cs typeface="+mn-cs"/>
            </a:rPr>
            <a:t>2020</a:t>
          </a:r>
        </a:p>
        <a:p>
          <a:pPr rtl="0"/>
          <a:r>
            <a:rPr lang="en-US" sz="1000" dirty="0" smtClean="0">
              <a:latin typeface="+mn-lt"/>
              <a:cs typeface="+mn-cs"/>
            </a:rPr>
            <a:t>Enlargement</a:t>
          </a:r>
        </a:p>
        <a:p>
          <a:pPr rtl="0"/>
          <a:r>
            <a:rPr lang="en-US" sz="1000" dirty="0" smtClean="0">
              <a:latin typeface="+mn-lt"/>
              <a:cs typeface="+mn-cs"/>
            </a:rPr>
            <a:t>(Belarus)</a:t>
          </a:r>
          <a:endParaRPr lang="he-IL" sz="1000" dirty="0">
            <a:latin typeface="+mn-lt"/>
            <a:cs typeface="+mn-cs"/>
          </a:endParaRPr>
        </a:p>
      </dgm:t>
    </dgm:pt>
    <dgm:pt modelId="{55D29A0E-CDEF-4108-9B7D-7F4DFE7A11B4}" type="parTrans" cxnId="{40021C4F-4A7C-42BD-8046-6F6839ACEFE6}">
      <dgm:prSet/>
      <dgm:spPr>
        <a:ln>
          <a:prstDash val="sysDot"/>
        </a:ln>
      </dgm:spPr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657E4DE0-138C-4469-BC02-84AE1DF806BF}" type="sibTrans" cxnId="{40021C4F-4A7C-42BD-8046-6F6839ACEFE6}">
      <dgm:prSet/>
      <dgm:spPr/>
      <dgm:t>
        <a:bodyPr/>
        <a:lstStyle/>
        <a:p>
          <a:pPr rtl="0"/>
          <a:endParaRPr lang="he-IL" sz="1000">
            <a:latin typeface="+mn-lt"/>
            <a:cs typeface="+mn-cs"/>
          </a:endParaRPr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 custLinFactNeighborY="-2762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3" custLinFactNeighborY="4178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0160A8B1-C1A5-4DEC-8402-DB5640250868}" type="pres">
      <dgm:prSet presAssocID="{55D29A0E-CDEF-4108-9B7D-7F4DFE7A11B4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30E81C1B-9866-4E79-B922-224467839C65}" type="pres">
      <dgm:prSet presAssocID="{E8C87240-026A-45DC-A8BC-001570D5244B}" presName="hierRoot2" presStyleCnt="0">
        <dgm:presLayoutVars>
          <dgm:hierBranch val="init"/>
        </dgm:presLayoutVars>
      </dgm:prSet>
      <dgm:spPr/>
    </dgm:pt>
    <dgm:pt modelId="{EE4E7792-7565-4515-A26F-6C26B8EF6353}" type="pres">
      <dgm:prSet presAssocID="{E8C87240-026A-45DC-A8BC-001570D5244B}" presName="rootComposite" presStyleCnt="0"/>
      <dgm:spPr/>
    </dgm:pt>
    <dgm:pt modelId="{D39692D6-E5B4-4B4C-8309-FF26D3E55EE2}" type="pres">
      <dgm:prSet presAssocID="{E8C87240-026A-45DC-A8BC-001570D5244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33BE823-D9CF-4BB4-A32B-998386988A75}" type="pres">
      <dgm:prSet presAssocID="{E8C87240-026A-45DC-A8BC-001570D5244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4ABD0441-DE10-4630-864D-9FC31D1DCF9C}" type="pres">
      <dgm:prSet presAssocID="{E8C87240-026A-45DC-A8BC-001570D5244B}" presName="hierChild4" presStyleCnt="0"/>
      <dgm:spPr/>
    </dgm:pt>
    <dgm:pt modelId="{7CA7986B-18DB-4292-A899-26FA8ED927F7}" type="pres">
      <dgm:prSet presAssocID="{E8C87240-026A-45DC-A8BC-001570D5244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D78667B9-3ADF-4651-B683-F5DBDB40EFFF}" type="presOf" srcId="{55D29A0E-CDEF-4108-9B7D-7F4DFE7A11B4}" destId="{0160A8B1-C1A5-4DEC-8402-DB5640250868}" srcOrd="0" destOrd="0" presId="urn:microsoft.com/office/officeart/2005/8/layout/orgChart1"/>
    <dgm:cxn modelId="{0554C48B-282C-4E55-B580-EF828913D633}" type="presOf" srcId="{3DDFBD1B-621C-40D8-8BFC-D2C367EF3C43}" destId="{627D74C1-8835-4694-A952-46D875B7493B}" srcOrd="1" destOrd="0" presId="urn:microsoft.com/office/officeart/2005/8/layout/orgChart1"/>
    <dgm:cxn modelId="{866DEB91-AE37-4170-B277-299B79037C5E}" type="presOf" srcId="{0ED11228-06A8-4ACD-9F50-9519392C51EB}" destId="{404337A5-EAD6-4553-BD89-C1BE5AC02670}" srcOrd="0" destOrd="0" presId="urn:microsoft.com/office/officeart/2005/8/layout/orgChart1"/>
    <dgm:cxn modelId="{40021C4F-4A7C-42BD-8046-6F6839ACEFE6}" srcId="{433A5B41-EDEC-4779-B029-087872C6890C}" destId="{E8C87240-026A-45DC-A8BC-001570D5244B}" srcOrd="2" destOrd="0" parTransId="{55D29A0E-CDEF-4108-9B7D-7F4DFE7A11B4}" sibTransId="{657E4DE0-138C-4469-BC02-84AE1DF806BF}"/>
    <dgm:cxn modelId="{487ADAF9-3DA4-4D13-B04D-97D66713F12B}" type="presOf" srcId="{19E666AB-32BB-40BC-96C1-CB75AE60C771}" destId="{ACAB94CF-FAE8-4B4B-9684-1DB855446F20}" srcOrd="0" destOrd="0" presId="urn:microsoft.com/office/officeart/2005/8/layout/orgChart1"/>
    <dgm:cxn modelId="{DC1DC567-DF39-4DA4-82ED-0781152157D2}" type="presOf" srcId="{E8C87240-026A-45DC-A8BC-001570D5244B}" destId="{C33BE823-D9CF-4BB4-A32B-998386988A75}" srcOrd="1" destOrd="0" presId="urn:microsoft.com/office/officeart/2005/8/layout/orgChart1"/>
    <dgm:cxn modelId="{D5F9451E-21D7-403D-88D7-619B091E145F}" type="presOf" srcId="{3DDFBD1B-621C-40D8-8BFC-D2C367EF3C43}" destId="{1E1DA542-9FEA-4191-94BD-1398E0FEECD5}" srcOrd="0" destOrd="0" presId="urn:microsoft.com/office/officeart/2005/8/layout/orgChart1"/>
    <dgm:cxn modelId="{C90BCC27-3E60-4C7E-A879-25F2BAD2640B}" type="presOf" srcId="{60D929C7-C84A-46D2-AEBA-1236BC23E2F5}" destId="{4043CE0C-FBD2-4B80-B723-412C360FF28E}" srcOrd="0" destOrd="0" presId="urn:microsoft.com/office/officeart/2005/8/layout/orgChart1"/>
    <dgm:cxn modelId="{11C861BF-FB8A-4E26-91E4-08A688062489}" type="presOf" srcId="{433A5B41-EDEC-4779-B029-087872C6890C}" destId="{04A7CDEA-F711-4A9A-BD0C-15BF08E3DE44}" srcOrd="1" destOrd="0" presId="urn:microsoft.com/office/officeart/2005/8/layout/orgChart1"/>
    <dgm:cxn modelId="{5062EB8E-47B8-432C-AE6C-E77E72165030}" type="presOf" srcId="{0ED11228-06A8-4ACD-9F50-9519392C51EB}" destId="{86091639-A7E2-4F2E-A668-F8B9C7B037EF}" srcOrd="1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5F851F88-0073-4B8C-9B17-D95193B21A1C}" type="presOf" srcId="{41D27E45-ABE2-4D73-976D-9BF0CC60DA57}" destId="{6A24464E-1717-4518-8F11-C35926C90B6B}" srcOrd="0" destOrd="0" presId="urn:microsoft.com/office/officeart/2005/8/layout/orgChart1"/>
    <dgm:cxn modelId="{2CE23DF8-8B65-4F2C-AAB7-EBE479BE9BB0}" type="presOf" srcId="{E8C87240-026A-45DC-A8BC-001570D5244B}" destId="{D39692D6-E5B4-4B4C-8309-FF26D3E55EE2}" srcOrd="0" destOrd="0" presId="urn:microsoft.com/office/officeart/2005/8/layout/orgChart1"/>
    <dgm:cxn modelId="{89BFF4E5-54FC-41C2-87A2-FDA16407C4AD}" type="presOf" srcId="{433A5B41-EDEC-4779-B029-087872C6890C}" destId="{EB174355-53AF-4528-9635-2EB6CAB61AF8}" srcOrd="0" destOrd="0" presId="urn:microsoft.com/office/officeart/2005/8/layout/orgChart1"/>
    <dgm:cxn modelId="{33E347BD-8E9A-4D2E-9EE6-726B6AB5E4BB}" type="presParOf" srcId="{6A24464E-1717-4518-8F11-C35926C90B6B}" destId="{4B5C0379-15C7-43E5-A8F1-6056DDF506C0}" srcOrd="0" destOrd="0" presId="urn:microsoft.com/office/officeart/2005/8/layout/orgChart1"/>
    <dgm:cxn modelId="{EAB831E6-0A40-45D3-B74C-D8D6A58DDA49}" type="presParOf" srcId="{4B5C0379-15C7-43E5-A8F1-6056DDF506C0}" destId="{45DF590B-6131-45C1-AA7D-CA4206256AEF}" srcOrd="0" destOrd="0" presId="urn:microsoft.com/office/officeart/2005/8/layout/orgChart1"/>
    <dgm:cxn modelId="{AAC5D745-22CF-4FAC-9A40-2B5B6DC471BC}" type="presParOf" srcId="{45DF590B-6131-45C1-AA7D-CA4206256AEF}" destId="{EB174355-53AF-4528-9635-2EB6CAB61AF8}" srcOrd="0" destOrd="0" presId="urn:microsoft.com/office/officeart/2005/8/layout/orgChart1"/>
    <dgm:cxn modelId="{D63C92B9-830F-49A0-B72F-E8D696491F31}" type="presParOf" srcId="{45DF590B-6131-45C1-AA7D-CA4206256AEF}" destId="{04A7CDEA-F711-4A9A-BD0C-15BF08E3DE44}" srcOrd="1" destOrd="0" presId="urn:microsoft.com/office/officeart/2005/8/layout/orgChart1"/>
    <dgm:cxn modelId="{08B49680-CB50-40CF-94C8-5529922827CC}" type="presParOf" srcId="{4B5C0379-15C7-43E5-A8F1-6056DDF506C0}" destId="{1BD6620F-B1E0-44ED-828C-C9CBCB69A03E}" srcOrd="1" destOrd="0" presId="urn:microsoft.com/office/officeart/2005/8/layout/orgChart1"/>
    <dgm:cxn modelId="{CBDFBEC0-278E-44B8-95E1-D5141739AA38}" type="presParOf" srcId="{1BD6620F-B1E0-44ED-828C-C9CBCB69A03E}" destId="{4043CE0C-FBD2-4B80-B723-412C360FF28E}" srcOrd="0" destOrd="0" presId="urn:microsoft.com/office/officeart/2005/8/layout/orgChart1"/>
    <dgm:cxn modelId="{A5889F26-0D4D-406E-8F35-F1B6C95C7866}" type="presParOf" srcId="{1BD6620F-B1E0-44ED-828C-C9CBCB69A03E}" destId="{1DBFD1D9-EDFF-47B8-A996-2C81962953DF}" srcOrd="1" destOrd="0" presId="urn:microsoft.com/office/officeart/2005/8/layout/orgChart1"/>
    <dgm:cxn modelId="{F9055535-32A8-48C7-AD5A-901309D9DF9A}" type="presParOf" srcId="{1DBFD1D9-EDFF-47B8-A996-2C81962953DF}" destId="{A7CD40BC-E483-45C2-B590-4FD4EF5AA43F}" srcOrd="0" destOrd="0" presId="urn:microsoft.com/office/officeart/2005/8/layout/orgChart1"/>
    <dgm:cxn modelId="{54485118-E4C2-4A1F-96E3-FEAB4935568A}" type="presParOf" srcId="{A7CD40BC-E483-45C2-B590-4FD4EF5AA43F}" destId="{1E1DA542-9FEA-4191-94BD-1398E0FEECD5}" srcOrd="0" destOrd="0" presId="urn:microsoft.com/office/officeart/2005/8/layout/orgChart1"/>
    <dgm:cxn modelId="{A3805AEA-FB7A-40AC-AEA1-E734982740E4}" type="presParOf" srcId="{A7CD40BC-E483-45C2-B590-4FD4EF5AA43F}" destId="{627D74C1-8835-4694-A952-46D875B7493B}" srcOrd="1" destOrd="0" presId="urn:microsoft.com/office/officeart/2005/8/layout/orgChart1"/>
    <dgm:cxn modelId="{E2041EB8-F40E-4EAD-9523-1860DDFDB9E6}" type="presParOf" srcId="{1DBFD1D9-EDFF-47B8-A996-2C81962953DF}" destId="{D69E7C8E-C13F-4CFC-B062-DC9457DC6A36}" srcOrd="1" destOrd="0" presId="urn:microsoft.com/office/officeart/2005/8/layout/orgChart1"/>
    <dgm:cxn modelId="{324D4252-FEE2-4EE4-9276-C4137397C40E}" type="presParOf" srcId="{1DBFD1D9-EDFF-47B8-A996-2C81962953DF}" destId="{CE0F6D47-F370-4796-9324-0D628C70B4D7}" srcOrd="2" destOrd="0" presId="urn:microsoft.com/office/officeart/2005/8/layout/orgChart1"/>
    <dgm:cxn modelId="{7C576EAC-1F78-4DBE-8A7E-AB2D98F3C81B}" type="presParOf" srcId="{1BD6620F-B1E0-44ED-828C-C9CBCB69A03E}" destId="{ACAB94CF-FAE8-4B4B-9684-1DB855446F20}" srcOrd="2" destOrd="0" presId="urn:microsoft.com/office/officeart/2005/8/layout/orgChart1"/>
    <dgm:cxn modelId="{02AA195A-9538-4917-BE78-B6620BADE6AF}" type="presParOf" srcId="{1BD6620F-B1E0-44ED-828C-C9CBCB69A03E}" destId="{70FB26DB-5FD2-4E7E-87A0-58B5889198A8}" srcOrd="3" destOrd="0" presId="urn:microsoft.com/office/officeart/2005/8/layout/orgChart1"/>
    <dgm:cxn modelId="{01F2543E-92C4-4043-ACB7-D857263E9087}" type="presParOf" srcId="{70FB26DB-5FD2-4E7E-87A0-58B5889198A8}" destId="{D14A623A-4500-4032-9815-40A0CA9D7257}" srcOrd="0" destOrd="0" presId="urn:microsoft.com/office/officeart/2005/8/layout/orgChart1"/>
    <dgm:cxn modelId="{68C66EE7-0A12-437F-9217-8F371D9FD2E7}" type="presParOf" srcId="{D14A623A-4500-4032-9815-40A0CA9D7257}" destId="{404337A5-EAD6-4553-BD89-C1BE5AC02670}" srcOrd="0" destOrd="0" presId="urn:microsoft.com/office/officeart/2005/8/layout/orgChart1"/>
    <dgm:cxn modelId="{FD665263-CFE7-465A-BD60-083F3F465311}" type="presParOf" srcId="{D14A623A-4500-4032-9815-40A0CA9D7257}" destId="{86091639-A7E2-4F2E-A668-F8B9C7B037EF}" srcOrd="1" destOrd="0" presId="urn:microsoft.com/office/officeart/2005/8/layout/orgChart1"/>
    <dgm:cxn modelId="{20937A1C-D870-43F0-98BA-FAACB861C85A}" type="presParOf" srcId="{70FB26DB-5FD2-4E7E-87A0-58B5889198A8}" destId="{219B1BFE-4DCC-4DDC-B22D-8E1419BC19A0}" srcOrd="1" destOrd="0" presId="urn:microsoft.com/office/officeart/2005/8/layout/orgChart1"/>
    <dgm:cxn modelId="{F401CBB7-4E85-42F5-8CA9-6D8A26FE623D}" type="presParOf" srcId="{70FB26DB-5FD2-4E7E-87A0-58B5889198A8}" destId="{E2A22AC2-E5D0-4DD1-8A05-CBDC60AFA781}" srcOrd="2" destOrd="0" presId="urn:microsoft.com/office/officeart/2005/8/layout/orgChart1"/>
    <dgm:cxn modelId="{D13F28B2-FCB8-4D55-B5BB-E38C0E331786}" type="presParOf" srcId="{1BD6620F-B1E0-44ED-828C-C9CBCB69A03E}" destId="{0160A8B1-C1A5-4DEC-8402-DB5640250868}" srcOrd="4" destOrd="0" presId="urn:microsoft.com/office/officeart/2005/8/layout/orgChart1"/>
    <dgm:cxn modelId="{5FEAEB6E-04F0-4049-9A39-7B6D335CF897}" type="presParOf" srcId="{1BD6620F-B1E0-44ED-828C-C9CBCB69A03E}" destId="{30E81C1B-9866-4E79-B922-224467839C65}" srcOrd="5" destOrd="0" presId="urn:microsoft.com/office/officeart/2005/8/layout/orgChart1"/>
    <dgm:cxn modelId="{E433CE02-D501-444A-AC69-05271DC4AFF7}" type="presParOf" srcId="{30E81C1B-9866-4E79-B922-224467839C65}" destId="{EE4E7792-7565-4515-A26F-6C26B8EF6353}" srcOrd="0" destOrd="0" presId="urn:microsoft.com/office/officeart/2005/8/layout/orgChart1"/>
    <dgm:cxn modelId="{84D3DFF4-C854-4856-990C-E3A271375833}" type="presParOf" srcId="{EE4E7792-7565-4515-A26F-6C26B8EF6353}" destId="{D39692D6-E5B4-4B4C-8309-FF26D3E55EE2}" srcOrd="0" destOrd="0" presId="urn:microsoft.com/office/officeart/2005/8/layout/orgChart1"/>
    <dgm:cxn modelId="{1D670FA7-442B-48E8-94CA-212C6979C9E2}" type="presParOf" srcId="{EE4E7792-7565-4515-A26F-6C26B8EF6353}" destId="{C33BE823-D9CF-4BB4-A32B-998386988A75}" srcOrd="1" destOrd="0" presId="urn:microsoft.com/office/officeart/2005/8/layout/orgChart1"/>
    <dgm:cxn modelId="{AB97CE57-97D6-4DB2-9361-83AC194CD692}" type="presParOf" srcId="{30E81C1B-9866-4E79-B922-224467839C65}" destId="{4ABD0441-DE10-4630-864D-9FC31D1DCF9C}" srcOrd="1" destOrd="0" presId="urn:microsoft.com/office/officeart/2005/8/layout/orgChart1"/>
    <dgm:cxn modelId="{BA3805F5-4725-48A0-8F5F-05E4A6E51A04}" type="presParOf" srcId="{30E81C1B-9866-4E79-B922-224467839C65}" destId="{7CA7986B-18DB-4292-A899-26FA8ED927F7}" srcOrd="2" destOrd="0" presId="urn:microsoft.com/office/officeart/2005/8/layout/orgChart1"/>
    <dgm:cxn modelId="{9E83D28F-7AAE-4D7A-B44D-D67909AD13FF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D27E45-ABE2-4D73-976D-9BF0CC60D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433A5B41-EDEC-4779-B029-087872C6890C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European Union Accession</a:t>
          </a:r>
          <a:endParaRPr lang="he-IL" sz="1200" dirty="0">
            <a:latin typeface="+mn-lt"/>
            <a:cs typeface="+mn-cs"/>
          </a:endParaRPr>
        </a:p>
      </dgm:t>
    </dgm:pt>
    <dgm:pt modelId="{DC537666-B9DD-414B-A01D-86E7C58F8BFA}" type="par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BCF74EBB-4A34-4472-B936-7F17F25E0AC1}" type="sibTrans" cxnId="{2A345F3C-1028-4735-A0ED-24153AADD3E0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3DDFBD1B-621C-40D8-8BFC-D2C367EF3C43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Association Agreement</a:t>
          </a:r>
          <a:endParaRPr lang="he-IL" sz="1200" dirty="0">
            <a:latin typeface="+mn-lt"/>
            <a:cs typeface="+mn-cs"/>
          </a:endParaRPr>
        </a:p>
      </dgm:t>
    </dgm:pt>
    <dgm:pt modelId="{60D929C7-C84A-46D2-AEBA-1236BC23E2F5}" type="parTrans" cxnId="{F4A5DFBE-6475-4793-8933-75646260A6F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C423B9BE-00F6-4534-B6A2-354C4B24A57A}" type="sibTrans" cxnId="{F4A5DFBE-6475-4793-8933-75646260A6F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0ED11228-06A8-4ACD-9F50-9519392C51EB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Free Trade Agreement</a:t>
          </a:r>
          <a:endParaRPr lang="he-IL" sz="1200" dirty="0">
            <a:latin typeface="+mn-lt"/>
            <a:cs typeface="+mn-cs"/>
          </a:endParaRPr>
        </a:p>
      </dgm:t>
    </dgm:pt>
    <dgm:pt modelId="{19E666AB-32BB-40BC-96C1-CB75AE60C771}" type="parTrans" cxnId="{0B6FCEC8-EDCA-44D7-9FD2-B689242A60A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E537C44E-3C0D-46D3-9EE5-3DCE8DACCD12}" type="sibTrans" cxnId="{0B6FCEC8-EDCA-44D7-9FD2-B689242A60AD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E8C87240-026A-45DC-A8BC-001570D5244B}">
      <dgm:prSet phldrT="[Text]" custT="1"/>
      <dgm:spPr/>
      <dgm:t>
        <a:bodyPr/>
        <a:lstStyle/>
        <a:p>
          <a:pPr rtl="0"/>
          <a:r>
            <a:rPr lang="en-US" sz="1200" dirty="0" smtClean="0">
              <a:latin typeface="+mn-lt"/>
              <a:cs typeface="+mn-cs"/>
            </a:rPr>
            <a:t>Request Candidacy</a:t>
          </a:r>
          <a:endParaRPr lang="he-IL" sz="1200" dirty="0">
            <a:latin typeface="+mn-lt"/>
            <a:cs typeface="+mn-cs"/>
          </a:endParaRPr>
        </a:p>
      </dgm:t>
    </dgm:pt>
    <dgm:pt modelId="{55D29A0E-CDEF-4108-9B7D-7F4DFE7A11B4}" type="parTrans" cxnId="{40021C4F-4A7C-42BD-8046-6F6839ACEFE6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657E4DE0-138C-4469-BC02-84AE1DF806BF}" type="sibTrans" cxnId="{40021C4F-4A7C-42BD-8046-6F6839ACEFE6}">
      <dgm:prSet/>
      <dgm:spPr/>
      <dgm:t>
        <a:bodyPr/>
        <a:lstStyle/>
        <a:p>
          <a:pPr rtl="0"/>
          <a:endParaRPr lang="he-IL" sz="1200">
            <a:latin typeface="+mn-lt"/>
            <a:cs typeface="+mn-cs"/>
          </a:endParaRPr>
        </a:p>
      </dgm:t>
    </dgm:pt>
    <dgm:pt modelId="{6A24464E-1717-4518-8F11-C35926C90B6B}" type="pres">
      <dgm:prSet presAssocID="{41D27E45-ABE2-4D73-976D-9BF0CC60D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4B5C0379-15C7-43E5-A8F1-6056DDF506C0}" type="pres">
      <dgm:prSet presAssocID="{433A5B41-EDEC-4779-B029-087872C6890C}" presName="hierRoot1" presStyleCnt="0">
        <dgm:presLayoutVars>
          <dgm:hierBranch val="init"/>
        </dgm:presLayoutVars>
      </dgm:prSet>
      <dgm:spPr/>
    </dgm:pt>
    <dgm:pt modelId="{45DF590B-6131-45C1-AA7D-CA4206256AEF}" type="pres">
      <dgm:prSet presAssocID="{433A5B41-EDEC-4779-B029-087872C6890C}" presName="rootComposite1" presStyleCnt="0"/>
      <dgm:spPr/>
    </dgm:pt>
    <dgm:pt modelId="{EB174355-53AF-4528-9635-2EB6CAB61AF8}" type="pres">
      <dgm:prSet presAssocID="{433A5B41-EDEC-4779-B029-087872C689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4A7CDEA-F711-4A9A-BD0C-15BF08E3DE44}" type="pres">
      <dgm:prSet presAssocID="{433A5B41-EDEC-4779-B029-087872C6890C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1BD6620F-B1E0-44ED-828C-C9CBCB69A03E}" type="pres">
      <dgm:prSet presAssocID="{433A5B41-EDEC-4779-B029-087872C6890C}" presName="hierChild2" presStyleCnt="0"/>
      <dgm:spPr/>
    </dgm:pt>
    <dgm:pt modelId="{4043CE0C-FBD2-4B80-B723-412C360FF28E}" type="pres">
      <dgm:prSet presAssocID="{60D929C7-C84A-46D2-AEBA-1236BC23E2F5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1DBFD1D9-EDFF-47B8-A996-2C81962953DF}" type="pres">
      <dgm:prSet presAssocID="{3DDFBD1B-621C-40D8-8BFC-D2C367EF3C43}" presName="hierRoot2" presStyleCnt="0">
        <dgm:presLayoutVars>
          <dgm:hierBranch val="init"/>
        </dgm:presLayoutVars>
      </dgm:prSet>
      <dgm:spPr/>
    </dgm:pt>
    <dgm:pt modelId="{A7CD40BC-E483-45C2-B590-4FD4EF5AA43F}" type="pres">
      <dgm:prSet presAssocID="{3DDFBD1B-621C-40D8-8BFC-D2C367EF3C43}" presName="rootComposite" presStyleCnt="0"/>
      <dgm:spPr/>
    </dgm:pt>
    <dgm:pt modelId="{1E1DA542-9FEA-4191-94BD-1398E0FEECD5}" type="pres">
      <dgm:prSet presAssocID="{3DDFBD1B-621C-40D8-8BFC-D2C367EF3C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27D74C1-8835-4694-A952-46D875B7493B}" type="pres">
      <dgm:prSet presAssocID="{3DDFBD1B-621C-40D8-8BFC-D2C367EF3C43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D69E7C8E-C13F-4CFC-B062-DC9457DC6A36}" type="pres">
      <dgm:prSet presAssocID="{3DDFBD1B-621C-40D8-8BFC-D2C367EF3C43}" presName="hierChild4" presStyleCnt="0"/>
      <dgm:spPr/>
    </dgm:pt>
    <dgm:pt modelId="{CE0F6D47-F370-4796-9324-0D628C70B4D7}" type="pres">
      <dgm:prSet presAssocID="{3DDFBD1B-621C-40D8-8BFC-D2C367EF3C43}" presName="hierChild5" presStyleCnt="0"/>
      <dgm:spPr/>
    </dgm:pt>
    <dgm:pt modelId="{ACAB94CF-FAE8-4B4B-9684-1DB855446F20}" type="pres">
      <dgm:prSet presAssocID="{19E666AB-32BB-40BC-96C1-CB75AE60C771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70FB26DB-5FD2-4E7E-87A0-58B5889198A8}" type="pres">
      <dgm:prSet presAssocID="{0ED11228-06A8-4ACD-9F50-9519392C51EB}" presName="hierRoot2" presStyleCnt="0">
        <dgm:presLayoutVars>
          <dgm:hierBranch val="init"/>
        </dgm:presLayoutVars>
      </dgm:prSet>
      <dgm:spPr/>
    </dgm:pt>
    <dgm:pt modelId="{D14A623A-4500-4032-9815-40A0CA9D7257}" type="pres">
      <dgm:prSet presAssocID="{0ED11228-06A8-4ACD-9F50-9519392C51EB}" presName="rootComposite" presStyleCnt="0"/>
      <dgm:spPr/>
    </dgm:pt>
    <dgm:pt modelId="{404337A5-EAD6-4553-BD89-C1BE5AC02670}" type="pres">
      <dgm:prSet presAssocID="{0ED11228-06A8-4ACD-9F50-9519392C51E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091639-A7E2-4F2E-A668-F8B9C7B037EF}" type="pres">
      <dgm:prSet presAssocID="{0ED11228-06A8-4ACD-9F50-9519392C51EB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9B1BFE-4DCC-4DDC-B22D-8E1419BC19A0}" type="pres">
      <dgm:prSet presAssocID="{0ED11228-06A8-4ACD-9F50-9519392C51EB}" presName="hierChild4" presStyleCnt="0"/>
      <dgm:spPr/>
    </dgm:pt>
    <dgm:pt modelId="{E2A22AC2-E5D0-4DD1-8A05-CBDC60AFA781}" type="pres">
      <dgm:prSet presAssocID="{0ED11228-06A8-4ACD-9F50-9519392C51EB}" presName="hierChild5" presStyleCnt="0"/>
      <dgm:spPr/>
    </dgm:pt>
    <dgm:pt modelId="{0160A8B1-C1A5-4DEC-8402-DB5640250868}" type="pres">
      <dgm:prSet presAssocID="{55D29A0E-CDEF-4108-9B7D-7F4DFE7A11B4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30E81C1B-9866-4E79-B922-224467839C65}" type="pres">
      <dgm:prSet presAssocID="{E8C87240-026A-45DC-A8BC-001570D5244B}" presName="hierRoot2" presStyleCnt="0">
        <dgm:presLayoutVars>
          <dgm:hierBranch val="init"/>
        </dgm:presLayoutVars>
      </dgm:prSet>
      <dgm:spPr/>
    </dgm:pt>
    <dgm:pt modelId="{EE4E7792-7565-4515-A26F-6C26B8EF6353}" type="pres">
      <dgm:prSet presAssocID="{E8C87240-026A-45DC-A8BC-001570D5244B}" presName="rootComposite" presStyleCnt="0"/>
      <dgm:spPr/>
    </dgm:pt>
    <dgm:pt modelId="{D39692D6-E5B4-4B4C-8309-FF26D3E55EE2}" type="pres">
      <dgm:prSet presAssocID="{E8C87240-026A-45DC-A8BC-001570D5244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33BE823-D9CF-4BB4-A32B-998386988A75}" type="pres">
      <dgm:prSet presAssocID="{E8C87240-026A-45DC-A8BC-001570D5244B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4ABD0441-DE10-4630-864D-9FC31D1DCF9C}" type="pres">
      <dgm:prSet presAssocID="{E8C87240-026A-45DC-A8BC-001570D5244B}" presName="hierChild4" presStyleCnt="0"/>
      <dgm:spPr/>
    </dgm:pt>
    <dgm:pt modelId="{7CA7986B-18DB-4292-A899-26FA8ED927F7}" type="pres">
      <dgm:prSet presAssocID="{E8C87240-026A-45DC-A8BC-001570D5244B}" presName="hierChild5" presStyleCnt="0"/>
      <dgm:spPr/>
    </dgm:pt>
    <dgm:pt modelId="{6FFE7348-6705-4A47-9F4C-EBEA4EF764AC}" type="pres">
      <dgm:prSet presAssocID="{433A5B41-EDEC-4779-B029-087872C6890C}" presName="hierChild3" presStyleCnt="0"/>
      <dgm:spPr/>
    </dgm:pt>
  </dgm:ptLst>
  <dgm:cxnLst>
    <dgm:cxn modelId="{F4A5DFBE-6475-4793-8933-75646260A6FD}" srcId="{433A5B41-EDEC-4779-B029-087872C6890C}" destId="{3DDFBD1B-621C-40D8-8BFC-D2C367EF3C43}" srcOrd="0" destOrd="0" parTransId="{60D929C7-C84A-46D2-AEBA-1236BC23E2F5}" sibTransId="{C423B9BE-00F6-4534-B6A2-354C4B24A57A}"/>
    <dgm:cxn modelId="{6D242974-434E-45CF-B816-B4B691047019}" type="presOf" srcId="{0ED11228-06A8-4ACD-9F50-9519392C51EB}" destId="{86091639-A7E2-4F2E-A668-F8B9C7B037EF}" srcOrd="1" destOrd="0" presId="urn:microsoft.com/office/officeart/2005/8/layout/orgChart1"/>
    <dgm:cxn modelId="{920BF4FC-117A-4613-AA14-62584644DEE3}" type="presOf" srcId="{433A5B41-EDEC-4779-B029-087872C6890C}" destId="{EB174355-53AF-4528-9635-2EB6CAB61AF8}" srcOrd="0" destOrd="0" presId="urn:microsoft.com/office/officeart/2005/8/layout/orgChart1"/>
    <dgm:cxn modelId="{2D6FBC35-9FAB-4570-90C5-85F1D292F0F6}" type="presOf" srcId="{41D27E45-ABE2-4D73-976D-9BF0CC60DA57}" destId="{6A24464E-1717-4518-8F11-C35926C90B6B}" srcOrd="0" destOrd="0" presId="urn:microsoft.com/office/officeart/2005/8/layout/orgChart1"/>
    <dgm:cxn modelId="{44C6FEA5-2A38-4323-83D2-D3CB4F1DBFBA}" type="presOf" srcId="{3DDFBD1B-621C-40D8-8BFC-D2C367EF3C43}" destId="{627D74C1-8835-4694-A952-46D875B7493B}" srcOrd="1" destOrd="0" presId="urn:microsoft.com/office/officeart/2005/8/layout/orgChart1"/>
    <dgm:cxn modelId="{0DDC7987-E2B3-4523-8A0C-C2984D3EC152}" type="presOf" srcId="{3DDFBD1B-621C-40D8-8BFC-D2C367EF3C43}" destId="{1E1DA542-9FEA-4191-94BD-1398E0FEECD5}" srcOrd="0" destOrd="0" presId="urn:microsoft.com/office/officeart/2005/8/layout/orgChart1"/>
    <dgm:cxn modelId="{7A21D126-C86B-479B-83B3-EC66FD8D92D8}" type="presOf" srcId="{19E666AB-32BB-40BC-96C1-CB75AE60C771}" destId="{ACAB94CF-FAE8-4B4B-9684-1DB855446F20}" srcOrd="0" destOrd="0" presId="urn:microsoft.com/office/officeart/2005/8/layout/orgChart1"/>
    <dgm:cxn modelId="{0B6FCEC8-EDCA-44D7-9FD2-B689242A60AD}" srcId="{433A5B41-EDEC-4779-B029-087872C6890C}" destId="{0ED11228-06A8-4ACD-9F50-9519392C51EB}" srcOrd="1" destOrd="0" parTransId="{19E666AB-32BB-40BC-96C1-CB75AE60C771}" sibTransId="{E537C44E-3C0D-46D3-9EE5-3DCE8DACCD12}"/>
    <dgm:cxn modelId="{0B0B0892-687C-4CA5-8D7E-F9983BFD0FE6}" type="presOf" srcId="{55D29A0E-CDEF-4108-9B7D-7F4DFE7A11B4}" destId="{0160A8B1-C1A5-4DEC-8402-DB5640250868}" srcOrd="0" destOrd="0" presId="urn:microsoft.com/office/officeart/2005/8/layout/orgChart1"/>
    <dgm:cxn modelId="{40021C4F-4A7C-42BD-8046-6F6839ACEFE6}" srcId="{433A5B41-EDEC-4779-B029-087872C6890C}" destId="{E8C87240-026A-45DC-A8BC-001570D5244B}" srcOrd="2" destOrd="0" parTransId="{55D29A0E-CDEF-4108-9B7D-7F4DFE7A11B4}" sibTransId="{657E4DE0-138C-4469-BC02-84AE1DF806BF}"/>
    <dgm:cxn modelId="{79B71251-DAF1-41A7-9B1F-BE615702DAFC}" type="presOf" srcId="{60D929C7-C84A-46D2-AEBA-1236BC23E2F5}" destId="{4043CE0C-FBD2-4B80-B723-412C360FF28E}" srcOrd="0" destOrd="0" presId="urn:microsoft.com/office/officeart/2005/8/layout/orgChart1"/>
    <dgm:cxn modelId="{65244428-5716-4521-B58D-926364C7CB5A}" type="presOf" srcId="{E8C87240-026A-45DC-A8BC-001570D5244B}" destId="{C33BE823-D9CF-4BB4-A32B-998386988A75}" srcOrd="1" destOrd="0" presId="urn:microsoft.com/office/officeart/2005/8/layout/orgChart1"/>
    <dgm:cxn modelId="{558B7D37-0511-4BC6-928B-FC0B58AE28EA}" type="presOf" srcId="{E8C87240-026A-45DC-A8BC-001570D5244B}" destId="{D39692D6-E5B4-4B4C-8309-FF26D3E55EE2}" srcOrd="0" destOrd="0" presId="urn:microsoft.com/office/officeart/2005/8/layout/orgChart1"/>
    <dgm:cxn modelId="{2A345F3C-1028-4735-A0ED-24153AADD3E0}" srcId="{41D27E45-ABE2-4D73-976D-9BF0CC60DA57}" destId="{433A5B41-EDEC-4779-B029-087872C6890C}" srcOrd="0" destOrd="0" parTransId="{DC537666-B9DD-414B-A01D-86E7C58F8BFA}" sibTransId="{BCF74EBB-4A34-4472-B936-7F17F25E0AC1}"/>
    <dgm:cxn modelId="{83BFAA43-7358-425D-8A56-2AE6735EBD4E}" type="presOf" srcId="{0ED11228-06A8-4ACD-9F50-9519392C51EB}" destId="{404337A5-EAD6-4553-BD89-C1BE5AC02670}" srcOrd="0" destOrd="0" presId="urn:microsoft.com/office/officeart/2005/8/layout/orgChart1"/>
    <dgm:cxn modelId="{7E352564-951D-4DCE-BC95-C756395B34EE}" type="presOf" srcId="{433A5B41-EDEC-4779-B029-087872C6890C}" destId="{04A7CDEA-F711-4A9A-BD0C-15BF08E3DE44}" srcOrd="1" destOrd="0" presId="urn:microsoft.com/office/officeart/2005/8/layout/orgChart1"/>
    <dgm:cxn modelId="{DBFF17F9-AE23-47A0-A765-927B3DE09B41}" type="presParOf" srcId="{6A24464E-1717-4518-8F11-C35926C90B6B}" destId="{4B5C0379-15C7-43E5-A8F1-6056DDF506C0}" srcOrd="0" destOrd="0" presId="urn:microsoft.com/office/officeart/2005/8/layout/orgChart1"/>
    <dgm:cxn modelId="{8D105E8C-5A5A-4AD2-8602-36163CA76271}" type="presParOf" srcId="{4B5C0379-15C7-43E5-A8F1-6056DDF506C0}" destId="{45DF590B-6131-45C1-AA7D-CA4206256AEF}" srcOrd="0" destOrd="0" presId="urn:microsoft.com/office/officeart/2005/8/layout/orgChart1"/>
    <dgm:cxn modelId="{A08636ED-18F6-4660-BCBA-AB3112BFBCC2}" type="presParOf" srcId="{45DF590B-6131-45C1-AA7D-CA4206256AEF}" destId="{EB174355-53AF-4528-9635-2EB6CAB61AF8}" srcOrd="0" destOrd="0" presId="urn:microsoft.com/office/officeart/2005/8/layout/orgChart1"/>
    <dgm:cxn modelId="{D10346F4-BBB2-4977-ADA9-BF03AE82A722}" type="presParOf" srcId="{45DF590B-6131-45C1-AA7D-CA4206256AEF}" destId="{04A7CDEA-F711-4A9A-BD0C-15BF08E3DE44}" srcOrd="1" destOrd="0" presId="urn:microsoft.com/office/officeart/2005/8/layout/orgChart1"/>
    <dgm:cxn modelId="{38499519-CEB7-4027-A100-7CEA99690EC2}" type="presParOf" srcId="{4B5C0379-15C7-43E5-A8F1-6056DDF506C0}" destId="{1BD6620F-B1E0-44ED-828C-C9CBCB69A03E}" srcOrd="1" destOrd="0" presId="urn:microsoft.com/office/officeart/2005/8/layout/orgChart1"/>
    <dgm:cxn modelId="{5CACE9A1-A96F-47AD-9953-7EEFA39064D9}" type="presParOf" srcId="{1BD6620F-B1E0-44ED-828C-C9CBCB69A03E}" destId="{4043CE0C-FBD2-4B80-B723-412C360FF28E}" srcOrd="0" destOrd="0" presId="urn:microsoft.com/office/officeart/2005/8/layout/orgChart1"/>
    <dgm:cxn modelId="{87710EA9-FDCB-4B53-B8FB-440ADBAE58D4}" type="presParOf" srcId="{1BD6620F-B1E0-44ED-828C-C9CBCB69A03E}" destId="{1DBFD1D9-EDFF-47B8-A996-2C81962953DF}" srcOrd="1" destOrd="0" presId="urn:microsoft.com/office/officeart/2005/8/layout/orgChart1"/>
    <dgm:cxn modelId="{65284632-A2E6-4AEA-B54A-4B51C6F1EC9B}" type="presParOf" srcId="{1DBFD1D9-EDFF-47B8-A996-2C81962953DF}" destId="{A7CD40BC-E483-45C2-B590-4FD4EF5AA43F}" srcOrd="0" destOrd="0" presId="urn:microsoft.com/office/officeart/2005/8/layout/orgChart1"/>
    <dgm:cxn modelId="{2A620D56-7979-4E94-A499-C3F9E366C089}" type="presParOf" srcId="{A7CD40BC-E483-45C2-B590-4FD4EF5AA43F}" destId="{1E1DA542-9FEA-4191-94BD-1398E0FEECD5}" srcOrd="0" destOrd="0" presId="urn:microsoft.com/office/officeart/2005/8/layout/orgChart1"/>
    <dgm:cxn modelId="{6709AFC6-C4EA-42CD-B16F-6AD2FA078B42}" type="presParOf" srcId="{A7CD40BC-E483-45C2-B590-4FD4EF5AA43F}" destId="{627D74C1-8835-4694-A952-46D875B7493B}" srcOrd="1" destOrd="0" presId="urn:microsoft.com/office/officeart/2005/8/layout/orgChart1"/>
    <dgm:cxn modelId="{3AE84B56-ECAD-4D25-85CD-EBA692D679ED}" type="presParOf" srcId="{1DBFD1D9-EDFF-47B8-A996-2C81962953DF}" destId="{D69E7C8E-C13F-4CFC-B062-DC9457DC6A36}" srcOrd="1" destOrd="0" presId="urn:microsoft.com/office/officeart/2005/8/layout/orgChart1"/>
    <dgm:cxn modelId="{F032B997-5750-4D6C-9678-A7903716ED2F}" type="presParOf" srcId="{1DBFD1D9-EDFF-47B8-A996-2C81962953DF}" destId="{CE0F6D47-F370-4796-9324-0D628C70B4D7}" srcOrd="2" destOrd="0" presId="urn:microsoft.com/office/officeart/2005/8/layout/orgChart1"/>
    <dgm:cxn modelId="{E06E1DCB-42ED-4B5A-A129-B57906E4F238}" type="presParOf" srcId="{1BD6620F-B1E0-44ED-828C-C9CBCB69A03E}" destId="{ACAB94CF-FAE8-4B4B-9684-1DB855446F20}" srcOrd="2" destOrd="0" presId="urn:microsoft.com/office/officeart/2005/8/layout/orgChart1"/>
    <dgm:cxn modelId="{516DF930-D119-46DE-97CF-4E03B411D6D2}" type="presParOf" srcId="{1BD6620F-B1E0-44ED-828C-C9CBCB69A03E}" destId="{70FB26DB-5FD2-4E7E-87A0-58B5889198A8}" srcOrd="3" destOrd="0" presId="urn:microsoft.com/office/officeart/2005/8/layout/orgChart1"/>
    <dgm:cxn modelId="{478040E5-28BD-45D0-BB09-CFF4710EA7AB}" type="presParOf" srcId="{70FB26DB-5FD2-4E7E-87A0-58B5889198A8}" destId="{D14A623A-4500-4032-9815-40A0CA9D7257}" srcOrd="0" destOrd="0" presId="urn:microsoft.com/office/officeart/2005/8/layout/orgChart1"/>
    <dgm:cxn modelId="{49639D96-C367-4ED0-ADA0-970BC60A8919}" type="presParOf" srcId="{D14A623A-4500-4032-9815-40A0CA9D7257}" destId="{404337A5-EAD6-4553-BD89-C1BE5AC02670}" srcOrd="0" destOrd="0" presId="urn:microsoft.com/office/officeart/2005/8/layout/orgChart1"/>
    <dgm:cxn modelId="{DE4B0ABD-8A17-40E9-8964-B06CD87D5D81}" type="presParOf" srcId="{D14A623A-4500-4032-9815-40A0CA9D7257}" destId="{86091639-A7E2-4F2E-A668-F8B9C7B037EF}" srcOrd="1" destOrd="0" presId="urn:microsoft.com/office/officeart/2005/8/layout/orgChart1"/>
    <dgm:cxn modelId="{8267F208-003D-4E92-BF35-BA8D26799B69}" type="presParOf" srcId="{70FB26DB-5FD2-4E7E-87A0-58B5889198A8}" destId="{219B1BFE-4DCC-4DDC-B22D-8E1419BC19A0}" srcOrd="1" destOrd="0" presId="urn:microsoft.com/office/officeart/2005/8/layout/orgChart1"/>
    <dgm:cxn modelId="{EAFCE0FA-69CC-4353-BCE5-D4291ECD5D67}" type="presParOf" srcId="{70FB26DB-5FD2-4E7E-87A0-58B5889198A8}" destId="{E2A22AC2-E5D0-4DD1-8A05-CBDC60AFA781}" srcOrd="2" destOrd="0" presId="urn:microsoft.com/office/officeart/2005/8/layout/orgChart1"/>
    <dgm:cxn modelId="{00027C22-9DCF-4663-AEFD-36CC453326DF}" type="presParOf" srcId="{1BD6620F-B1E0-44ED-828C-C9CBCB69A03E}" destId="{0160A8B1-C1A5-4DEC-8402-DB5640250868}" srcOrd="4" destOrd="0" presId="urn:microsoft.com/office/officeart/2005/8/layout/orgChart1"/>
    <dgm:cxn modelId="{34069363-B61B-49F9-AC2F-85BF3D16852B}" type="presParOf" srcId="{1BD6620F-B1E0-44ED-828C-C9CBCB69A03E}" destId="{30E81C1B-9866-4E79-B922-224467839C65}" srcOrd="5" destOrd="0" presId="urn:microsoft.com/office/officeart/2005/8/layout/orgChart1"/>
    <dgm:cxn modelId="{E8EF4CC1-6BE6-4E65-B9FE-6778797A8FAC}" type="presParOf" srcId="{30E81C1B-9866-4E79-B922-224467839C65}" destId="{EE4E7792-7565-4515-A26F-6C26B8EF6353}" srcOrd="0" destOrd="0" presId="urn:microsoft.com/office/officeart/2005/8/layout/orgChart1"/>
    <dgm:cxn modelId="{F020620B-8CC8-4F9B-B571-CA242AE4EC9F}" type="presParOf" srcId="{EE4E7792-7565-4515-A26F-6C26B8EF6353}" destId="{D39692D6-E5B4-4B4C-8309-FF26D3E55EE2}" srcOrd="0" destOrd="0" presId="urn:microsoft.com/office/officeart/2005/8/layout/orgChart1"/>
    <dgm:cxn modelId="{C5C415A8-6D9D-458B-82A7-5D1A274863D8}" type="presParOf" srcId="{EE4E7792-7565-4515-A26F-6C26B8EF6353}" destId="{C33BE823-D9CF-4BB4-A32B-998386988A75}" srcOrd="1" destOrd="0" presId="urn:microsoft.com/office/officeart/2005/8/layout/orgChart1"/>
    <dgm:cxn modelId="{51E6385D-C561-4890-8FF0-07AF0AF58A02}" type="presParOf" srcId="{30E81C1B-9866-4E79-B922-224467839C65}" destId="{4ABD0441-DE10-4630-864D-9FC31D1DCF9C}" srcOrd="1" destOrd="0" presId="urn:microsoft.com/office/officeart/2005/8/layout/orgChart1"/>
    <dgm:cxn modelId="{8F32AAE9-8E92-41A0-B655-4822353A60E3}" type="presParOf" srcId="{30E81C1B-9866-4E79-B922-224467839C65}" destId="{7CA7986B-18DB-4292-A899-26FA8ED927F7}" srcOrd="2" destOrd="0" presId="urn:microsoft.com/office/officeart/2005/8/layout/orgChart1"/>
    <dgm:cxn modelId="{EDBBF43A-9DD5-4BC0-929F-2CE214136D28}" type="presParOf" srcId="{4B5C0379-15C7-43E5-A8F1-6056DDF506C0}" destId="{6FFE7348-6705-4A47-9F4C-EBEA4EF76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88756-9937-4F1C-8EFB-7AC487F74A5E}">
      <dsp:nvSpPr>
        <dsp:cNvPr id="0" name=""/>
        <dsp:cNvSpPr/>
      </dsp:nvSpPr>
      <dsp:spPr>
        <a:xfrm>
          <a:off x="2080641" y="332944"/>
          <a:ext cx="91440" cy="306152"/>
        </a:xfrm>
        <a:custGeom>
          <a:avLst/>
          <a:gdLst/>
          <a:ahLst/>
          <a:cxnLst/>
          <a:rect l="0" t="0" r="0" b="0"/>
          <a:pathLst>
            <a:path>
              <a:moveTo>
                <a:pt x="89526" y="0"/>
              </a:moveTo>
              <a:lnTo>
                <a:pt x="89526" y="306152"/>
              </a:lnTo>
              <a:lnTo>
                <a:pt x="45720" y="306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57767-78B1-451A-B5EC-92F76CA82898}">
      <dsp:nvSpPr>
        <dsp:cNvPr id="0" name=""/>
        <dsp:cNvSpPr/>
      </dsp:nvSpPr>
      <dsp:spPr>
        <a:xfrm>
          <a:off x="2739446" y="1278023"/>
          <a:ext cx="322846" cy="138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46"/>
              </a:lnTo>
              <a:lnTo>
                <a:pt x="322846" y="13835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CCDC9-C667-4E7E-8CB2-65EFC087DE88}">
      <dsp:nvSpPr>
        <dsp:cNvPr id="0" name=""/>
        <dsp:cNvSpPr/>
      </dsp:nvSpPr>
      <dsp:spPr>
        <a:xfrm>
          <a:off x="2739446" y="1278023"/>
          <a:ext cx="148020" cy="83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490"/>
              </a:lnTo>
              <a:lnTo>
                <a:pt x="148020" y="83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2D54-B627-4D80-A793-777A38B10600}">
      <dsp:nvSpPr>
        <dsp:cNvPr id="0" name=""/>
        <dsp:cNvSpPr/>
      </dsp:nvSpPr>
      <dsp:spPr>
        <a:xfrm>
          <a:off x="2739446" y="1278023"/>
          <a:ext cx="148020" cy="27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33"/>
              </a:lnTo>
              <a:lnTo>
                <a:pt x="148020" y="279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170167" y="332944"/>
          <a:ext cx="930863" cy="612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22"/>
              </a:lnTo>
              <a:lnTo>
                <a:pt x="930863" y="542422"/>
              </a:lnTo>
              <a:lnTo>
                <a:pt x="930863" y="612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C627-A981-4951-BCF4-122CA19121D0}">
      <dsp:nvSpPr>
        <dsp:cNvPr id="0" name=""/>
        <dsp:cNvSpPr/>
      </dsp:nvSpPr>
      <dsp:spPr>
        <a:xfrm>
          <a:off x="921527" y="1278023"/>
          <a:ext cx="347323" cy="172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71"/>
              </a:lnTo>
              <a:lnTo>
                <a:pt x="347323" y="17237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F1AF-76B8-4482-8364-58429769F90A}">
      <dsp:nvSpPr>
        <dsp:cNvPr id="0" name=""/>
        <dsp:cNvSpPr/>
      </dsp:nvSpPr>
      <dsp:spPr>
        <a:xfrm>
          <a:off x="921527" y="1278023"/>
          <a:ext cx="159186" cy="125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231"/>
              </a:lnTo>
              <a:lnTo>
                <a:pt x="159186" y="12512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21335-34BA-4D0B-A47D-6C767564432B}">
      <dsp:nvSpPr>
        <dsp:cNvPr id="0" name=""/>
        <dsp:cNvSpPr/>
      </dsp:nvSpPr>
      <dsp:spPr>
        <a:xfrm>
          <a:off x="921527" y="1278023"/>
          <a:ext cx="168377" cy="778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692"/>
              </a:lnTo>
              <a:lnTo>
                <a:pt x="168377" y="7786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AD63E-11CE-4704-90C0-C4661D90C2C1}">
      <dsp:nvSpPr>
        <dsp:cNvPr id="0" name=""/>
        <dsp:cNvSpPr/>
      </dsp:nvSpPr>
      <dsp:spPr>
        <a:xfrm>
          <a:off x="921527" y="1278023"/>
          <a:ext cx="172497" cy="306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52"/>
              </a:lnTo>
              <a:lnTo>
                <a:pt x="172497" y="306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320255" y="332944"/>
          <a:ext cx="849912" cy="612304"/>
        </a:xfrm>
        <a:custGeom>
          <a:avLst/>
          <a:gdLst/>
          <a:ahLst/>
          <a:cxnLst/>
          <a:rect l="0" t="0" r="0" b="0"/>
          <a:pathLst>
            <a:path>
              <a:moveTo>
                <a:pt x="849912" y="0"/>
              </a:moveTo>
              <a:lnTo>
                <a:pt x="849912" y="542422"/>
              </a:lnTo>
              <a:lnTo>
                <a:pt x="0" y="542422"/>
              </a:lnTo>
              <a:lnTo>
                <a:pt x="0" y="612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804115" y="169"/>
          <a:ext cx="732103" cy="33277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Autocracy</a:t>
          </a:r>
          <a:endParaRPr lang="he-IL" sz="1100" kern="1200" dirty="0"/>
        </a:p>
      </dsp:txBody>
      <dsp:txXfrm>
        <a:off x="1804115" y="169"/>
        <a:ext cx="732103" cy="332774"/>
      </dsp:txXfrm>
    </dsp:sp>
    <dsp:sp modelId="{1E1DA542-9FEA-4191-94BD-1398E0FEECD5}">
      <dsp:nvSpPr>
        <dsp:cNvPr id="0" name=""/>
        <dsp:cNvSpPr/>
      </dsp:nvSpPr>
      <dsp:spPr>
        <a:xfrm>
          <a:off x="821845" y="945249"/>
          <a:ext cx="996819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Political Reforms</a:t>
          </a:r>
          <a:endParaRPr lang="he-IL" sz="1100" kern="1200" dirty="0"/>
        </a:p>
      </dsp:txBody>
      <dsp:txXfrm>
        <a:off x="821845" y="945249"/>
        <a:ext cx="996819" cy="332774"/>
      </dsp:txXfrm>
    </dsp:sp>
    <dsp:sp modelId="{A82DB0A9-B415-4687-8231-0B770E0C0518}">
      <dsp:nvSpPr>
        <dsp:cNvPr id="0" name=""/>
        <dsp:cNvSpPr/>
      </dsp:nvSpPr>
      <dsp:spPr>
        <a:xfrm>
          <a:off x="1094025" y="1417788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Subdue the courts</a:t>
          </a:r>
          <a:endParaRPr lang="he-IL" sz="1100" kern="1200" dirty="0"/>
        </a:p>
      </dsp:txBody>
      <dsp:txXfrm>
        <a:off x="1094025" y="1417788"/>
        <a:ext cx="665548" cy="332774"/>
      </dsp:txXfrm>
    </dsp:sp>
    <dsp:sp modelId="{4E505E44-A169-47FC-9C32-740563244E02}">
      <dsp:nvSpPr>
        <dsp:cNvPr id="0" name=""/>
        <dsp:cNvSpPr/>
      </dsp:nvSpPr>
      <dsp:spPr>
        <a:xfrm>
          <a:off x="1089905" y="1890328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Ban Opposition</a:t>
          </a:r>
          <a:endParaRPr lang="he-IL" sz="1100" kern="1200" dirty="0"/>
        </a:p>
      </dsp:txBody>
      <dsp:txXfrm>
        <a:off x="1089905" y="1890328"/>
        <a:ext cx="665548" cy="332774"/>
      </dsp:txXfrm>
    </dsp:sp>
    <dsp:sp modelId="{79D28E7C-0377-4A0C-84A1-09D5AC16B1C1}">
      <dsp:nvSpPr>
        <dsp:cNvPr id="0" name=""/>
        <dsp:cNvSpPr/>
      </dsp:nvSpPr>
      <dsp:spPr>
        <a:xfrm>
          <a:off x="1080714" y="2362868"/>
          <a:ext cx="1233554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Imprison political opponents</a:t>
          </a:r>
          <a:endParaRPr lang="he-IL" sz="1100" kern="1200" dirty="0"/>
        </a:p>
      </dsp:txBody>
      <dsp:txXfrm>
        <a:off x="1080714" y="2362868"/>
        <a:ext cx="1233554" cy="332774"/>
      </dsp:txXfrm>
    </dsp:sp>
    <dsp:sp modelId="{BC25DF42-4620-4A73-81F8-7CA9D10707DD}">
      <dsp:nvSpPr>
        <dsp:cNvPr id="0" name=""/>
        <dsp:cNvSpPr/>
      </dsp:nvSpPr>
      <dsp:spPr>
        <a:xfrm>
          <a:off x="1268851" y="2835407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Dissolve </a:t>
          </a:r>
          <a:r>
            <a:rPr lang="en-US" sz="1100" b="0" i="0" kern="1200" dirty="0" smtClean="0"/>
            <a:t>Legislature</a:t>
          </a:r>
          <a:endParaRPr lang="he-IL" sz="1100" b="0" kern="1200" dirty="0"/>
        </a:p>
      </dsp:txBody>
      <dsp:txXfrm>
        <a:off x="1268851" y="2835407"/>
        <a:ext cx="665548" cy="332774"/>
      </dsp:txXfrm>
    </dsp:sp>
    <dsp:sp modelId="{404337A5-EAD6-4553-BD89-C1BE5AC02670}">
      <dsp:nvSpPr>
        <dsp:cNvPr id="0" name=""/>
        <dsp:cNvSpPr/>
      </dsp:nvSpPr>
      <dsp:spPr>
        <a:xfrm>
          <a:off x="2649050" y="945249"/>
          <a:ext cx="903961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Economic Reforms</a:t>
          </a:r>
          <a:endParaRPr lang="he-IL" sz="1100" kern="1200" dirty="0"/>
        </a:p>
      </dsp:txBody>
      <dsp:txXfrm>
        <a:off x="2649050" y="945249"/>
        <a:ext cx="903961" cy="332774"/>
      </dsp:txXfrm>
    </dsp:sp>
    <dsp:sp modelId="{C8FECD49-3B08-407B-BBD3-51EE9A2E2DF9}">
      <dsp:nvSpPr>
        <dsp:cNvPr id="0" name=""/>
        <dsp:cNvSpPr/>
      </dsp:nvSpPr>
      <dsp:spPr>
        <a:xfrm>
          <a:off x="2887466" y="1391070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Priority Production</a:t>
          </a:r>
          <a:endParaRPr lang="he-IL" sz="1100" kern="1200" dirty="0"/>
        </a:p>
      </dsp:txBody>
      <dsp:txXfrm>
        <a:off x="2887466" y="1391070"/>
        <a:ext cx="665548" cy="332774"/>
      </dsp:txXfrm>
    </dsp:sp>
    <dsp:sp modelId="{54153A2A-DD78-4E2A-BD17-244BDE2C5CD2}">
      <dsp:nvSpPr>
        <dsp:cNvPr id="0" name=""/>
        <dsp:cNvSpPr/>
      </dsp:nvSpPr>
      <dsp:spPr>
        <a:xfrm>
          <a:off x="2887466" y="1943126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Nationalize  Industry</a:t>
          </a:r>
          <a:endParaRPr lang="he-IL" sz="1100" kern="1200" dirty="0"/>
        </a:p>
      </dsp:txBody>
      <dsp:txXfrm>
        <a:off x="2887466" y="1943126"/>
        <a:ext cx="665548" cy="332774"/>
      </dsp:txXfrm>
    </dsp:sp>
    <dsp:sp modelId="{861D67C3-FF89-490A-AC08-3FAFF5A77C5F}">
      <dsp:nvSpPr>
        <dsp:cNvPr id="0" name=""/>
        <dsp:cNvSpPr/>
      </dsp:nvSpPr>
      <dsp:spPr>
        <a:xfrm>
          <a:off x="3062292" y="2495182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Strict Regulation</a:t>
          </a:r>
          <a:endParaRPr lang="he-IL" sz="1100" kern="1200" dirty="0"/>
        </a:p>
      </dsp:txBody>
      <dsp:txXfrm>
        <a:off x="3062292" y="2495182"/>
        <a:ext cx="665548" cy="332774"/>
      </dsp:txXfrm>
    </dsp:sp>
    <dsp:sp modelId="{08FE6E46-A074-43F7-93FB-9DE90AD5D167}">
      <dsp:nvSpPr>
        <dsp:cNvPr id="0" name=""/>
        <dsp:cNvSpPr/>
      </dsp:nvSpPr>
      <dsp:spPr>
        <a:xfrm>
          <a:off x="1460812" y="472709"/>
          <a:ext cx="665548" cy="332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Return to glory</a:t>
          </a:r>
          <a:endParaRPr lang="en-GB" sz="1100" kern="1200" dirty="0"/>
        </a:p>
      </dsp:txBody>
      <dsp:txXfrm>
        <a:off x="1460812" y="472709"/>
        <a:ext cx="665548" cy="3327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2201803" y="1996275"/>
          <a:ext cx="229555" cy="758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262"/>
              </a:lnTo>
              <a:lnTo>
                <a:pt x="229555" y="758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846178" y="825913"/>
          <a:ext cx="1014983" cy="3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1"/>
              </a:lnTo>
              <a:lnTo>
                <a:pt x="1014983" y="173081"/>
              </a:lnTo>
              <a:lnTo>
                <a:pt x="1014983" y="346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52049-F4FA-4F93-BBC2-6290E8C3402C}">
      <dsp:nvSpPr>
        <dsp:cNvPr id="0" name=""/>
        <dsp:cNvSpPr/>
      </dsp:nvSpPr>
      <dsp:spPr>
        <a:xfrm>
          <a:off x="189540" y="1996275"/>
          <a:ext cx="247259" cy="758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262"/>
              </a:lnTo>
              <a:lnTo>
                <a:pt x="247259" y="758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848898" y="825913"/>
          <a:ext cx="997279" cy="346163"/>
        </a:xfrm>
        <a:custGeom>
          <a:avLst/>
          <a:gdLst/>
          <a:ahLst/>
          <a:cxnLst/>
          <a:rect l="0" t="0" r="0" b="0"/>
          <a:pathLst>
            <a:path>
              <a:moveTo>
                <a:pt x="997279" y="0"/>
              </a:moveTo>
              <a:lnTo>
                <a:pt x="997279" y="173081"/>
              </a:lnTo>
              <a:lnTo>
                <a:pt x="0" y="173081"/>
              </a:lnTo>
              <a:lnTo>
                <a:pt x="0" y="346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021980" y="1715"/>
          <a:ext cx="1648396" cy="824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European Integration</a:t>
          </a:r>
        </a:p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(Copenhagen Criteria)</a:t>
          </a:r>
          <a:endParaRPr lang="he-IL" sz="1050" kern="1200" dirty="0"/>
        </a:p>
      </dsp:txBody>
      <dsp:txXfrm>
        <a:off x="1021980" y="1715"/>
        <a:ext cx="1648396" cy="824198"/>
      </dsp:txXfrm>
    </dsp:sp>
    <dsp:sp modelId="{1E1DA542-9FEA-4191-94BD-1398E0FEECD5}">
      <dsp:nvSpPr>
        <dsp:cNvPr id="0" name=""/>
        <dsp:cNvSpPr/>
      </dsp:nvSpPr>
      <dsp:spPr>
        <a:xfrm>
          <a:off x="24700" y="1172076"/>
          <a:ext cx="1648396" cy="824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Political Reforms</a:t>
          </a:r>
          <a:endParaRPr lang="he-IL" sz="1100" kern="1200" dirty="0"/>
        </a:p>
      </dsp:txBody>
      <dsp:txXfrm>
        <a:off x="24700" y="1172076"/>
        <a:ext cx="1648396" cy="824198"/>
      </dsp:txXfrm>
    </dsp:sp>
    <dsp:sp modelId="{1B2BFC1E-6580-4AC7-B409-24B61BDC659B}">
      <dsp:nvSpPr>
        <dsp:cNvPr id="0" name=""/>
        <dsp:cNvSpPr/>
      </dsp:nvSpPr>
      <dsp:spPr>
        <a:xfrm>
          <a:off x="436799" y="2342438"/>
          <a:ext cx="1648396" cy="824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Strengthen Democratic Parties</a:t>
          </a:r>
          <a:endParaRPr lang="he-IL" sz="1100" kern="1200" dirty="0" smtClean="0"/>
        </a:p>
      </dsp:txBody>
      <dsp:txXfrm>
        <a:off x="436799" y="2342438"/>
        <a:ext cx="1648396" cy="824198"/>
      </dsp:txXfrm>
    </dsp:sp>
    <dsp:sp modelId="{404337A5-EAD6-4553-BD89-C1BE5AC02670}">
      <dsp:nvSpPr>
        <dsp:cNvPr id="0" name=""/>
        <dsp:cNvSpPr/>
      </dsp:nvSpPr>
      <dsp:spPr>
        <a:xfrm>
          <a:off x="2036963" y="1172076"/>
          <a:ext cx="1648396" cy="824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Economic Reforms</a:t>
          </a:r>
          <a:endParaRPr lang="he-IL" sz="1100" kern="1200" dirty="0"/>
        </a:p>
      </dsp:txBody>
      <dsp:txXfrm>
        <a:off x="2036963" y="1172076"/>
        <a:ext cx="1648396" cy="824198"/>
      </dsp:txXfrm>
    </dsp:sp>
    <dsp:sp modelId="{6B310F41-0A0F-44EA-AC03-BE045C3AA003}">
      <dsp:nvSpPr>
        <dsp:cNvPr id="0" name=""/>
        <dsp:cNvSpPr/>
      </dsp:nvSpPr>
      <dsp:spPr>
        <a:xfrm>
          <a:off x="2431359" y="2342438"/>
          <a:ext cx="1648396" cy="824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Currency Reform</a:t>
          </a:r>
        </a:p>
      </dsp:txBody>
      <dsp:txXfrm>
        <a:off x="2431359" y="2342438"/>
        <a:ext cx="1648396" cy="8241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60CC7-928D-41FA-9FCF-EBA3A186E8F9}">
      <dsp:nvSpPr>
        <dsp:cNvPr id="0" name=""/>
        <dsp:cNvSpPr/>
      </dsp:nvSpPr>
      <dsp:spPr>
        <a:xfrm>
          <a:off x="1595673" y="619166"/>
          <a:ext cx="748312" cy="25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72"/>
              </a:lnTo>
              <a:lnTo>
                <a:pt x="748312" y="129872"/>
              </a:lnTo>
              <a:lnTo>
                <a:pt x="748312" y="25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192C5-65BD-4153-8A16-0C523BAEB60D}">
      <dsp:nvSpPr>
        <dsp:cNvPr id="0" name=""/>
        <dsp:cNvSpPr/>
      </dsp:nvSpPr>
      <dsp:spPr>
        <a:xfrm>
          <a:off x="352608" y="1497352"/>
          <a:ext cx="185532" cy="568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965"/>
              </a:lnTo>
              <a:lnTo>
                <a:pt x="185532" y="5689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847360" y="619166"/>
          <a:ext cx="748312" cy="259744"/>
        </a:xfrm>
        <a:custGeom>
          <a:avLst/>
          <a:gdLst/>
          <a:ahLst/>
          <a:cxnLst/>
          <a:rect l="0" t="0" r="0" b="0"/>
          <a:pathLst>
            <a:path>
              <a:moveTo>
                <a:pt x="748312" y="0"/>
              </a:moveTo>
              <a:lnTo>
                <a:pt x="748312" y="129872"/>
              </a:lnTo>
              <a:lnTo>
                <a:pt x="0" y="129872"/>
              </a:lnTo>
              <a:lnTo>
                <a:pt x="0" y="25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977233" y="726"/>
          <a:ext cx="1236880" cy="618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European Union Treaties</a:t>
          </a:r>
          <a:endParaRPr lang="he-IL" sz="1100" kern="1200" dirty="0"/>
        </a:p>
      </dsp:txBody>
      <dsp:txXfrm>
        <a:off x="977233" y="726"/>
        <a:ext cx="1236880" cy="618440"/>
      </dsp:txXfrm>
    </dsp:sp>
    <dsp:sp modelId="{1E1DA542-9FEA-4191-94BD-1398E0FEECD5}">
      <dsp:nvSpPr>
        <dsp:cNvPr id="0" name=""/>
        <dsp:cNvSpPr/>
      </dsp:nvSpPr>
      <dsp:spPr>
        <a:xfrm>
          <a:off x="228920" y="878911"/>
          <a:ext cx="1236880" cy="618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Treaty of Nice</a:t>
          </a:r>
          <a:endParaRPr lang="he-IL" sz="1100" kern="1200" dirty="0"/>
        </a:p>
      </dsp:txBody>
      <dsp:txXfrm>
        <a:off x="228920" y="878911"/>
        <a:ext cx="1236880" cy="618440"/>
      </dsp:txXfrm>
    </dsp:sp>
    <dsp:sp modelId="{A482C0D7-6248-4982-BD70-2432F471F73F}">
      <dsp:nvSpPr>
        <dsp:cNvPr id="0" name=""/>
        <dsp:cNvSpPr/>
      </dsp:nvSpPr>
      <dsp:spPr>
        <a:xfrm>
          <a:off x="538140" y="1757097"/>
          <a:ext cx="1236880" cy="618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Treaty of Lisbon </a:t>
          </a:r>
          <a:endParaRPr lang="he-IL" sz="1100" kern="1200" dirty="0"/>
        </a:p>
      </dsp:txBody>
      <dsp:txXfrm>
        <a:off x="538140" y="1757097"/>
        <a:ext cx="1236880" cy="618440"/>
      </dsp:txXfrm>
    </dsp:sp>
    <dsp:sp modelId="{1D14A4EB-AC2A-4DDC-B5C7-7D8982163BA9}">
      <dsp:nvSpPr>
        <dsp:cNvPr id="0" name=""/>
        <dsp:cNvSpPr/>
      </dsp:nvSpPr>
      <dsp:spPr>
        <a:xfrm>
          <a:off x="1725545" y="878911"/>
          <a:ext cx="1236880" cy="618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Common Foreign and Security Policy</a:t>
          </a:r>
          <a:endParaRPr lang="he-IL" sz="1100" kern="1200" dirty="0"/>
        </a:p>
      </dsp:txBody>
      <dsp:txXfrm>
        <a:off x="1725545" y="878911"/>
        <a:ext cx="1236880" cy="6184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017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Afghanistan</a:t>
          </a:r>
          <a:endParaRPr lang="he-IL" sz="1100" kern="1200" dirty="0"/>
        </a:p>
      </dsp:txBody>
      <dsp:txXfrm>
        <a:off x="3017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Post Invasion Afghanistan</a:t>
          </a:r>
        </a:p>
      </dsp:txBody>
      <dsp:txXfrm>
        <a:off x="123" y="810592"/>
        <a:ext cx="1013419" cy="5067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017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Iraq</a:t>
          </a:r>
          <a:endParaRPr lang="he-IL" sz="1100" kern="1200" dirty="0"/>
        </a:p>
      </dsp:txBody>
      <dsp:txXfrm>
        <a:off x="3017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Post Invasion Iraq</a:t>
          </a:r>
        </a:p>
      </dsp:txBody>
      <dsp:txXfrm>
        <a:off x="123" y="810592"/>
        <a:ext cx="1013419" cy="5067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8737" y="0"/>
              </a:moveTo>
              <a:lnTo>
                <a:pt x="48737" y="106409"/>
              </a:lnTo>
              <a:lnTo>
                <a:pt x="45720" y="106409"/>
              </a:ln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6034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Western Sahara</a:t>
          </a:r>
          <a:endParaRPr lang="he-IL" sz="1100" kern="1200" dirty="0"/>
        </a:p>
      </dsp:txBody>
      <dsp:txXfrm>
        <a:off x="6034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Future of Western Sahara</a:t>
          </a:r>
        </a:p>
      </dsp:txBody>
      <dsp:txXfrm>
        <a:off x="123" y="810592"/>
        <a:ext cx="1013419" cy="5067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017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East Timor</a:t>
          </a:r>
          <a:endParaRPr lang="he-IL" sz="1100" kern="1200" dirty="0"/>
        </a:p>
      </dsp:txBody>
      <dsp:txXfrm>
        <a:off x="3017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East Timor Independence</a:t>
          </a:r>
        </a:p>
      </dsp:txBody>
      <dsp:txXfrm>
        <a:off x="123" y="810592"/>
        <a:ext cx="1013419" cy="5067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017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South Sudan</a:t>
          </a:r>
          <a:endParaRPr lang="he-IL" sz="1100" kern="1200" dirty="0"/>
        </a:p>
      </dsp:txBody>
      <dsp:txXfrm>
        <a:off x="3017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South Sudan Referendum</a:t>
          </a:r>
        </a:p>
      </dsp:txBody>
      <dsp:txXfrm>
        <a:off x="123" y="810592"/>
        <a:ext cx="1013419" cy="5067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5120-8911-4806-BF20-BA69E85295FF}">
      <dsp:nvSpPr>
        <dsp:cNvPr id="0" name=""/>
        <dsp:cNvSpPr/>
      </dsp:nvSpPr>
      <dsp:spPr>
        <a:xfrm>
          <a:off x="461113" y="597774"/>
          <a:ext cx="91440" cy="212818"/>
        </a:xfrm>
        <a:custGeom>
          <a:avLst/>
          <a:gdLst/>
          <a:ahLst/>
          <a:cxnLst/>
          <a:rect l="0" t="0" r="0" b="0"/>
          <a:pathLst>
            <a:path>
              <a:moveTo>
                <a:pt x="48737" y="0"/>
              </a:moveTo>
              <a:lnTo>
                <a:pt x="48737" y="106409"/>
              </a:lnTo>
              <a:lnTo>
                <a:pt x="45720" y="106409"/>
              </a:lnTo>
              <a:lnTo>
                <a:pt x="45720" y="212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6034" y="40393"/>
          <a:ext cx="1007632" cy="557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Kurdistan</a:t>
          </a:r>
          <a:endParaRPr lang="he-IL" sz="1100" kern="1200" dirty="0"/>
        </a:p>
      </dsp:txBody>
      <dsp:txXfrm>
        <a:off x="6034" y="40393"/>
        <a:ext cx="1007632" cy="557380"/>
      </dsp:txXfrm>
    </dsp:sp>
    <dsp:sp modelId="{6B310F41-0A0F-44EA-AC03-BE045C3AA003}">
      <dsp:nvSpPr>
        <dsp:cNvPr id="0" name=""/>
        <dsp:cNvSpPr/>
      </dsp:nvSpPr>
      <dsp:spPr>
        <a:xfrm>
          <a:off x="123" y="810592"/>
          <a:ext cx="1013419" cy="506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 independent Kurdistan</a:t>
          </a:r>
        </a:p>
      </dsp:txBody>
      <dsp:txXfrm>
        <a:off x="123" y="810592"/>
        <a:ext cx="1013419" cy="5067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FADE7-B129-44D4-8BF3-09CFA74C225F}">
      <dsp:nvSpPr>
        <dsp:cNvPr id="0" name=""/>
        <dsp:cNvSpPr/>
      </dsp:nvSpPr>
      <dsp:spPr>
        <a:xfrm>
          <a:off x="3355660" y="1365685"/>
          <a:ext cx="322862" cy="14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2"/>
              </a:lnTo>
              <a:lnTo>
                <a:pt x="322862" y="74572"/>
              </a:lnTo>
              <a:lnTo>
                <a:pt x="322862" y="1491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9F8F-82DC-4178-9361-A34BD465975B}">
      <dsp:nvSpPr>
        <dsp:cNvPr id="0" name=""/>
        <dsp:cNvSpPr/>
      </dsp:nvSpPr>
      <dsp:spPr>
        <a:xfrm>
          <a:off x="2522879" y="1869936"/>
          <a:ext cx="141211" cy="32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98"/>
              </a:lnTo>
              <a:lnTo>
                <a:pt x="141211" y="326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EE00-98FB-4610-ACEB-DCF094F53DD5}">
      <dsp:nvSpPr>
        <dsp:cNvPr id="0" name=""/>
        <dsp:cNvSpPr/>
      </dsp:nvSpPr>
      <dsp:spPr>
        <a:xfrm>
          <a:off x="2806964" y="1365685"/>
          <a:ext cx="548696" cy="149144"/>
        </a:xfrm>
        <a:custGeom>
          <a:avLst/>
          <a:gdLst/>
          <a:ahLst/>
          <a:cxnLst/>
          <a:rect l="0" t="0" r="0" b="0"/>
          <a:pathLst>
            <a:path>
              <a:moveTo>
                <a:pt x="548696" y="0"/>
              </a:moveTo>
              <a:lnTo>
                <a:pt x="548696" y="74572"/>
              </a:lnTo>
              <a:lnTo>
                <a:pt x="0" y="74572"/>
              </a:lnTo>
              <a:lnTo>
                <a:pt x="0" y="1491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2661704" y="861433"/>
          <a:ext cx="693956" cy="14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2"/>
              </a:lnTo>
              <a:lnTo>
                <a:pt x="693956" y="74572"/>
              </a:lnTo>
              <a:lnTo>
                <a:pt x="693956" y="1491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275057" y="357182"/>
          <a:ext cx="386647" cy="14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2"/>
              </a:lnTo>
              <a:lnTo>
                <a:pt x="386647" y="74572"/>
              </a:lnTo>
              <a:lnTo>
                <a:pt x="386647" y="1491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7027-AC51-49FA-8045-359257C0CDB1}">
      <dsp:nvSpPr>
        <dsp:cNvPr id="0" name=""/>
        <dsp:cNvSpPr/>
      </dsp:nvSpPr>
      <dsp:spPr>
        <a:xfrm>
          <a:off x="1363576" y="1869936"/>
          <a:ext cx="302366" cy="32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98"/>
              </a:lnTo>
              <a:lnTo>
                <a:pt x="302366" y="326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1718683" y="1363501"/>
          <a:ext cx="158398" cy="328881"/>
        </a:xfrm>
        <a:custGeom>
          <a:avLst/>
          <a:gdLst/>
          <a:ahLst/>
          <a:cxnLst/>
          <a:rect l="0" t="0" r="0" b="0"/>
          <a:pathLst>
            <a:path>
              <a:moveTo>
                <a:pt x="158398" y="0"/>
              </a:moveTo>
              <a:lnTo>
                <a:pt x="158398" y="328881"/>
              </a:lnTo>
              <a:lnTo>
                <a:pt x="0" y="328881"/>
              </a:lnTo>
            </a:path>
          </a:pathLst>
        </a:custGeom>
        <a:noFill/>
        <a:ln w="2857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32C0C90-6A78-4A5A-9F34-F78EBA339A97}">
      <dsp:nvSpPr>
        <dsp:cNvPr id="0" name=""/>
        <dsp:cNvSpPr/>
      </dsp:nvSpPr>
      <dsp:spPr>
        <a:xfrm>
          <a:off x="1085265" y="861433"/>
          <a:ext cx="791816" cy="146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8"/>
              </a:lnTo>
              <a:lnTo>
                <a:pt x="791816" y="72388"/>
              </a:lnTo>
              <a:lnTo>
                <a:pt x="791816" y="14696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E810-CD55-4A90-825D-D7810EE8EAB1}">
      <dsp:nvSpPr>
        <dsp:cNvPr id="0" name=""/>
        <dsp:cNvSpPr/>
      </dsp:nvSpPr>
      <dsp:spPr>
        <a:xfrm>
          <a:off x="248286" y="1869936"/>
          <a:ext cx="106531" cy="32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98"/>
              </a:lnTo>
              <a:lnTo>
                <a:pt x="106531" y="3266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486651" y="1365685"/>
          <a:ext cx="91440" cy="149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14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532371" y="861433"/>
          <a:ext cx="552893" cy="149144"/>
        </a:xfrm>
        <a:custGeom>
          <a:avLst/>
          <a:gdLst/>
          <a:ahLst/>
          <a:cxnLst/>
          <a:rect l="0" t="0" r="0" b="0"/>
          <a:pathLst>
            <a:path>
              <a:moveTo>
                <a:pt x="552893" y="0"/>
              </a:moveTo>
              <a:lnTo>
                <a:pt x="552893" y="74572"/>
              </a:lnTo>
              <a:lnTo>
                <a:pt x="0" y="74572"/>
              </a:lnTo>
              <a:lnTo>
                <a:pt x="0" y="14914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085265" y="357182"/>
          <a:ext cx="1189791" cy="149144"/>
        </a:xfrm>
        <a:custGeom>
          <a:avLst/>
          <a:gdLst/>
          <a:ahLst/>
          <a:cxnLst/>
          <a:rect l="0" t="0" r="0" b="0"/>
          <a:pathLst>
            <a:path>
              <a:moveTo>
                <a:pt x="1189791" y="0"/>
              </a:moveTo>
              <a:lnTo>
                <a:pt x="1189791" y="74572"/>
              </a:lnTo>
              <a:lnTo>
                <a:pt x="0" y="74572"/>
              </a:lnTo>
              <a:lnTo>
                <a:pt x="0" y="14914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919950" y="2075"/>
          <a:ext cx="710213" cy="355106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North Korea</a:t>
          </a:r>
          <a:endParaRPr lang="he-IL" sz="1000" kern="1200" dirty="0"/>
        </a:p>
      </dsp:txBody>
      <dsp:txXfrm>
        <a:off x="1919950" y="2075"/>
        <a:ext cx="710213" cy="355106"/>
      </dsp:txXfrm>
    </dsp:sp>
    <dsp:sp modelId="{1E1DA542-9FEA-4191-94BD-1398E0FEECD5}">
      <dsp:nvSpPr>
        <dsp:cNvPr id="0" name=""/>
        <dsp:cNvSpPr/>
      </dsp:nvSpPr>
      <dsp:spPr>
        <a:xfrm>
          <a:off x="730159" y="506327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Diplomatic Solution</a:t>
          </a:r>
          <a:endParaRPr lang="he-IL" sz="1000" kern="1200" dirty="0"/>
        </a:p>
      </dsp:txBody>
      <dsp:txXfrm>
        <a:off x="730159" y="506327"/>
        <a:ext cx="710213" cy="355106"/>
      </dsp:txXfrm>
    </dsp:sp>
    <dsp:sp modelId="{5F8F9F8E-87A5-4BEB-85FB-9CC97732872B}">
      <dsp:nvSpPr>
        <dsp:cNvPr id="0" name=""/>
        <dsp:cNvSpPr/>
      </dsp:nvSpPr>
      <dsp:spPr>
        <a:xfrm>
          <a:off x="177265" y="1010578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</a:t>
          </a:r>
          <a:endParaRPr lang="he-IL" sz="1000" kern="1200" dirty="0"/>
        </a:p>
      </dsp:txBody>
      <dsp:txXfrm>
        <a:off x="177265" y="1010578"/>
        <a:ext cx="710213" cy="355106"/>
      </dsp:txXfrm>
    </dsp:sp>
    <dsp:sp modelId="{08DAAC6A-5008-4F2F-9B87-B9661FEF6BC3}">
      <dsp:nvSpPr>
        <dsp:cNvPr id="0" name=""/>
        <dsp:cNvSpPr/>
      </dsp:nvSpPr>
      <dsp:spPr>
        <a:xfrm>
          <a:off x="177265" y="1514830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II</a:t>
          </a:r>
          <a:endParaRPr lang="he-IL" sz="1000" kern="1200" dirty="0"/>
        </a:p>
      </dsp:txBody>
      <dsp:txXfrm>
        <a:off x="177265" y="1514830"/>
        <a:ext cx="710213" cy="355106"/>
      </dsp:txXfrm>
    </dsp:sp>
    <dsp:sp modelId="{5C3C20ED-0F2F-4257-A2DE-628360350C7D}">
      <dsp:nvSpPr>
        <dsp:cNvPr id="0" name=""/>
        <dsp:cNvSpPr/>
      </dsp:nvSpPr>
      <dsp:spPr>
        <a:xfrm>
          <a:off x="354818" y="2019081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Military Sanctions</a:t>
          </a:r>
          <a:endParaRPr lang="he-IL" sz="1000" kern="1200" dirty="0"/>
        </a:p>
      </dsp:txBody>
      <dsp:txXfrm>
        <a:off x="354818" y="2019081"/>
        <a:ext cx="710213" cy="355106"/>
      </dsp:txXfrm>
    </dsp:sp>
    <dsp:sp modelId="{D0D50C71-B3D6-42C9-A218-941353A5295E}">
      <dsp:nvSpPr>
        <dsp:cNvPr id="0" name=""/>
        <dsp:cNvSpPr/>
      </dsp:nvSpPr>
      <dsp:spPr>
        <a:xfrm>
          <a:off x="1521975" y="1008394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</a:t>
          </a:r>
          <a:endParaRPr lang="he-IL" sz="1000" kern="1200" dirty="0"/>
        </a:p>
      </dsp:txBody>
      <dsp:txXfrm>
        <a:off x="1521975" y="1008394"/>
        <a:ext cx="710213" cy="355106"/>
      </dsp:txXfrm>
    </dsp:sp>
    <dsp:sp modelId="{8C7DB210-D891-4FA8-B5A9-1449786BE287}">
      <dsp:nvSpPr>
        <dsp:cNvPr id="0" name=""/>
        <dsp:cNvSpPr/>
      </dsp:nvSpPr>
      <dsp:spPr>
        <a:xfrm>
          <a:off x="1008470" y="1514830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II</a:t>
          </a:r>
          <a:endParaRPr lang="he-IL" sz="1000" kern="1200" dirty="0"/>
        </a:p>
      </dsp:txBody>
      <dsp:txXfrm>
        <a:off x="1008470" y="1514830"/>
        <a:ext cx="710213" cy="355106"/>
      </dsp:txXfrm>
    </dsp:sp>
    <dsp:sp modelId="{0B11399B-F4DB-48A4-A760-61EB3C87A984}">
      <dsp:nvSpPr>
        <dsp:cNvPr id="0" name=""/>
        <dsp:cNvSpPr/>
      </dsp:nvSpPr>
      <dsp:spPr>
        <a:xfrm>
          <a:off x="1665943" y="2019081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Economic Sanctions</a:t>
          </a:r>
          <a:endParaRPr lang="he-IL" sz="800" kern="1200" dirty="0"/>
        </a:p>
      </dsp:txBody>
      <dsp:txXfrm>
        <a:off x="1665943" y="2019081"/>
        <a:ext cx="710213" cy="355106"/>
      </dsp:txXfrm>
    </dsp:sp>
    <dsp:sp modelId="{404337A5-EAD6-4553-BD89-C1BE5AC02670}">
      <dsp:nvSpPr>
        <dsp:cNvPr id="0" name=""/>
        <dsp:cNvSpPr/>
      </dsp:nvSpPr>
      <dsp:spPr>
        <a:xfrm>
          <a:off x="2306597" y="506327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</a:p>
      </dsp:txBody>
      <dsp:txXfrm>
        <a:off x="2306597" y="506327"/>
        <a:ext cx="710213" cy="355106"/>
      </dsp:txXfrm>
    </dsp:sp>
    <dsp:sp modelId="{4962AA53-85A0-44A5-9701-74266CB8BA3D}">
      <dsp:nvSpPr>
        <dsp:cNvPr id="0" name=""/>
        <dsp:cNvSpPr/>
      </dsp:nvSpPr>
      <dsp:spPr>
        <a:xfrm>
          <a:off x="3000554" y="1010578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Arm The Opposition</a:t>
          </a:r>
          <a:endParaRPr lang="he-IL" sz="800" kern="1200" dirty="0"/>
        </a:p>
      </dsp:txBody>
      <dsp:txXfrm>
        <a:off x="3000554" y="1010578"/>
        <a:ext cx="710213" cy="355106"/>
      </dsp:txXfrm>
    </dsp:sp>
    <dsp:sp modelId="{FF6A922E-B144-484C-A408-4E95F969A21C}">
      <dsp:nvSpPr>
        <dsp:cNvPr id="0" name=""/>
        <dsp:cNvSpPr/>
      </dsp:nvSpPr>
      <dsp:spPr>
        <a:xfrm>
          <a:off x="2451857" y="1514830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Resolution</a:t>
          </a:r>
          <a:endParaRPr lang="he-IL" sz="800" kern="1200" dirty="0"/>
        </a:p>
      </dsp:txBody>
      <dsp:txXfrm>
        <a:off x="2451857" y="1514830"/>
        <a:ext cx="710213" cy="355106"/>
      </dsp:txXfrm>
    </dsp:sp>
    <dsp:sp modelId="{9A5496DE-9114-4B7E-BB95-90A13B3A2B80}">
      <dsp:nvSpPr>
        <dsp:cNvPr id="0" name=""/>
        <dsp:cNvSpPr/>
      </dsp:nvSpPr>
      <dsp:spPr>
        <a:xfrm>
          <a:off x="2664090" y="2019081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Fly Zone</a:t>
          </a:r>
          <a:endParaRPr lang="he-IL" sz="800" kern="1200" dirty="0"/>
        </a:p>
      </dsp:txBody>
      <dsp:txXfrm>
        <a:off x="2664090" y="2019081"/>
        <a:ext cx="710213" cy="355106"/>
      </dsp:txXfrm>
    </dsp:sp>
    <dsp:sp modelId="{0500D5F8-7EEE-4F4A-822D-67A0C7337F0D}">
      <dsp:nvSpPr>
        <dsp:cNvPr id="0" name=""/>
        <dsp:cNvSpPr/>
      </dsp:nvSpPr>
      <dsp:spPr>
        <a:xfrm>
          <a:off x="3323417" y="1514830"/>
          <a:ext cx="710213" cy="355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Regime Change By Force</a:t>
          </a:r>
          <a:endParaRPr lang="he-IL" sz="800" kern="1200" dirty="0"/>
        </a:p>
      </dsp:txBody>
      <dsp:txXfrm>
        <a:off x="3323417" y="1514830"/>
        <a:ext cx="710213" cy="3551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FADE7-B129-44D4-8BF3-09CFA74C225F}">
      <dsp:nvSpPr>
        <dsp:cNvPr id="0" name=""/>
        <dsp:cNvSpPr/>
      </dsp:nvSpPr>
      <dsp:spPr>
        <a:xfrm>
          <a:off x="3366232" y="1987050"/>
          <a:ext cx="133712" cy="104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961"/>
              </a:lnTo>
              <a:lnTo>
                <a:pt x="133712" y="1042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9F8F-82DC-4178-9361-A34BD465975B}">
      <dsp:nvSpPr>
        <dsp:cNvPr id="0" name=""/>
        <dsp:cNvSpPr/>
      </dsp:nvSpPr>
      <dsp:spPr>
        <a:xfrm>
          <a:off x="3366232" y="1987050"/>
          <a:ext cx="133712" cy="41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53"/>
              </a:lnTo>
              <a:lnTo>
                <a:pt x="133712" y="410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EE00-98FB-4610-ACEB-DCF094F53DD5}">
      <dsp:nvSpPr>
        <dsp:cNvPr id="0" name=""/>
        <dsp:cNvSpPr/>
      </dsp:nvSpPr>
      <dsp:spPr>
        <a:xfrm>
          <a:off x="3677080" y="1354142"/>
          <a:ext cx="91440" cy="187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634153" y="721234"/>
          <a:ext cx="1088646" cy="1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9"/>
              </a:lnTo>
              <a:lnTo>
                <a:pt x="1088646" y="93599"/>
              </a:lnTo>
              <a:lnTo>
                <a:pt x="1088646" y="1871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7027-AC51-49FA-8045-359257C0CDB1}">
      <dsp:nvSpPr>
        <dsp:cNvPr id="0" name=""/>
        <dsp:cNvSpPr/>
      </dsp:nvSpPr>
      <dsp:spPr>
        <a:xfrm>
          <a:off x="1525450" y="2619959"/>
          <a:ext cx="133712" cy="41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53"/>
              </a:lnTo>
              <a:lnTo>
                <a:pt x="133712" y="410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1971160" y="1987050"/>
          <a:ext cx="673021" cy="410053"/>
        </a:xfrm>
        <a:custGeom>
          <a:avLst/>
          <a:gdLst/>
          <a:ahLst/>
          <a:cxnLst/>
          <a:rect l="0" t="0" r="0" b="0"/>
          <a:pathLst>
            <a:path>
              <a:moveTo>
                <a:pt x="673021" y="0"/>
              </a:moveTo>
              <a:lnTo>
                <a:pt x="673021" y="410053"/>
              </a:lnTo>
              <a:lnTo>
                <a:pt x="0" y="41005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C0C90-6A78-4A5A-9F34-F78EBA339A97}">
      <dsp:nvSpPr>
        <dsp:cNvPr id="0" name=""/>
        <dsp:cNvSpPr/>
      </dsp:nvSpPr>
      <dsp:spPr>
        <a:xfrm>
          <a:off x="1545507" y="1354142"/>
          <a:ext cx="1098674" cy="1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9"/>
              </a:lnTo>
              <a:lnTo>
                <a:pt x="1098674" y="93599"/>
              </a:lnTo>
              <a:lnTo>
                <a:pt x="1098674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E810-CD55-4A90-825D-D7810EE8EAB1}">
      <dsp:nvSpPr>
        <dsp:cNvPr id="0" name=""/>
        <dsp:cNvSpPr/>
      </dsp:nvSpPr>
      <dsp:spPr>
        <a:xfrm>
          <a:off x="90264" y="2619959"/>
          <a:ext cx="133712" cy="41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53"/>
              </a:lnTo>
              <a:lnTo>
                <a:pt x="133712" y="410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401112" y="1987050"/>
          <a:ext cx="91440" cy="187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446832" y="1354142"/>
          <a:ext cx="1098674" cy="187198"/>
        </a:xfrm>
        <a:custGeom>
          <a:avLst/>
          <a:gdLst/>
          <a:ahLst/>
          <a:cxnLst/>
          <a:rect l="0" t="0" r="0" b="0"/>
          <a:pathLst>
            <a:path>
              <a:moveTo>
                <a:pt x="1098674" y="0"/>
              </a:moveTo>
              <a:lnTo>
                <a:pt x="1098674" y="93599"/>
              </a:lnTo>
              <a:lnTo>
                <a:pt x="0" y="93599"/>
              </a:lnTo>
              <a:lnTo>
                <a:pt x="0" y="187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545507" y="721234"/>
          <a:ext cx="1088646" cy="187198"/>
        </a:xfrm>
        <a:custGeom>
          <a:avLst/>
          <a:gdLst/>
          <a:ahLst/>
          <a:cxnLst/>
          <a:rect l="0" t="0" r="0" b="0"/>
          <a:pathLst>
            <a:path>
              <a:moveTo>
                <a:pt x="1088646" y="0"/>
              </a:moveTo>
              <a:lnTo>
                <a:pt x="1088646" y="93599"/>
              </a:lnTo>
              <a:lnTo>
                <a:pt x="0" y="93599"/>
              </a:lnTo>
              <a:lnTo>
                <a:pt x="0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188444" y="275524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Cuba</a:t>
          </a:r>
          <a:endParaRPr lang="he-IL" sz="1000" kern="1200" dirty="0"/>
        </a:p>
      </dsp:txBody>
      <dsp:txXfrm>
        <a:off x="2188444" y="275524"/>
        <a:ext cx="891419" cy="445709"/>
      </dsp:txXfrm>
    </dsp:sp>
    <dsp:sp modelId="{1E1DA542-9FEA-4191-94BD-1398E0FEECD5}">
      <dsp:nvSpPr>
        <dsp:cNvPr id="0" name=""/>
        <dsp:cNvSpPr/>
      </dsp:nvSpPr>
      <dsp:spPr>
        <a:xfrm>
          <a:off x="1099797" y="908432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Diplomatic 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  <a:endParaRPr lang="he-IL" sz="1000" kern="1200" dirty="0"/>
        </a:p>
      </dsp:txBody>
      <dsp:txXfrm>
        <a:off x="1099797" y="908432"/>
        <a:ext cx="891419" cy="445709"/>
      </dsp:txXfrm>
    </dsp:sp>
    <dsp:sp modelId="{5F8F9F8E-87A5-4BEB-85FB-9CC97732872B}">
      <dsp:nvSpPr>
        <dsp:cNvPr id="0" name=""/>
        <dsp:cNvSpPr/>
      </dsp:nvSpPr>
      <dsp:spPr>
        <a:xfrm>
          <a:off x="1122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</a:t>
          </a:r>
          <a:endParaRPr lang="he-IL" sz="1000" kern="1200" dirty="0"/>
        </a:p>
      </dsp:txBody>
      <dsp:txXfrm>
        <a:off x="1122" y="1541341"/>
        <a:ext cx="891419" cy="445709"/>
      </dsp:txXfrm>
    </dsp:sp>
    <dsp:sp modelId="{08DAAC6A-5008-4F2F-9B87-B9661FEF6BC3}">
      <dsp:nvSpPr>
        <dsp:cNvPr id="0" name=""/>
        <dsp:cNvSpPr/>
      </dsp:nvSpPr>
      <dsp:spPr>
        <a:xfrm>
          <a:off x="1122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II</a:t>
          </a:r>
          <a:endParaRPr lang="he-IL" sz="1000" kern="1200" dirty="0"/>
        </a:p>
      </dsp:txBody>
      <dsp:txXfrm>
        <a:off x="1122" y="2174249"/>
        <a:ext cx="891419" cy="445709"/>
      </dsp:txXfrm>
    </dsp:sp>
    <dsp:sp modelId="{5C3C20ED-0F2F-4257-A2DE-628360350C7D}">
      <dsp:nvSpPr>
        <dsp:cNvPr id="0" name=""/>
        <dsp:cNvSpPr/>
      </dsp:nvSpPr>
      <dsp:spPr>
        <a:xfrm>
          <a:off x="223977" y="2807157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Military Sanctions</a:t>
          </a:r>
          <a:endParaRPr lang="he-IL" sz="1000" kern="1200" dirty="0"/>
        </a:p>
      </dsp:txBody>
      <dsp:txXfrm>
        <a:off x="223977" y="2807157"/>
        <a:ext cx="891419" cy="445709"/>
      </dsp:txXfrm>
    </dsp:sp>
    <dsp:sp modelId="{D0D50C71-B3D6-42C9-A218-941353A5295E}">
      <dsp:nvSpPr>
        <dsp:cNvPr id="0" name=""/>
        <dsp:cNvSpPr/>
      </dsp:nvSpPr>
      <dsp:spPr>
        <a:xfrm>
          <a:off x="2198472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</a:t>
          </a:r>
          <a:endParaRPr lang="he-IL" sz="1000" kern="1200" dirty="0"/>
        </a:p>
      </dsp:txBody>
      <dsp:txXfrm>
        <a:off x="2198472" y="1541341"/>
        <a:ext cx="891419" cy="445709"/>
      </dsp:txXfrm>
    </dsp:sp>
    <dsp:sp modelId="{8C7DB210-D891-4FA8-B5A9-1449786BE287}">
      <dsp:nvSpPr>
        <dsp:cNvPr id="0" name=""/>
        <dsp:cNvSpPr/>
      </dsp:nvSpPr>
      <dsp:spPr>
        <a:xfrm>
          <a:off x="1079740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II</a:t>
          </a:r>
          <a:endParaRPr lang="he-IL" sz="1000" kern="1200" dirty="0"/>
        </a:p>
      </dsp:txBody>
      <dsp:txXfrm>
        <a:off x="1079740" y="2174249"/>
        <a:ext cx="891419" cy="445709"/>
      </dsp:txXfrm>
    </dsp:sp>
    <dsp:sp modelId="{0B11399B-F4DB-48A4-A760-61EB3C87A984}">
      <dsp:nvSpPr>
        <dsp:cNvPr id="0" name=""/>
        <dsp:cNvSpPr/>
      </dsp:nvSpPr>
      <dsp:spPr>
        <a:xfrm>
          <a:off x="1659163" y="2807157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Economic Sanctions</a:t>
          </a:r>
          <a:endParaRPr lang="he-IL" sz="1000" kern="1200" dirty="0"/>
        </a:p>
      </dsp:txBody>
      <dsp:txXfrm>
        <a:off x="1659163" y="2807157"/>
        <a:ext cx="891419" cy="445709"/>
      </dsp:txXfrm>
    </dsp:sp>
    <dsp:sp modelId="{404337A5-EAD6-4553-BD89-C1BE5AC02670}">
      <dsp:nvSpPr>
        <dsp:cNvPr id="0" name=""/>
        <dsp:cNvSpPr/>
      </dsp:nvSpPr>
      <dsp:spPr>
        <a:xfrm>
          <a:off x="3277090" y="908432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</a:p>
      </dsp:txBody>
      <dsp:txXfrm>
        <a:off x="3277090" y="908432"/>
        <a:ext cx="891419" cy="445709"/>
      </dsp:txXfrm>
    </dsp:sp>
    <dsp:sp modelId="{FF6A922E-B144-484C-A408-4E95F969A21C}">
      <dsp:nvSpPr>
        <dsp:cNvPr id="0" name=""/>
        <dsp:cNvSpPr/>
      </dsp:nvSpPr>
      <dsp:spPr>
        <a:xfrm>
          <a:off x="3277090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Resolution</a:t>
          </a:r>
          <a:endParaRPr lang="he-IL" sz="1000" kern="1200" dirty="0"/>
        </a:p>
      </dsp:txBody>
      <dsp:txXfrm>
        <a:off x="3277090" y="1541341"/>
        <a:ext cx="891419" cy="445709"/>
      </dsp:txXfrm>
    </dsp:sp>
    <dsp:sp modelId="{9A5496DE-9114-4B7E-BB95-90A13B3A2B80}">
      <dsp:nvSpPr>
        <dsp:cNvPr id="0" name=""/>
        <dsp:cNvSpPr/>
      </dsp:nvSpPr>
      <dsp:spPr>
        <a:xfrm>
          <a:off x="3499945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Fly Zone</a:t>
          </a:r>
          <a:endParaRPr lang="he-IL" sz="1000" kern="1200" dirty="0"/>
        </a:p>
      </dsp:txBody>
      <dsp:txXfrm>
        <a:off x="3499945" y="2174249"/>
        <a:ext cx="891419" cy="445709"/>
      </dsp:txXfrm>
    </dsp:sp>
    <dsp:sp modelId="{0500D5F8-7EEE-4F4A-822D-67A0C7337F0D}">
      <dsp:nvSpPr>
        <dsp:cNvPr id="0" name=""/>
        <dsp:cNvSpPr/>
      </dsp:nvSpPr>
      <dsp:spPr>
        <a:xfrm>
          <a:off x="3499945" y="2807157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Regime Change By Force</a:t>
          </a:r>
          <a:endParaRPr lang="he-IL" sz="1000" kern="1200" dirty="0"/>
        </a:p>
      </dsp:txBody>
      <dsp:txXfrm>
        <a:off x="3499945" y="2807157"/>
        <a:ext cx="891419" cy="445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0D383-D3FD-44E4-BE81-28050FB46EB8}">
      <dsp:nvSpPr>
        <dsp:cNvPr id="0" name=""/>
        <dsp:cNvSpPr/>
      </dsp:nvSpPr>
      <dsp:spPr>
        <a:xfrm>
          <a:off x="2634584" y="947414"/>
          <a:ext cx="142184" cy="202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573"/>
              </a:lnTo>
              <a:lnTo>
                <a:pt x="142184" y="2023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514A8-8E57-4696-BC05-43BB24E96955}">
      <dsp:nvSpPr>
        <dsp:cNvPr id="0" name=""/>
        <dsp:cNvSpPr/>
      </dsp:nvSpPr>
      <dsp:spPr>
        <a:xfrm>
          <a:off x="2436543" y="947414"/>
          <a:ext cx="198041" cy="1468848"/>
        </a:xfrm>
        <a:custGeom>
          <a:avLst/>
          <a:gdLst/>
          <a:ahLst/>
          <a:cxnLst/>
          <a:rect l="0" t="0" r="0" b="0"/>
          <a:pathLst>
            <a:path>
              <a:moveTo>
                <a:pt x="198041" y="0"/>
              </a:moveTo>
              <a:lnTo>
                <a:pt x="198041" y="1468848"/>
              </a:lnTo>
              <a:lnTo>
                <a:pt x="0" y="1468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FF110-F21A-4DB1-A1C1-F8452BF1B3C7}">
      <dsp:nvSpPr>
        <dsp:cNvPr id="0" name=""/>
        <dsp:cNvSpPr/>
      </dsp:nvSpPr>
      <dsp:spPr>
        <a:xfrm>
          <a:off x="2634584" y="947414"/>
          <a:ext cx="142184" cy="91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124"/>
              </a:lnTo>
              <a:lnTo>
                <a:pt x="142184" y="914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2D54-B627-4D80-A793-777A38B10600}">
      <dsp:nvSpPr>
        <dsp:cNvPr id="0" name=""/>
        <dsp:cNvSpPr/>
      </dsp:nvSpPr>
      <dsp:spPr>
        <a:xfrm>
          <a:off x="2436543" y="947414"/>
          <a:ext cx="198041" cy="359399"/>
        </a:xfrm>
        <a:custGeom>
          <a:avLst/>
          <a:gdLst/>
          <a:ahLst/>
          <a:cxnLst/>
          <a:rect l="0" t="0" r="0" b="0"/>
          <a:pathLst>
            <a:path>
              <a:moveTo>
                <a:pt x="198041" y="0"/>
              </a:moveTo>
              <a:lnTo>
                <a:pt x="198041" y="359399"/>
              </a:lnTo>
              <a:lnTo>
                <a:pt x="0" y="359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884281" y="392689"/>
          <a:ext cx="1129462" cy="16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36"/>
              </a:lnTo>
              <a:lnTo>
                <a:pt x="1129462" y="82036"/>
              </a:lnTo>
              <a:lnTo>
                <a:pt x="1129462" y="164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AE866-4B6C-4053-9E8D-9367EFA0F0A6}">
      <dsp:nvSpPr>
        <dsp:cNvPr id="0" name=""/>
        <dsp:cNvSpPr/>
      </dsp:nvSpPr>
      <dsp:spPr>
        <a:xfrm>
          <a:off x="419976" y="947414"/>
          <a:ext cx="417022" cy="202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573"/>
              </a:lnTo>
              <a:lnTo>
                <a:pt x="417022" y="2023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BCBBA-6048-4130-BD59-8904B089E06D}">
      <dsp:nvSpPr>
        <dsp:cNvPr id="0" name=""/>
        <dsp:cNvSpPr/>
      </dsp:nvSpPr>
      <dsp:spPr>
        <a:xfrm>
          <a:off x="419976" y="947414"/>
          <a:ext cx="196163" cy="1468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848"/>
              </a:lnTo>
              <a:lnTo>
                <a:pt x="196163" y="1468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F422D-4A9D-4F49-B37C-0C0F4DF4B417}">
      <dsp:nvSpPr>
        <dsp:cNvPr id="0" name=""/>
        <dsp:cNvSpPr/>
      </dsp:nvSpPr>
      <dsp:spPr>
        <a:xfrm>
          <a:off x="419976" y="947414"/>
          <a:ext cx="210078" cy="91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124"/>
              </a:lnTo>
              <a:lnTo>
                <a:pt x="210078" y="914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AD63E-11CE-4704-90C0-C4661D90C2C1}">
      <dsp:nvSpPr>
        <dsp:cNvPr id="0" name=""/>
        <dsp:cNvSpPr/>
      </dsp:nvSpPr>
      <dsp:spPr>
        <a:xfrm>
          <a:off x="419976" y="947414"/>
          <a:ext cx="196163" cy="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399"/>
              </a:lnTo>
              <a:lnTo>
                <a:pt x="196163" y="359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853802" y="392689"/>
          <a:ext cx="1030479" cy="164073"/>
        </a:xfrm>
        <a:custGeom>
          <a:avLst/>
          <a:gdLst/>
          <a:ahLst/>
          <a:cxnLst/>
          <a:rect l="0" t="0" r="0" b="0"/>
          <a:pathLst>
            <a:path>
              <a:moveTo>
                <a:pt x="1030479" y="0"/>
              </a:moveTo>
              <a:lnTo>
                <a:pt x="1030479" y="82036"/>
              </a:lnTo>
              <a:lnTo>
                <a:pt x="0" y="82036"/>
              </a:lnTo>
              <a:lnTo>
                <a:pt x="0" y="164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440646" y="2038"/>
          <a:ext cx="887270" cy="390651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Democracy</a:t>
          </a:r>
          <a:endParaRPr lang="he-IL" sz="1200" kern="1200" dirty="0"/>
        </a:p>
      </dsp:txBody>
      <dsp:txXfrm>
        <a:off x="1440646" y="2038"/>
        <a:ext cx="887270" cy="390651"/>
      </dsp:txXfrm>
    </dsp:sp>
    <dsp:sp modelId="{1E1DA542-9FEA-4191-94BD-1398E0FEECD5}">
      <dsp:nvSpPr>
        <dsp:cNvPr id="0" name=""/>
        <dsp:cNvSpPr/>
      </dsp:nvSpPr>
      <dsp:spPr>
        <a:xfrm>
          <a:off x="311519" y="556763"/>
          <a:ext cx="1084565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Political Reforms</a:t>
          </a:r>
          <a:endParaRPr lang="he-IL" sz="1100" kern="1200" dirty="0"/>
        </a:p>
      </dsp:txBody>
      <dsp:txXfrm>
        <a:off x="311519" y="556763"/>
        <a:ext cx="1084565" cy="390651"/>
      </dsp:txXfrm>
    </dsp:sp>
    <dsp:sp modelId="{A82DB0A9-B415-4687-8231-0B770E0C0518}">
      <dsp:nvSpPr>
        <dsp:cNvPr id="0" name=""/>
        <dsp:cNvSpPr/>
      </dsp:nvSpPr>
      <dsp:spPr>
        <a:xfrm>
          <a:off x="616139" y="111148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Establish parliament</a:t>
          </a:r>
          <a:endParaRPr lang="he-IL" sz="1050" kern="1200" dirty="0"/>
        </a:p>
      </dsp:txBody>
      <dsp:txXfrm>
        <a:off x="616139" y="1111487"/>
        <a:ext cx="781302" cy="390651"/>
      </dsp:txXfrm>
    </dsp:sp>
    <dsp:sp modelId="{51049FE9-86BC-49DE-9516-20521E151F0D}">
      <dsp:nvSpPr>
        <dsp:cNvPr id="0" name=""/>
        <dsp:cNvSpPr/>
      </dsp:nvSpPr>
      <dsp:spPr>
        <a:xfrm>
          <a:off x="630054" y="166621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Reform the courts</a:t>
          </a:r>
          <a:endParaRPr lang="he-IL" sz="1100" kern="1200" dirty="0"/>
        </a:p>
      </dsp:txBody>
      <dsp:txXfrm>
        <a:off x="630054" y="1666212"/>
        <a:ext cx="781302" cy="390651"/>
      </dsp:txXfrm>
    </dsp:sp>
    <dsp:sp modelId="{315F3A6A-024F-446D-ACAE-5AAA3EF2FA29}">
      <dsp:nvSpPr>
        <dsp:cNvPr id="0" name=""/>
        <dsp:cNvSpPr/>
      </dsp:nvSpPr>
      <dsp:spPr>
        <a:xfrm>
          <a:off x="616139" y="222093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Free political prisoners</a:t>
          </a:r>
          <a:endParaRPr lang="he-IL" sz="1100" kern="1200" dirty="0"/>
        </a:p>
      </dsp:txBody>
      <dsp:txXfrm>
        <a:off x="616139" y="2220937"/>
        <a:ext cx="781302" cy="390651"/>
      </dsp:txXfrm>
    </dsp:sp>
    <dsp:sp modelId="{3DC55E24-5B96-4A6A-AFB7-E1D2C934605B}">
      <dsp:nvSpPr>
        <dsp:cNvPr id="0" name=""/>
        <dsp:cNvSpPr/>
      </dsp:nvSpPr>
      <dsp:spPr>
        <a:xfrm>
          <a:off x="836998" y="277566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Constitution reform</a:t>
          </a:r>
          <a:endParaRPr lang="he-IL" sz="1100" kern="1200" dirty="0"/>
        </a:p>
      </dsp:txBody>
      <dsp:txXfrm>
        <a:off x="836998" y="2775662"/>
        <a:ext cx="781302" cy="390651"/>
      </dsp:txXfrm>
    </dsp:sp>
    <dsp:sp modelId="{404337A5-EAD6-4553-BD89-C1BE5AC02670}">
      <dsp:nvSpPr>
        <dsp:cNvPr id="0" name=""/>
        <dsp:cNvSpPr/>
      </dsp:nvSpPr>
      <dsp:spPr>
        <a:xfrm>
          <a:off x="2539794" y="556763"/>
          <a:ext cx="947899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Economic Reforms</a:t>
          </a:r>
          <a:endParaRPr lang="he-IL" sz="1200" kern="1200" dirty="0"/>
        </a:p>
      </dsp:txBody>
      <dsp:txXfrm>
        <a:off x="2539794" y="556763"/>
        <a:ext cx="947899" cy="390651"/>
      </dsp:txXfrm>
    </dsp:sp>
    <dsp:sp modelId="{C8FECD49-3B08-407B-BBD3-51EE9A2E2DF9}">
      <dsp:nvSpPr>
        <dsp:cNvPr id="0" name=""/>
        <dsp:cNvSpPr/>
      </dsp:nvSpPr>
      <dsp:spPr>
        <a:xfrm>
          <a:off x="1655240" y="111148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Economic Liberty</a:t>
          </a:r>
          <a:endParaRPr lang="he-IL" sz="900" kern="1200" dirty="0"/>
        </a:p>
      </dsp:txBody>
      <dsp:txXfrm>
        <a:off x="1655240" y="1111487"/>
        <a:ext cx="781302" cy="390651"/>
      </dsp:txXfrm>
    </dsp:sp>
    <dsp:sp modelId="{59AC4918-6A83-423B-887D-981B8C18D0EA}">
      <dsp:nvSpPr>
        <dsp:cNvPr id="0" name=""/>
        <dsp:cNvSpPr/>
      </dsp:nvSpPr>
      <dsp:spPr>
        <a:xfrm>
          <a:off x="2776769" y="166621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Limited regulation</a:t>
          </a:r>
          <a:endParaRPr lang="he-IL" sz="1100" kern="1200" dirty="0"/>
        </a:p>
      </dsp:txBody>
      <dsp:txXfrm>
        <a:off x="2776769" y="1666212"/>
        <a:ext cx="781302" cy="390651"/>
      </dsp:txXfrm>
    </dsp:sp>
    <dsp:sp modelId="{BFCA4CB9-B3EF-4C20-8BD5-08B7B93A4060}">
      <dsp:nvSpPr>
        <dsp:cNvPr id="0" name=""/>
        <dsp:cNvSpPr/>
      </dsp:nvSpPr>
      <dsp:spPr>
        <a:xfrm>
          <a:off x="1655240" y="222093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Privatization</a:t>
          </a:r>
          <a:endParaRPr lang="he-IL" sz="1100" kern="1200" dirty="0"/>
        </a:p>
      </dsp:txBody>
      <dsp:txXfrm>
        <a:off x="1655240" y="2220937"/>
        <a:ext cx="781302" cy="390651"/>
      </dsp:txXfrm>
    </dsp:sp>
    <dsp:sp modelId="{56B36169-7F42-47C2-9109-F60A43F34AD1}">
      <dsp:nvSpPr>
        <dsp:cNvPr id="0" name=""/>
        <dsp:cNvSpPr/>
      </dsp:nvSpPr>
      <dsp:spPr>
        <a:xfrm>
          <a:off x="2776769" y="277566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Market Economy</a:t>
          </a:r>
          <a:endParaRPr lang="he-IL" sz="1100" kern="1200" dirty="0"/>
        </a:p>
      </dsp:txBody>
      <dsp:txXfrm>
        <a:off x="2776769" y="2775662"/>
        <a:ext cx="781302" cy="39065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03C9D-26D3-408A-B611-9E84C1791A23}">
      <dsp:nvSpPr>
        <dsp:cNvPr id="0" name=""/>
        <dsp:cNvSpPr/>
      </dsp:nvSpPr>
      <dsp:spPr>
        <a:xfrm>
          <a:off x="3580576" y="1689035"/>
          <a:ext cx="453527" cy="18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13"/>
              </a:lnTo>
              <a:lnTo>
                <a:pt x="453527" y="108013"/>
              </a:lnTo>
              <a:lnTo>
                <a:pt x="453527" y="18317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8A4FF-6FDD-4158-92B0-3D06DC855CB5}">
      <dsp:nvSpPr>
        <dsp:cNvPr id="0" name=""/>
        <dsp:cNvSpPr/>
      </dsp:nvSpPr>
      <dsp:spPr>
        <a:xfrm>
          <a:off x="2881638" y="2197265"/>
          <a:ext cx="107372" cy="329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75"/>
              </a:lnTo>
              <a:lnTo>
                <a:pt x="107372" y="329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EE00-98FB-4610-ACEB-DCF094F53DD5}">
      <dsp:nvSpPr>
        <dsp:cNvPr id="0" name=""/>
        <dsp:cNvSpPr/>
      </dsp:nvSpPr>
      <dsp:spPr>
        <a:xfrm>
          <a:off x="3167965" y="1689035"/>
          <a:ext cx="412611" cy="150321"/>
        </a:xfrm>
        <a:custGeom>
          <a:avLst/>
          <a:gdLst/>
          <a:ahLst/>
          <a:cxnLst/>
          <a:rect l="0" t="0" r="0" b="0"/>
          <a:pathLst>
            <a:path>
              <a:moveTo>
                <a:pt x="412611" y="0"/>
              </a:moveTo>
              <a:lnTo>
                <a:pt x="412611" y="75160"/>
              </a:lnTo>
              <a:lnTo>
                <a:pt x="0" y="75160"/>
              </a:lnTo>
              <a:lnTo>
                <a:pt x="0" y="15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3580576" y="1180805"/>
          <a:ext cx="108696" cy="150321"/>
        </a:xfrm>
        <a:custGeom>
          <a:avLst/>
          <a:gdLst/>
          <a:ahLst/>
          <a:cxnLst/>
          <a:rect l="0" t="0" r="0" b="0"/>
          <a:pathLst>
            <a:path>
              <a:moveTo>
                <a:pt x="108696" y="0"/>
              </a:moveTo>
              <a:lnTo>
                <a:pt x="108696" y="75160"/>
              </a:lnTo>
              <a:lnTo>
                <a:pt x="0" y="75160"/>
              </a:lnTo>
              <a:lnTo>
                <a:pt x="0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465570" y="672575"/>
          <a:ext cx="1223703" cy="15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60"/>
              </a:lnTo>
              <a:lnTo>
                <a:pt x="1223703" y="75160"/>
              </a:lnTo>
              <a:lnTo>
                <a:pt x="1223703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7027-AC51-49FA-8045-359257C0CDB1}">
      <dsp:nvSpPr>
        <dsp:cNvPr id="0" name=""/>
        <dsp:cNvSpPr/>
      </dsp:nvSpPr>
      <dsp:spPr>
        <a:xfrm>
          <a:off x="1403476" y="2705495"/>
          <a:ext cx="107372" cy="329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75"/>
              </a:lnTo>
              <a:lnTo>
                <a:pt x="107372" y="329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1761385" y="2197265"/>
          <a:ext cx="503727" cy="329275"/>
        </a:xfrm>
        <a:custGeom>
          <a:avLst/>
          <a:gdLst/>
          <a:ahLst/>
          <a:cxnLst/>
          <a:rect l="0" t="0" r="0" b="0"/>
          <a:pathLst>
            <a:path>
              <a:moveTo>
                <a:pt x="503727" y="0"/>
              </a:moveTo>
              <a:lnTo>
                <a:pt x="503727" y="329275"/>
              </a:lnTo>
              <a:lnTo>
                <a:pt x="0" y="329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C0C90-6A78-4A5A-9F34-F78EBA339A97}">
      <dsp:nvSpPr>
        <dsp:cNvPr id="0" name=""/>
        <dsp:cNvSpPr/>
      </dsp:nvSpPr>
      <dsp:spPr>
        <a:xfrm>
          <a:off x="2219392" y="1689035"/>
          <a:ext cx="91440" cy="150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C6AA-7343-4C1F-8AE3-9886A46642DA}">
      <dsp:nvSpPr>
        <dsp:cNvPr id="0" name=""/>
        <dsp:cNvSpPr/>
      </dsp:nvSpPr>
      <dsp:spPr>
        <a:xfrm>
          <a:off x="1330105" y="1180805"/>
          <a:ext cx="935007" cy="15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60"/>
              </a:lnTo>
              <a:lnTo>
                <a:pt x="935007" y="75160"/>
              </a:lnTo>
              <a:lnTo>
                <a:pt x="935007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E810-CD55-4A90-825D-D7810EE8EAB1}">
      <dsp:nvSpPr>
        <dsp:cNvPr id="0" name=""/>
        <dsp:cNvSpPr/>
      </dsp:nvSpPr>
      <dsp:spPr>
        <a:xfrm>
          <a:off x="72057" y="2197265"/>
          <a:ext cx="107372" cy="329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75"/>
              </a:lnTo>
              <a:lnTo>
                <a:pt x="107372" y="329275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312664" y="1689035"/>
          <a:ext cx="91440" cy="150321"/>
        </a:xfrm>
        <a:custGeom>
          <a:avLst/>
          <a:gdLst/>
          <a:ahLst/>
          <a:cxnLst/>
          <a:rect l="0" t="0" r="0" b="0"/>
          <a:pathLst>
            <a:path>
              <a:moveTo>
                <a:pt x="78561" y="0"/>
              </a:moveTo>
              <a:lnTo>
                <a:pt x="78561" y="75160"/>
              </a:lnTo>
              <a:lnTo>
                <a:pt x="45720" y="75160"/>
              </a:lnTo>
              <a:lnTo>
                <a:pt x="45720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391225" y="1180805"/>
          <a:ext cx="938879" cy="150321"/>
        </a:xfrm>
        <a:custGeom>
          <a:avLst/>
          <a:gdLst/>
          <a:ahLst/>
          <a:cxnLst/>
          <a:rect l="0" t="0" r="0" b="0"/>
          <a:pathLst>
            <a:path>
              <a:moveTo>
                <a:pt x="938879" y="0"/>
              </a:moveTo>
              <a:lnTo>
                <a:pt x="938879" y="75160"/>
              </a:lnTo>
              <a:lnTo>
                <a:pt x="0" y="75160"/>
              </a:lnTo>
              <a:lnTo>
                <a:pt x="0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330105" y="672575"/>
          <a:ext cx="1135464" cy="150321"/>
        </a:xfrm>
        <a:custGeom>
          <a:avLst/>
          <a:gdLst/>
          <a:ahLst/>
          <a:cxnLst/>
          <a:rect l="0" t="0" r="0" b="0"/>
          <a:pathLst>
            <a:path>
              <a:moveTo>
                <a:pt x="1135464" y="0"/>
              </a:moveTo>
              <a:lnTo>
                <a:pt x="1135464" y="75160"/>
              </a:lnTo>
              <a:lnTo>
                <a:pt x="0" y="75160"/>
              </a:lnTo>
              <a:lnTo>
                <a:pt x="0" y="1503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107661" y="314666"/>
          <a:ext cx="715816" cy="357908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Iraq</a:t>
          </a:r>
          <a:endParaRPr lang="he-IL" sz="1000" kern="1200" dirty="0"/>
        </a:p>
      </dsp:txBody>
      <dsp:txXfrm>
        <a:off x="2107661" y="314666"/>
        <a:ext cx="715816" cy="357908"/>
      </dsp:txXfrm>
    </dsp:sp>
    <dsp:sp modelId="{1E1DA542-9FEA-4191-94BD-1398E0FEECD5}">
      <dsp:nvSpPr>
        <dsp:cNvPr id="0" name=""/>
        <dsp:cNvSpPr/>
      </dsp:nvSpPr>
      <dsp:spPr>
        <a:xfrm>
          <a:off x="972197" y="82289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Diplomatic 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  <a:endParaRPr lang="he-IL" sz="1000" kern="1200" dirty="0"/>
        </a:p>
      </dsp:txBody>
      <dsp:txXfrm>
        <a:off x="972197" y="822896"/>
        <a:ext cx="715816" cy="357908"/>
      </dsp:txXfrm>
    </dsp:sp>
    <dsp:sp modelId="{5F8F9F8E-87A5-4BEB-85FB-9CC97732872B}">
      <dsp:nvSpPr>
        <dsp:cNvPr id="0" name=""/>
        <dsp:cNvSpPr/>
      </dsp:nvSpPr>
      <dsp:spPr>
        <a:xfrm>
          <a:off x="33317" y="133112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</a:t>
          </a:r>
          <a:endParaRPr lang="he-IL" sz="1000" kern="1200" dirty="0"/>
        </a:p>
      </dsp:txBody>
      <dsp:txXfrm>
        <a:off x="33317" y="1331126"/>
        <a:ext cx="715816" cy="357908"/>
      </dsp:txXfrm>
    </dsp:sp>
    <dsp:sp modelId="{08DAAC6A-5008-4F2F-9B87-B9661FEF6BC3}">
      <dsp:nvSpPr>
        <dsp:cNvPr id="0" name=""/>
        <dsp:cNvSpPr/>
      </dsp:nvSpPr>
      <dsp:spPr>
        <a:xfrm>
          <a:off x="475" y="183935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II</a:t>
          </a:r>
          <a:endParaRPr lang="he-IL" sz="1000" kern="1200" dirty="0"/>
        </a:p>
      </dsp:txBody>
      <dsp:txXfrm>
        <a:off x="475" y="1839356"/>
        <a:ext cx="715816" cy="357908"/>
      </dsp:txXfrm>
    </dsp:sp>
    <dsp:sp modelId="{5C3C20ED-0F2F-4257-A2DE-628360350C7D}">
      <dsp:nvSpPr>
        <dsp:cNvPr id="0" name=""/>
        <dsp:cNvSpPr/>
      </dsp:nvSpPr>
      <dsp:spPr>
        <a:xfrm>
          <a:off x="179430" y="234758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Military Sanctions</a:t>
          </a:r>
          <a:endParaRPr lang="he-IL" sz="1000" kern="1200" dirty="0"/>
        </a:p>
      </dsp:txBody>
      <dsp:txXfrm>
        <a:off x="179430" y="2347586"/>
        <a:ext cx="715816" cy="357908"/>
      </dsp:txXfrm>
    </dsp:sp>
    <dsp:sp modelId="{4C9AFFA4-48D4-4220-8E77-E339BA55B653}">
      <dsp:nvSpPr>
        <dsp:cNvPr id="0" name=""/>
        <dsp:cNvSpPr/>
      </dsp:nvSpPr>
      <dsp:spPr>
        <a:xfrm>
          <a:off x="1907204" y="133112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Revoke Oil for Food</a:t>
          </a:r>
          <a:endParaRPr lang="he-IL" sz="800" kern="1200" dirty="0"/>
        </a:p>
      </dsp:txBody>
      <dsp:txXfrm>
        <a:off x="1907204" y="1331126"/>
        <a:ext cx="715816" cy="357908"/>
      </dsp:txXfrm>
    </dsp:sp>
    <dsp:sp modelId="{D0D50C71-B3D6-42C9-A218-941353A5295E}">
      <dsp:nvSpPr>
        <dsp:cNvPr id="0" name=""/>
        <dsp:cNvSpPr/>
      </dsp:nvSpPr>
      <dsp:spPr>
        <a:xfrm>
          <a:off x="1907204" y="183935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</a:t>
          </a:r>
          <a:endParaRPr lang="he-IL" sz="1000" kern="1200" dirty="0"/>
        </a:p>
      </dsp:txBody>
      <dsp:txXfrm>
        <a:off x="1907204" y="1839356"/>
        <a:ext cx="715816" cy="357908"/>
      </dsp:txXfrm>
    </dsp:sp>
    <dsp:sp modelId="{8C7DB210-D891-4FA8-B5A9-1449786BE287}">
      <dsp:nvSpPr>
        <dsp:cNvPr id="0" name=""/>
        <dsp:cNvSpPr/>
      </dsp:nvSpPr>
      <dsp:spPr>
        <a:xfrm>
          <a:off x="1045568" y="234758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II</a:t>
          </a:r>
          <a:endParaRPr lang="he-IL" sz="1000" kern="1200" dirty="0"/>
        </a:p>
      </dsp:txBody>
      <dsp:txXfrm>
        <a:off x="1045568" y="2347586"/>
        <a:ext cx="715816" cy="357908"/>
      </dsp:txXfrm>
    </dsp:sp>
    <dsp:sp modelId="{0B11399B-F4DB-48A4-A760-61EB3C87A984}">
      <dsp:nvSpPr>
        <dsp:cNvPr id="0" name=""/>
        <dsp:cNvSpPr/>
      </dsp:nvSpPr>
      <dsp:spPr>
        <a:xfrm>
          <a:off x="1510849" y="285581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Sanctions</a:t>
          </a:r>
          <a:endParaRPr lang="he-IL" sz="800" kern="1200" dirty="0"/>
        </a:p>
      </dsp:txBody>
      <dsp:txXfrm>
        <a:off x="1510849" y="2855816"/>
        <a:ext cx="715816" cy="357908"/>
      </dsp:txXfrm>
    </dsp:sp>
    <dsp:sp modelId="{404337A5-EAD6-4553-BD89-C1BE5AC02670}">
      <dsp:nvSpPr>
        <dsp:cNvPr id="0" name=""/>
        <dsp:cNvSpPr/>
      </dsp:nvSpPr>
      <dsp:spPr>
        <a:xfrm>
          <a:off x="3331364" y="82289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</a:p>
      </dsp:txBody>
      <dsp:txXfrm>
        <a:off x="3331364" y="822896"/>
        <a:ext cx="715816" cy="357908"/>
      </dsp:txXfrm>
    </dsp:sp>
    <dsp:sp modelId="{4962AA53-85A0-44A5-9701-74266CB8BA3D}">
      <dsp:nvSpPr>
        <dsp:cNvPr id="0" name=""/>
        <dsp:cNvSpPr/>
      </dsp:nvSpPr>
      <dsp:spPr>
        <a:xfrm>
          <a:off x="3222668" y="133112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The Case Against Iraq</a:t>
          </a:r>
          <a:endParaRPr lang="he-IL" sz="800" kern="1200" dirty="0"/>
        </a:p>
      </dsp:txBody>
      <dsp:txXfrm>
        <a:off x="3222668" y="1331126"/>
        <a:ext cx="715816" cy="357908"/>
      </dsp:txXfrm>
    </dsp:sp>
    <dsp:sp modelId="{FF6A922E-B144-484C-A408-4E95F969A21C}">
      <dsp:nvSpPr>
        <dsp:cNvPr id="0" name=""/>
        <dsp:cNvSpPr/>
      </dsp:nvSpPr>
      <dsp:spPr>
        <a:xfrm>
          <a:off x="2810056" y="183935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Eighteenth Resolution</a:t>
          </a:r>
          <a:endParaRPr lang="he-IL" sz="800" kern="1200" dirty="0"/>
        </a:p>
      </dsp:txBody>
      <dsp:txXfrm>
        <a:off x="2810056" y="1839356"/>
        <a:ext cx="715816" cy="357908"/>
      </dsp:txXfrm>
    </dsp:sp>
    <dsp:sp modelId="{9D17C6EF-A9F0-4168-BB31-7E7E45064E89}">
      <dsp:nvSpPr>
        <dsp:cNvPr id="0" name=""/>
        <dsp:cNvSpPr/>
      </dsp:nvSpPr>
      <dsp:spPr>
        <a:xfrm>
          <a:off x="2989011" y="2347586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Regime Change By Force</a:t>
          </a:r>
          <a:endParaRPr lang="he-IL" sz="800" kern="1200" dirty="0"/>
        </a:p>
      </dsp:txBody>
      <dsp:txXfrm>
        <a:off x="2989011" y="2347586"/>
        <a:ext cx="715816" cy="357908"/>
      </dsp:txXfrm>
    </dsp:sp>
    <dsp:sp modelId="{B1A5DE63-A22F-452D-A9BB-2942013BE172}">
      <dsp:nvSpPr>
        <dsp:cNvPr id="0" name=""/>
        <dsp:cNvSpPr/>
      </dsp:nvSpPr>
      <dsp:spPr>
        <a:xfrm>
          <a:off x="3676195" y="1872209"/>
          <a:ext cx="715816" cy="357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 Iraqi Freedom</a:t>
          </a:r>
          <a:endParaRPr lang="he-IL" sz="800" kern="1200" dirty="0"/>
        </a:p>
      </dsp:txBody>
      <dsp:txXfrm>
        <a:off x="3676195" y="1872209"/>
        <a:ext cx="715816" cy="35790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FADE7-B129-44D4-8BF3-09CFA74C225F}">
      <dsp:nvSpPr>
        <dsp:cNvPr id="0" name=""/>
        <dsp:cNvSpPr/>
      </dsp:nvSpPr>
      <dsp:spPr>
        <a:xfrm>
          <a:off x="3366232" y="1987050"/>
          <a:ext cx="133712" cy="103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54"/>
              </a:lnTo>
              <a:lnTo>
                <a:pt x="133712" y="1030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EE00-98FB-4610-ACEB-DCF094F53DD5}">
      <dsp:nvSpPr>
        <dsp:cNvPr id="0" name=""/>
        <dsp:cNvSpPr/>
      </dsp:nvSpPr>
      <dsp:spPr>
        <a:xfrm>
          <a:off x="3366232" y="1987050"/>
          <a:ext cx="133712" cy="41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53"/>
              </a:lnTo>
              <a:lnTo>
                <a:pt x="133712" y="410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3677080" y="1354142"/>
          <a:ext cx="91440" cy="187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634153" y="721234"/>
          <a:ext cx="1088646" cy="1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9"/>
              </a:lnTo>
              <a:lnTo>
                <a:pt x="1088646" y="93599"/>
              </a:lnTo>
              <a:lnTo>
                <a:pt x="1088646" y="1871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7027-AC51-49FA-8045-359257C0CDB1}">
      <dsp:nvSpPr>
        <dsp:cNvPr id="0" name=""/>
        <dsp:cNvSpPr/>
      </dsp:nvSpPr>
      <dsp:spPr>
        <a:xfrm>
          <a:off x="1525450" y="2619959"/>
          <a:ext cx="133712" cy="41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53"/>
              </a:lnTo>
              <a:lnTo>
                <a:pt x="133712" y="41005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1971160" y="1987050"/>
          <a:ext cx="673021" cy="410053"/>
        </a:xfrm>
        <a:custGeom>
          <a:avLst/>
          <a:gdLst/>
          <a:ahLst/>
          <a:cxnLst/>
          <a:rect l="0" t="0" r="0" b="0"/>
          <a:pathLst>
            <a:path>
              <a:moveTo>
                <a:pt x="673021" y="0"/>
              </a:moveTo>
              <a:lnTo>
                <a:pt x="673021" y="410053"/>
              </a:lnTo>
              <a:lnTo>
                <a:pt x="0" y="41005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C0C90-6A78-4A5A-9F34-F78EBA339A97}">
      <dsp:nvSpPr>
        <dsp:cNvPr id="0" name=""/>
        <dsp:cNvSpPr/>
      </dsp:nvSpPr>
      <dsp:spPr>
        <a:xfrm>
          <a:off x="1545507" y="1354142"/>
          <a:ext cx="1098674" cy="1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9"/>
              </a:lnTo>
              <a:lnTo>
                <a:pt x="1098674" y="93599"/>
              </a:lnTo>
              <a:lnTo>
                <a:pt x="1098674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E810-CD55-4A90-825D-D7810EE8EAB1}">
      <dsp:nvSpPr>
        <dsp:cNvPr id="0" name=""/>
        <dsp:cNvSpPr/>
      </dsp:nvSpPr>
      <dsp:spPr>
        <a:xfrm>
          <a:off x="88108" y="2619959"/>
          <a:ext cx="91440" cy="4695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9555"/>
              </a:lnTo>
              <a:lnTo>
                <a:pt x="100595" y="469555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444676" y="1987050"/>
          <a:ext cx="91440" cy="187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490396" y="1354142"/>
          <a:ext cx="1055111" cy="187198"/>
        </a:xfrm>
        <a:custGeom>
          <a:avLst/>
          <a:gdLst/>
          <a:ahLst/>
          <a:cxnLst/>
          <a:rect l="0" t="0" r="0" b="0"/>
          <a:pathLst>
            <a:path>
              <a:moveTo>
                <a:pt x="1055111" y="0"/>
              </a:moveTo>
              <a:lnTo>
                <a:pt x="1055111" y="93599"/>
              </a:lnTo>
              <a:lnTo>
                <a:pt x="0" y="93599"/>
              </a:lnTo>
              <a:lnTo>
                <a:pt x="0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545507" y="721234"/>
          <a:ext cx="1088646" cy="187198"/>
        </a:xfrm>
        <a:custGeom>
          <a:avLst/>
          <a:gdLst/>
          <a:ahLst/>
          <a:cxnLst/>
          <a:rect l="0" t="0" r="0" b="0"/>
          <a:pathLst>
            <a:path>
              <a:moveTo>
                <a:pt x="1088646" y="0"/>
              </a:moveTo>
              <a:lnTo>
                <a:pt x="1088646" y="93599"/>
              </a:lnTo>
              <a:lnTo>
                <a:pt x="0" y="93599"/>
              </a:lnTo>
              <a:lnTo>
                <a:pt x="0" y="18719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188444" y="275524"/>
          <a:ext cx="891419" cy="445709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Iran</a:t>
          </a:r>
          <a:endParaRPr lang="he-IL" sz="1000" kern="1200" dirty="0"/>
        </a:p>
      </dsp:txBody>
      <dsp:txXfrm>
        <a:off x="2188444" y="275524"/>
        <a:ext cx="891419" cy="445709"/>
      </dsp:txXfrm>
    </dsp:sp>
    <dsp:sp modelId="{1E1DA542-9FEA-4191-94BD-1398E0FEECD5}">
      <dsp:nvSpPr>
        <dsp:cNvPr id="0" name=""/>
        <dsp:cNvSpPr/>
      </dsp:nvSpPr>
      <dsp:spPr>
        <a:xfrm>
          <a:off x="1099797" y="908432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Diplomatic 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  <a:endParaRPr lang="he-IL" sz="1000" kern="1200" dirty="0"/>
        </a:p>
      </dsp:txBody>
      <dsp:txXfrm>
        <a:off x="1099797" y="908432"/>
        <a:ext cx="891419" cy="445709"/>
      </dsp:txXfrm>
    </dsp:sp>
    <dsp:sp modelId="{5F8F9F8E-87A5-4BEB-85FB-9CC97732872B}">
      <dsp:nvSpPr>
        <dsp:cNvPr id="0" name=""/>
        <dsp:cNvSpPr/>
      </dsp:nvSpPr>
      <dsp:spPr>
        <a:xfrm>
          <a:off x="44686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</a:t>
          </a:r>
          <a:endParaRPr lang="he-IL" sz="1000" kern="1200" dirty="0"/>
        </a:p>
      </dsp:txBody>
      <dsp:txXfrm>
        <a:off x="44686" y="1541341"/>
        <a:ext cx="891419" cy="445709"/>
      </dsp:txXfrm>
    </dsp:sp>
    <dsp:sp modelId="{08DAAC6A-5008-4F2F-9B87-B9661FEF6BC3}">
      <dsp:nvSpPr>
        <dsp:cNvPr id="0" name=""/>
        <dsp:cNvSpPr/>
      </dsp:nvSpPr>
      <dsp:spPr>
        <a:xfrm>
          <a:off x="44686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Sanctions II</a:t>
          </a:r>
          <a:endParaRPr lang="he-IL" sz="1000" kern="1200" dirty="0"/>
        </a:p>
      </dsp:txBody>
      <dsp:txXfrm>
        <a:off x="44686" y="2174249"/>
        <a:ext cx="891419" cy="445709"/>
      </dsp:txXfrm>
    </dsp:sp>
    <dsp:sp modelId="{5C3C20ED-0F2F-4257-A2DE-628360350C7D}">
      <dsp:nvSpPr>
        <dsp:cNvPr id="0" name=""/>
        <dsp:cNvSpPr/>
      </dsp:nvSpPr>
      <dsp:spPr>
        <a:xfrm>
          <a:off x="188704" y="286665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Military Sanctions</a:t>
          </a:r>
          <a:endParaRPr lang="he-IL" sz="1000" kern="1200" dirty="0"/>
        </a:p>
      </dsp:txBody>
      <dsp:txXfrm>
        <a:off x="188704" y="2866659"/>
        <a:ext cx="891419" cy="445709"/>
      </dsp:txXfrm>
    </dsp:sp>
    <dsp:sp modelId="{D0D50C71-B3D6-42C9-A218-941353A5295E}">
      <dsp:nvSpPr>
        <dsp:cNvPr id="0" name=""/>
        <dsp:cNvSpPr/>
      </dsp:nvSpPr>
      <dsp:spPr>
        <a:xfrm>
          <a:off x="2198472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</a:t>
          </a:r>
          <a:endParaRPr lang="he-IL" sz="1000" kern="1200" dirty="0"/>
        </a:p>
      </dsp:txBody>
      <dsp:txXfrm>
        <a:off x="2198472" y="1541341"/>
        <a:ext cx="891419" cy="445709"/>
      </dsp:txXfrm>
    </dsp:sp>
    <dsp:sp modelId="{8C7DB210-D891-4FA8-B5A9-1449786BE287}">
      <dsp:nvSpPr>
        <dsp:cNvPr id="0" name=""/>
        <dsp:cNvSpPr/>
      </dsp:nvSpPr>
      <dsp:spPr>
        <a:xfrm>
          <a:off x="1079740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II</a:t>
          </a:r>
          <a:endParaRPr lang="he-IL" sz="1000" kern="1200" dirty="0"/>
        </a:p>
      </dsp:txBody>
      <dsp:txXfrm>
        <a:off x="1079740" y="2174249"/>
        <a:ext cx="891419" cy="445709"/>
      </dsp:txXfrm>
    </dsp:sp>
    <dsp:sp modelId="{0B11399B-F4DB-48A4-A760-61EB3C87A984}">
      <dsp:nvSpPr>
        <dsp:cNvPr id="0" name=""/>
        <dsp:cNvSpPr/>
      </dsp:nvSpPr>
      <dsp:spPr>
        <a:xfrm>
          <a:off x="1659163" y="2807157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Sanctions</a:t>
          </a:r>
          <a:endParaRPr lang="he-IL" sz="1000" kern="1200" dirty="0"/>
        </a:p>
      </dsp:txBody>
      <dsp:txXfrm>
        <a:off x="1659163" y="2807157"/>
        <a:ext cx="891419" cy="445709"/>
      </dsp:txXfrm>
    </dsp:sp>
    <dsp:sp modelId="{404337A5-EAD6-4553-BD89-C1BE5AC02670}">
      <dsp:nvSpPr>
        <dsp:cNvPr id="0" name=""/>
        <dsp:cNvSpPr/>
      </dsp:nvSpPr>
      <dsp:spPr>
        <a:xfrm>
          <a:off x="3277090" y="908432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</a:p>
      </dsp:txBody>
      <dsp:txXfrm>
        <a:off x="3277090" y="908432"/>
        <a:ext cx="891419" cy="445709"/>
      </dsp:txXfrm>
    </dsp:sp>
    <dsp:sp modelId="{4962AA53-85A0-44A5-9701-74266CB8BA3D}">
      <dsp:nvSpPr>
        <dsp:cNvPr id="0" name=""/>
        <dsp:cNvSpPr/>
      </dsp:nvSpPr>
      <dsp:spPr>
        <a:xfrm>
          <a:off x="3277090" y="1541341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Case Against Iraq</a:t>
          </a:r>
          <a:endParaRPr lang="he-IL" sz="1000" kern="1200" dirty="0"/>
        </a:p>
      </dsp:txBody>
      <dsp:txXfrm>
        <a:off x="3277090" y="1541341"/>
        <a:ext cx="891419" cy="445709"/>
      </dsp:txXfrm>
    </dsp:sp>
    <dsp:sp modelId="{FF6A922E-B144-484C-A408-4E95F969A21C}">
      <dsp:nvSpPr>
        <dsp:cNvPr id="0" name=""/>
        <dsp:cNvSpPr/>
      </dsp:nvSpPr>
      <dsp:spPr>
        <a:xfrm>
          <a:off x="3499945" y="2174249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Resolution</a:t>
          </a:r>
          <a:endParaRPr lang="he-IL" sz="1000" kern="1200" dirty="0"/>
        </a:p>
      </dsp:txBody>
      <dsp:txXfrm>
        <a:off x="3499945" y="2174249"/>
        <a:ext cx="891419" cy="445709"/>
      </dsp:txXfrm>
    </dsp:sp>
    <dsp:sp modelId="{0500D5F8-7EEE-4F4A-822D-67A0C7337F0D}">
      <dsp:nvSpPr>
        <dsp:cNvPr id="0" name=""/>
        <dsp:cNvSpPr/>
      </dsp:nvSpPr>
      <dsp:spPr>
        <a:xfrm>
          <a:off x="3499945" y="2794650"/>
          <a:ext cx="891419" cy="4457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Regime Change By Force</a:t>
          </a:r>
          <a:endParaRPr lang="he-IL" sz="1000" kern="1200" dirty="0"/>
        </a:p>
      </dsp:txBody>
      <dsp:txXfrm>
        <a:off x="3499945" y="2794650"/>
        <a:ext cx="891419" cy="44570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9EAB9-776E-4B11-A854-6433B3480433}">
      <dsp:nvSpPr>
        <dsp:cNvPr id="0" name=""/>
        <dsp:cNvSpPr/>
      </dsp:nvSpPr>
      <dsp:spPr>
        <a:xfrm>
          <a:off x="5031837" y="1216759"/>
          <a:ext cx="120190" cy="33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87"/>
              </a:lnTo>
              <a:lnTo>
                <a:pt x="120190" y="336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3427736" y="656831"/>
          <a:ext cx="1919554" cy="165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06"/>
              </a:lnTo>
              <a:lnTo>
                <a:pt x="1919554" y="82806"/>
              </a:lnTo>
              <a:lnTo>
                <a:pt x="1919554" y="165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4461678" y="1776687"/>
          <a:ext cx="91440" cy="362770"/>
        </a:xfrm>
        <a:custGeom>
          <a:avLst/>
          <a:gdLst/>
          <a:ahLst/>
          <a:cxnLst/>
          <a:rect l="0" t="0" r="0" b="0"/>
          <a:pathLst>
            <a:path>
              <a:moveTo>
                <a:pt x="128526" y="0"/>
              </a:moveTo>
              <a:lnTo>
                <a:pt x="128526" y="362770"/>
              </a:lnTo>
              <a:lnTo>
                <a:pt x="45720" y="362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C0C90-6A78-4A5A-9F34-F78EBA339A97}">
      <dsp:nvSpPr>
        <dsp:cNvPr id="0" name=""/>
        <dsp:cNvSpPr/>
      </dsp:nvSpPr>
      <dsp:spPr>
        <a:xfrm>
          <a:off x="3843739" y="1216759"/>
          <a:ext cx="746465" cy="165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06"/>
              </a:lnTo>
              <a:lnTo>
                <a:pt x="746465" y="82806"/>
              </a:lnTo>
              <a:lnTo>
                <a:pt x="746465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281E5-DA89-47F7-B0E5-0CD77E5C5BF3}">
      <dsp:nvSpPr>
        <dsp:cNvPr id="0" name=""/>
        <dsp:cNvSpPr/>
      </dsp:nvSpPr>
      <dsp:spPr>
        <a:xfrm>
          <a:off x="2843385" y="2336616"/>
          <a:ext cx="118294" cy="36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70"/>
              </a:lnTo>
              <a:lnTo>
                <a:pt x="118294" y="362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3113118" y="1776687"/>
          <a:ext cx="91440" cy="165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3158838" y="1216759"/>
          <a:ext cx="684900" cy="165612"/>
        </a:xfrm>
        <a:custGeom>
          <a:avLst/>
          <a:gdLst/>
          <a:ahLst/>
          <a:cxnLst/>
          <a:rect l="0" t="0" r="0" b="0"/>
          <a:pathLst>
            <a:path>
              <a:moveTo>
                <a:pt x="684900" y="0"/>
              </a:moveTo>
              <a:lnTo>
                <a:pt x="684900" y="82806"/>
              </a:lnTo>
              <a:lnTo>
                <a:pt x="0" y="82806"/>
              </a:lnTo>
              <a:lnTo>
                <a:pt x="0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3427736" y="656831"/>
          <a:ext cx="416003" cy="165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06"/>
              </a:lnTo>
              <a:lnTo>
                <a:pt x="416003" y="82806"/>
              </a:lnTo>
              <a:lnTo>
                <a:pt x="416003" y="165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9E685-1E5E-4F3A-A9B4-E6D65AA69BCC}">
      <dsp:nvSpPr>
        <dsp:cNvPr id="0" name=""/>
        <dsp:cNvSpPr/>
      </dsp:nvSpPr>
      <dsp:spPr>
        <a:xfrm>
          <a:off x="1827577" y="2336616"/>
          <a:ext cx="118294" cy="36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70"/>
              </a:lnTo>
              <a:lnTo>
                <a:pt x="118294" y="362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9F4CA-F162-4EFB-8629-3EA4D78DB80E}">
      <dsp:nvSpPr>
        <dsp:cNvPr id="0" name=""/>
        <dsp:cNvSpPr/>
      </dsp:nvSpPr>
      <dsp:spPr>
        <a:xfrm>
          <a:off x="2097310" y="1776687"/>
          <a:ext cx="91440" cy="165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DFF-534A-4472-BC59-D6D9D1C33590}">
      <dsp:nvSpPr>
        <dsp:cNvPr id="0" name=""/>
        <dsp:cNvSpPr/>
      </dsp:nvSpPr>
      <dsp:spPr>
        <a:xfrm>
          <a:off x="1508181" y="1216759"/>
          <a:ext cx="634848" cy="165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06"/>
              </a:lnTo>
              <a:lnTo>
                <a:pt x="634848" y="82806"/>
              </a:lnTo>
              <a:lnTo>
                <a:pt x="634848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18C9C-BF00-4796-A09A-A97860FE1557}">
      <dsp:nvSpPr>
        <dsp:cNvPr id="0" name=""/>
        <dsp:cNvSpPr/>
      </dsp:nvSpPr>
      <dsp:spPr>
        <a:xfrm>
          <a:off x="744807" y="1776687"/>
          <a:ext cx="91440" cy="362770"/>
        </a:xfrm>
        <a:custGeom>
          <a:avLst/>
          <a:gdLst/>
          <a:ahLst/>
          <a:cxnLst/>
          <a:rect l="0" t="0" r="0" b="0"/>
          <a:pathLst>
            <a:path>
              <a:moveTo>
                <a:pt x="128526" y="0"/>
              </a:moveTo>
              <a:lnTo>
                <a:pt x="128526" y="362770"/>
              </a:lnTo>
              <a:lnTo>
                <a:pt x="45720" y="362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12CD5-4EA4-45BB-8544-A977E0EE8488}">
      <dsp:nvSpPr>
        <dsp:cNvPr id="0" name=""/>
        <dsp:cNvSpPr/>
      </dsp:nvSpPr>
      <dsp:spPr>
        <a:xfrm>
          <a:off x="873333" y="1776687"/>
          <a:ext cx="118294" cy="92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698"/>
              </a:lnTo>
              <a:lnTo>
                <a:pt x="118294" y="922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873333" y="1216759"/>
          <a:ext cx="634848" cy="165612"/>
        </a:xfrm>
        <a:custGeom>
          <a:avLst/>
          <a:gdLst/>
          <a:ahLst/>
          <a:cxnLst/>
          <a:rect l="0" t="0" r="0" b="0"/>
          <a:pathLst>
            <a:path>
              <a:moveTo>
                <a:pt x="634848" y="0"/>
              </a:moveTo>
              <a:lnTo>
                <a:pt x="634848" y="82806"/>
              </a:lnTo>
              <a:lnTo>
                <a:pt x="0" y="82806"/>
              </a:lnTo>
              <a:lnTo>
                <a:pt x="0" y="165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1508181" y="656831"/>
          <a:ext cx="1919554" cy="165612"/>
        </a:xfrm>
        <a:custGeom>
          <a:avLst/>
          <a:gdLst/>
          <a:ahLst/>
          <a:cxnLst/>
          <a:rect l="0" t="0" r="0" b="0"/>
          <a:pathLst>
            <a:path>
              <a:moveTo>
                <a:pt x="1919554" y="0"/>
              </a:moveTo>
              <a:lnTo>
                <a:pt x="1919554" y="82806"/>
              </a:lnTo>
              <a:lnTo>
                <a:pt x="0" y="82806"/>
              </a:lnTo>
              <a:lnTo>
                <a:pt x="0" y="165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033420" y="262515"/>
          <a:ext cx="788631" cy="394315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Taiwan</a:t>
          </a:r>
          <a:endParaRPr lang="he-IL" sz="1100" kern="1200" dirty="0"/>
        </a:p>
      </dsp:txBody>
      <dsp:txXfrm>
        <a:off x="3033420" y="262515"/>
        <a:ext cx="788631" cy="394315"/>
      </dsp:txXfrm>
    </dsp:sp>
    <dsp:sp modelId="{6E9FEAD1-9750-42A1-B7BE-BA45939457D3}">
      <dsp:nvSpPr>
        <dsp:cNvPr id="0" name=""/>
        <dsp:cNvSpPr/>
      </dsp:nvSpPr>
      <dsp:spPr>
        <a:xfrm>
          <a:off x="1113866" y="822443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Regime Change</a:t>
          </a:r>
          <a:endParaRPr lang="he-IL" sz="1100" kern="1200" dirty="0"/>
        </a:p>
      </dsp:txBody>
      <dsp:txXfrm>
        <a:off x="1113866" y="822443"/>
        <a:ext cx="788631" cy="394315"/>
      </dsp:txXfrm>
    </dsp:sp>
    <dsp:sp modelId="{91486C89-A68F-4388-9476-2C52A7D790A3}">
      <dsp:nvSpPr>
        <dsp:cNvPr id="0" name=""/>
        <dsp:cNvSpPr/>
      </dsp:nvSpPr>
      <dsp:spPr>
        <a:xfrm>
          <a:off x="479018" y="1382372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Support Communists</a:t>
          </a:r>
          <a:endParaRPr lang="he-IL" sz="1100" kern="1200" dirty="0"/>
        </a:p>
      </dsp:txBody>
      <dsp:txXfrm>
        <a:off x="479018" y="1382372"/>
        <a:ext cx="788631" cy="394315"/>
      </dsp:txXfrm>
    </dsp:sp>
    <dsp:sp modelId="{B07B1D2E-CCFB-4791-9A97-1D8BDB54B90E}">
      <dsp:nvSpPr>
        <dsp:cNvPr id="0" name=""/>
        <dsp:cNvSpPr/>
      </dsp:nvSpPr>
      <dsp:spPr>
        <a:xfrm>
          <a:off x="991628" y="2502228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Unite with Taiwan</a:t>
          </a:r>
          <a:endParaRPr lang="he-IL" sz="1100" kern="1200" dirty="0"/>
        </a:p>
      </dsp:txBody>
      <dsp:txXfrm>
        <a:off x="991628" y="2502228"/>
        <a:ext cx="788631" cy="394315"/>
      </dsp:txXfrm>
    </dsp:sp>
    <dsp:sp modelId="{6AFF5324-1D47-42C2-B8CE-6BB90EB5CC20}">
      <dsp:nvSpPr>
        <dsp:cNvPr id="0" name=""/>
        <dsp:cNvSpPr/>
      </dsp:nvSpPr>
      <dsp:spPr>
        <a:xfrm>
          <a:off x="1896" y="1942300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Sever Ties with West</a:t>
          </a:r>
          <a:endParaRPr lang="he-IL" sz="1100" kern="1200" dirty="0"/>
        </a:p>
      </dsp:txBody>
      <dsp:txXfrm>
        <a:off x="1896" y="1942300"/>
        <a:ext cx="788631" cy="394315"/>
      </dsp:txXfrm>
    </dsp:sp>
    <dsp:sp modelId="{C865C1CE-DF59-43DD-A9BE-59F3E375ED02}">
      <dsp:nvSpPr>
        <dsp:cNvPr id="0" name=""/>
        <dsp:cNvSpPr/>
      </dsp:nvSpPr>
      <dsp:spPr>
        <a:xfrm>
          <a:off x="1748714" y="1382372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Destabilize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Government</a:t>
          </a:r>
          <a:endParaRPr lang="he-IL" sz="1100" kern="1200" dirty="0"/>
        </a:p>
      </dsp:txBody>
      <dsp:txXfrm>
        <a:off x="1748714" y="1382372"/>
        <a:ext cx="788631" cy="394315"/>
      </dsp:txXfrm>
    </dsp:sp>
    <dsp:sp modelId="{03CFDF15-FF1B-4F3E-8C19-6B37561E9A6B}">
      <dsp:nvSpPr>
        <dsp:cNvPr id="0" name=""/>
        <dsp:cNvSpPr/>
      </dsp:nvSpPr>
      <dsp:spPr>
        <a:xfrm>
          <a:off x="1748714" y="1942300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 Resolution</a:t>
          </a:r>
          <a:endParaRPr lang="he-IL" sz="1100" kern="1200" dirty="0"/>
        </a:p>
      </dsp:txBody>
      <dsp:txXfrm>
        <a:off x="1748714" y="1942300"/>
        <a:ext cx="788631" cy="394315"/>
      </dsp:txXfrm>
    </dsp:sp>
    <dsp:sp modelId="{E4B700D1-9057-42E0-A75F-8F9970F87C60}">
      <dsp:nvSpPr>
        <dsp:cNvPr id="0" name=""/>
        <dsp:cNvSpPr/>
      </dsp:nvSpPr>
      <dsp:spPr>
        <a:xfrm>
          <a:off x="1945872" y="2502228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Fly Zone</a:t>
          </a:r>
          <a:endParaRPr lang="he-IL" sz="1100" kern="1200" dirty="0"/>
        </a:p>
      </dsp:txBody>
      <dsp:txXfrm>
        <a:off x="1945872" y="2502228"/>
        <a:ext cx="788631" cy="394315"/>
      </dsp:txXfrm>
    </dsp:sp>
    <dsp:sp modelId="{1E1DA542-9FEA-4191-94BD-1398E0FEECD5}">
      <dsp:nvSpPr>
        <dsp:cNvPr id="0" name=""/>
        <dsp:cNvSpPr/>
      </dsp:nvSpPr>
      <dsp:spPr>
        <a:xfrm>
          <a:off x="3449423" y="822443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Diplomatic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Solution</a:t>
          </a:r>
          <a:endParaRPr lang="he-IL" sz="1100" kern="1200" dirty="0"/>
        </a:p>
      </dsp:txBody>
      <dsp:txXfrm>
        <a:off x="3449423" y="822443"/>
        <a:ext cx="788631" cy="394315"/>
      </dsp:txXfrm>
    </dsp:sp>
    <dsp:sp modelId="{5F8F9F8E-87A5-4BEB-85FB-9CC97732872B}">
      <dsp:nvSpPr>
        <dsp:cNvPr id="0" name=""/>
        <dsp:cNvSpPr/>
      </dsp:nvSpPr>
      <dsp:spPr>
        <a:xfrm>
          <a:off x="2702958" y="1382372"/>
          <a:ext cx="911760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Reunification</a:t>
          </a:r>
          <a:endParaRPr lang="he-IL" sz="1100" kern="1200" dirty="0"/>
        </a:p>
      </dsp:txBody>
      <dsp:txXfrm>
        <a:off x="2702958" y="1382372"/>
        <a:ext cx="911760" cy="394315"/>
      </dsp:txXfrm>
    </dsp:sp>
    <dsp:sp modelId="{08DAAC6A-5008-4F2F-9B87-B9661FEF6BC3}">
      <dsp:nvSpPr>
        <dsp:cNvPr id="0" name=""/>
        <dsp:cNvSpPr/>
      </dsp:nvSpPr>
      <dsp:spPr>
        <a:xfrm>
          <a:off x="2764522" y="1942300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Round 1 Talks</a:t>
          </a:r>
          <a:endParaRPr lang="he-IL" sz="1100" kern="1200" dirty="0"/>
        </a:p>
      </dsp:txBody>
      <dsp:txXfrm>
        <a:off x="2764522" y="1942300"/>
        <a:ext cx="788631" cy="394315"/>
      </dsp:txXfrm>
    </dsp:sp>
    <dsp:sp modelId="{7849363F-870D-44A4-868E-0CA42F682F8D}">
      <dsp:nvSpPr>
        <dsp:cNvPr id="0" name=""/>
        <dsp:cNvSpPr/>
      </dsp:nvSpPr>
      <dsp:spPr>
        <a:xfrm>
          <a:off x="2961680" y="2502228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Round 2 Talks</a:t>
          </a:r>
          <a:endParaRPr lang="he-IL" sz="1100" kern="1200" dirty="0"/>
        </a:p>
      </dsp:txBody>
      <dsp:txXfrm>
        <a:off x="2961680" y="2502228"/>
        <a:ext cx="788631" cy="394315"/>
      </dsp:txXfrm>
    </dsp:sp>
    <dsp:sp modelId="{D0D50C71-B3D6-42C9-A218-941353A5295E}">
      <dsp:nvSpPr>
        <dsp:cNvPr id="0" name=""/>
        <dsp:cNvSpPr/>
      </dsp:nvSpPr>
      <dsp:spPr>
        <a:xfrm>
          <a:off x="4195888" y="1382372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Economic Sanctions I</a:t>
          </a:r>
          <a:endParaRPr lang="he-IL" sz="1100" kern="1200" dirty="0"/>
        </a:p>
      </dsp:txBody>
      <dsp:txXfrm>
        <a:off x="4195888" y="1382372"/>
        <a:ext cx="788631" cy="394315"/>
      </dsp:txXfrm>
    </dsp:sp>
    <dsp:sp modelId="{8C7DB210-D891-4FA8-B5A9-1449786BE287}">
      <dsp:nvSpPr>
        <dsp:cNvPr id="0" name=""/>
        <dsp:cNvSpPr/>
      </dsp:nvSpPr>
      <dsp:spPr>
        <a:xfrm>
          <a:off x="3718766" y="1942300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Economic Sanctions II</a:t>
          </a:r>
          <a:endParaRPr lang="he-IL" sz="1100" kern="1200" dirty="0"/>
        </a:p>
      </dsp:txBody>
      <dsp:txXfrm>
        <a:off x="3718766" y="1942300"/>
        <a:ext cx="788631" cy="394315"/>
      </dsp:txXfrm>
    </dsp:sp>
    <dsp:sp modelId="{404337A5-EAD6-4553-BD89-C1BE5AC02670}">
      <dsp:nvSpPr>
        <dsp:cNvPr id="0" name=""/>
        <dsp:cNvSpPr/>
      </dsp:nvSpPr>
      <dsp:spPr>
        <a:xfrm>
          <a:off x="4952974" y="822443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Military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Solution</a:t>
          </a:r>
        </a:p>
      </dsp:txBody>
      <dsp:txXfrm>
        <a:off x="4952974" y="822443"/>
        <a:ext cx="788631" cy="394315"/>
      </dsp:txXfrm>
    </dsp:sp>
    <dsp:sp modelId="{81908CBF-BEAB-4E79-8253-B6868315EBD1}">
      <dsp:nvSpPr>
        <dsp:cNvPr id="0" name=""/>
        <dsp:cNvSpPr/>
      </dsp:nvSpPr>
      <dsp:spPr>
        <a:xfrm>
          <a:off x="5152028" y="1355688"/>
          <a:ext cx="788631" cy="394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Retake Taiwan</a:t>
          </a:r>
          <a:endParaRPr lang="he-IL" sz="1100" kern="1200" dirty="0"/>
        </a:p>
      </dsp:txBody>
      <dsp:txXfrm>
        <a:off x="5152028" y="1355688"/>
        <a:ext cx="788631" cy="39431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297B8-450A-4589-8A02-B8A2E37230F3}">
      <dsp:nvSpPr>
        <dsp:cNvPr id="0" name=""/>
        <dsp:cNvSpPr/>
      </dsp:nvSpPr>
      <dsp:spPr>
        <a:xfrm>
          <a:off x="6596869" y="1086305"/>
          <a:ext cx="542094" cy="18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2"/>
              </a:lnTo>
              <a:lnTo>
                <a:pt x="542094" y="94082"/>
              </a:lnTo>
              <a:lnTo>
                <a:pt x="542094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7CCAC-72FD-4F97-A65E-B54D0CF94A80}">
      <dsp:nvSpPr>
        <dsp:cNvPr id="0" name=""/>
        <dsp:cNvSpPr/>
      </dsp:nvSpPr>
      <dsp:spPr>
        <a:xfrm>
          <a:off x="5696365" y="2358658"/>
          <a:ext cx="134403" cy="41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170"/>
              </a:lnTo>
              <a:lnTo>
                <a:pt x="134403" y="4121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1A096-AE5A-49E4-A589-35B7F33B198E}">
      <dsp:nvSpPr>
        <dsp:cNvPr id="0" name=""/>
        <dsp:cNvSpPr/>
      </dsp:nvSpPr>
      <dsp:spPr>
        <a:xfrm>
          <a:off x="6009054" y="1722481"/>
          <a:ext cx="91440" cy="188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F3E3-95A2-47C2-B32B-8B50897F4357}">
      <dsp:nvSpPr>
        <dsp:cNvPr id="0" name=""/>
        <dsp:cNvSpPr/>
      </dsp:nvSpPr>
      <dsp:spPr>
        <a:xfrm>
          <a:off x="6054774" y="1086305"/>
          <a:ext cx="542094" cy="188164"/>
        </a:xfrm>
        <a:custGeom>
          <a:avLst/>
          <a:gdLst/>
          <a:ahLst/>
          <a:cxnLst/>
          <a:rect l="0" t="0" r="0" b="0"/>
          <a:pathLst>
            <a:path>
              <a:moveTo>
                <a:pt x="542094" y="0"/>
              </a:moveTo>
              <a:lnTo>
                <a:pt x="542094" y="94082"/>
              </a:lnTo>
              <a:lnTo>
                <a:pt x="0" y="94082"/>
              </a:lnTo>
              <a:lnTo>
                <a:pt x="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4437649" y="450128"/>
          <a:ext cx="2159219" cy="18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2"/>
              </a:lnTo>
              <a:lnTo>
                <a:pt x="2159219" y="94082"/>
              </a:lnTo>
              <a:lnTo>
                <a:pt x="2159219" y="188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53E1B-0435-4460-A15F-2FA148555EA3}">
      <dsp:nvSpPr>
        <dsp:cNvPr id="0" name=""/>
        <dsp:cNvSpPr/>
      </dsp:nvSpPr>
      <dsp:spPr>
        <a:xfrm>
          <a:off x="4431314" y="1086305"/>
          <a:ext cx="539271" cy="18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2"/>
              </a:lnTo>
              <a:lnTo>
                <a:pt x="539271" y="94082"/>
              </a:lnTo>
              <a:lnTo>
                <a:pt x="539271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7A2A9-894B-4D9E-BE6D-7BA6C3F9EE00}">
      <dsp:nvSpPr>
        <dsp:cNvPr id="0" name=""/>
        <dsp:cNvSpPr/>
      </dsp:nvSpPr>
      <dsp:spPr>
        <a:xfrm>
          <a:off x="3527988" y="2358658"/>
          <a:ext cx="134403" cy="41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170"/>
              </a:lnTo>
              <a:lnTo>
                <a:pt x="134403" y="4121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C6594-7F4D-458B-884B-43DB02DA443F}">
      <dsp:nvSpPr>
        <dsp:cNvPr id="0" name=""/>
        <dsp:cNvSpPr/>
      </dsp:nvSpPr>
      <dsp:spPr>
        <a:xfrm>
          <a:off x="3840677" y="1722481"/>
          <a:ext cx="91440" cy="188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F876D-02C9-406F-BF12-D3AD11FD7E01}">
      <dsp:nvSpPr>
        <dsp:cNvPr id="0" name=""/>
        <dsp:cNvSpPr/>
      </dsp:nvSpPr>
      <dsp:spPr>
        <a:xfrm>
          <a:off x="3886397" y="1086305"/>
          <a:ext cx="544916" cy="188164"/>
        </a:xfrm>
        <a:custGeom>
          <a:avLst/>
          <a:gdLst/>
          <a:ahLst/>
          <a:cxnLst/>
          <a:rect l="0" t="0" r="0" b="0"/>
          <a:pathLst>
            <a:path>
              <a:moveTo>
                <a:pt x="544916" y="0"/>
              </a:moveTo>
              <a:lnTo>
                <a:pt x="544916" y="94082"/>
              </a:lnTo>
              <a:lnTo>
                <a:pt x="0" y="94082"/>
              </a:lnTo>
              <a:lnTo>
                <a:pt x="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4385594" y="450128"/>
          <a:ext cx="91440" cy="188164"/>
        </a:xfrm>
        <a:custGeom>
          <a:avLst/>
          <a:gdLst/>
          <a:ahLst/>
          <a:cxnLst/>
          <a:rect l="0" t="0" r="0" b="0"/>
          <a:pathLst>
            <a:path>
              <a:moveTo>
                <a:pt x="52054" y="0"/>
              </a:moveTo>
              <a:lnTo>
                <a:pt x="52054" y="94082"/>
              </a:lnTo>
              <a:lnTo>
                <a:pt x="45720" y="94082"/>
              </a:lnTo>
              <a:lnTo>
                <a:pt x="45720" y="188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DFF-534A-4472-BC59-D6D9D1C33590}">
      <dsp:nvSpPr>
        <dsp:cNvPr id="0" name=""/>
        <dsp:cNvSpPr/>
      </dsp:nvSpPr>
      <dsp:spPr>
        <a:xfrm>
          <a:off x="2260114" y="1086305"/>
          <a:ext cx="542094" cy="18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2"/>
              </a:lnTo>
              <a:lnTo>
                <a:pt x="542094" y="94082"/>
              </a:lnTo>
              <a:lnTo>
                <a:pt x="542094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03F9A-4C66-4108-9B96-EF7D7FDFEB98}">
      <dsp:nvSpPr>
        <dsp:cNvPr id="0" name=""/>
        <dsp:cNvSpPr/>
      </dsp:nvSpPr>
      <dsp:spPr>
        <a:xfrm>
          <a:off x="1359611" y="2358658"/>
          <a:ext cx="134403" cy="41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170"/>
              </a:lnTo>
              <a:lnTo>
                <a:pt x="134403" y="4121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C537A-1BFB-4555-B5AF-0971C813CA51}">
      <dsp:nvSpPr>
        <dsp:cNvPr id="0" name=""/>
        <dsp:cNvSpPr/>
      </dsp:nvSpPr>
      <dsp:spPr>
        <a:xfrm>
          <a:off x="1672300" y="1722481"/>
          <a:ext cx="91440" cy="188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1718020" y="1086305"/>
          <a:ext cx="542094" cy="188164"/>
        </a:xfrm>
        <a:custGeom>
          <a:avLst/>
          <a:gdLst/>
          <a:ahLst/>
          <a:cxnLst/>
          <a:rect l="0" t="0" r="0" b="0"/>
          <a:pathLst>
            <a:path>
              <a:moveTo>
                <a:pt x="542094" y="0"/>
              </a:moveTo>
              <a:lnTo>
                <a:pt x="542094" y="94082"/>
              </a:lnTo>
              <a:lnTo>
                <a:pt x="0" y="94082"/>
              </a:lnTo>
              <a:lnTo>
                <a:pt x="0" y="188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2260114" y="450128"/>
          <a:ext cx="2177534" cy="188164"/>
        </a:xfrm>
        <a:custGeom>
          <a:avLst/>
          <a:gdLst/>
          <a:ahLst/>
          <a:cxnLst/>
          <a:rect l="0" t="0" r="0" b="0"/>
          <a:pathLst>
            <a:path>
              <a:moveTo>
                <a:pt x="2177534" y="0"/>
              </a:moveTo>
              <a:lnTo>
                <a:pt x="2177534" y="94082"/>
              </a:lnTo>
              <a:lnTo>
                <a:pt x="0" y="94082"/>
              </a:lnTo>
              <a:lnTo>
                <a:pt x="0" y="188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781715" y="2116"/>
          <a:ext cx="1311868" cy="448011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South China Sea</a:t>
          </a:r>
          <a:endParaRPr lang="he-IL" sz="1200" kern="1200" dirty="0"/>
        </a:p>
      </dsp:txBody>
      <dsp:txXfrm>
        <a:off x="3781715" y="2116"/>
        <a:ext cx="1311868" cy="448011"/>
      </dsp:txXfrm>
    </dsp:sp>
    <dsp:sp modelId="{6E9FEAD1-9750-42A1-B7BE-BA45939457D3}">
      <dsp:nvSpPr>
        <dsp:cNvPr id="0" name=""/>
        <dsp:cNvSpPr/>
      </dsp:nvSpPr>
      <dsp:spPr>
        <a:xfrm>
          <a:off x="1489933" y="638293"/>
          <a:ext cx="154036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Spratly Islands</a:t>
          </a:r>
          <a:endParaRPr lang="he-IL" sz="1100" b="0" kern="1200" dirty="0"/>
        </a:p>
      </dsp:txBody>
      <dsp:txXfrm>
        <a:off x="1489933" y="638293"/>
        <a:ext cx="1540363" cy="448011"/>
      </dsp:txXfrm>
    </dsp:sp>
    <dsp:sp modelId="{91486C89-A68F-4388-9476-2C52A7D790A3}">
      <dsp:nvSpPr>
        <dsp:cNvPr id="0" name=""/>
        <dsp:cNvSpPr/>
      </dsp:nvSpPr>
      <dsp:spPr>
        <a:xfrm>
          <a:off x="1270008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Diplomacy</a:t>
          </a:r>
          <a:endParaRPr lang="he-IL" sz="1200" kern="1200" dirty="0"/>
        </a:p>
      </dsp:txBody>
      <dsp:txXfrm>
        <a:off x="1270008" y="1274470"/>
        <a:ext cx="896023" cy="448011"/>
      </dsp:txXfrm>
    </dsp:sp>
    <dsp:sp modelId="{BD84EF9C-52B3-4D13-908D-DBC6155225DF}">
      <dsp:nvSpPr>
        <dsp:cNvPr id="0" name=""/>
        <dsp:cNvSpPr/>
      </dsp:nvSpPr>
      <dsp:spPr>
        <a:xfrm>
          <a:off x="1270008" y="1910646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Negotiate</a:t>
          </a:r>
          <a:endParaRPr lang="he-IL" sz="1200" kern="1200" dirty="0"/>
        </a:p>
      </dsp:txBody>
      <dsp:txXfrm>
        <a:off x="1270008" y="1910646"/>
        <a:ext cx="896023" cy="448011"/>
      </dsp:txXfrm>
    </dsp:sp>
    <dsp:sp modelId="{32848B8D-38D4-42FB-A802-94DE11817DAB}">
      <dsp:nvSpPr>
        <dsp:cNvPr id="0" name=""/>
        <dsp:cNvSpPr/>
      </dsp:nvSpPr>
      <dsp:spPr>
        <a:xfrm>
          <a:off x="1494014" y="2546823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 Recognition</a:t>
          </a:r>
          <a:endParaRPr lang="he-IL" sz="1100" kern="1200" dirty="0"/>
        </a:p>
      </dsp:txBody>
      <dsp:txXfrm>
        <a:off x="1494014" y="2546823"/>
        <a:ext cx="896023" cy="448011"/>
      </dsp:txXfrm>
    </dsp:sp>
    <dsp:sp modelId="{C865C1CE-DF59-43DD-A9BE-59F3E375ED02}">
      <dsp:nvSpPr>
        <dsp:cNvPr id="0" name=""/>
        <dsp:cNvSpPr/>
      </dsp:nvSpPr>
      <dsp:spPr>
        <a:xfrm>
          <a:off x="2354197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Military</a:t>
          </a:r>
          <a:endParaRPr lang="he-IL" sz="1200" kern="1200" dirty="0"/>
        </a:p>
      </dsp:txBody>
      <dsp:txXfrm>
        <a:off x="2354197" y="1274470"/>
        <a:ext cx="896023" cy="448011"/>
      </dsp:txXfrm>
    </dsp:sp>
    <dsp:sp modelId="{1E1DA542-9FEA-4191-94BD-1398E0FEECD5}">
      <dsp:nvSpPr>
        <dsp:cNvPr id="0" name=""/>
        <dsp:cNvSpPr/>
      </dsp:nvSpPr>
      <dsp:spPr>
        <a:xfrm>
          <a:off x="3670751" y="638293"/>
          <a:ext cx="1521125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Paracels</a:t>
          </a:r>
          <a:r>
            <a:rPr lang="en-US" sz="1200" b="0" i="0" kern="1200" dirty="0" smtClean="0"/>
            <a:t> </a:t>
          </a:r>
          <a:endParaRPr lang="he-IL" sz="1200" kern="1200" dirty="0"/>
        </a:p>
      </dsp:txBody>
      <dsp:txXfrm>
        <a:off x="3670751" y="638293"/>
        <a:ext cx="1521125" cy="448011"/>
      </dsp:txXfrm>
    </dsp:sp>
    <dsp:sp modelId="{7E981BC1-6374-4620-A4C0-48B646A3F8D0}">
      <dsp:nvSpPr>
        <dsp:cNvPr id="0" name=""/>
        <dsp:cNvSpPr/>
      </dsp:nvSpPr>
      <dsp:spPr>
        <a:xfrm>
          <a:off x="3438385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Diplomacy</a:t>
          </a:r>
          <a:endParaRPr lang="he-IL" sz="1200" kern="1200" dirty="0"/>
        </a:p>
      </dsp:txBody>
      <dsp:txXfrm>
        <a:off x="3438385" y="1274470"/>
        <a:ext cx="896023" cy="448011"/>
      </dsp:txXfrm>
    </dsp:sp>
    <dsp:sp modelId="{D6F64576-367A-404F-848D-9D10C4154841}">
      <dsp:nvSpPr>
        <dsp:cNvPr id="0" name=""/>
        <dsp:cNvSpPr/>
      </dsp:nvSpPr>
      <dsp:spPr>
        <a:xfrm>
          <a:off x="3438385" y="1910646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Negotiate</a:t>
          </a:r>
          <a:endParaRPr lang="he-IL" sz="1400" kern="1200" dirty="0"/>
        </a:p>
      </dsp:txBody>
      <dsp:txXfrm>
        <a:off x="3438385" y="1910646"/>
        <a:ext cx="896023" cy="448011"/>
      </dsp:txXfrm>
    </dsp:sp>
    <dsp:sp modelId="{172D630F-DC3B-45AF-9041-EF24A8CF8FF9}">
      <dsp:nvSpPr>
        <dsp:cNvPr id="0" name=""/>
        <dsp:cNvSpPr/>
      </dsp:nvSpPr>
      <dsp:spPr>
        <a:xfrm>
          <a:off x="3662391" y="2546823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 Recognition</a:t>
          </a:r>
          <a:endParaRPr lang="he-IL" sz="1400" kern="1200" dirty="0"/>
        </a:p>
      </dsp:txBody>
      <dsp:txXfrm>
        <a:off x="3662391" y="2546823"/>
        <a:ext cx="896023" cy="448011"/>
      </dsp:txXfrm>
    </dsp:sp>
    <dsp:sp modelId="{0BBF6353-5B4C-4731-9689-B075C5A424A3}">
      <dsp:nvSpPr>
        <dsp:cNvPr id="0" name=""/>
        <dsp:cNvSpPr/>
      </dsp:nvSpPr>
      <dsp:spPr>
        <a:xfrm>
          <a:off x="4522574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Military</a:t>
          </a:r>
          <a:endParaRPr lang="he-IL" sz="1200" kern="1200" dirty="0"/>
        </a:p>
      </dsp:txBody>
      <dsp:txXfrm>
        <a:off x="4522574" y="1274470"/>
        <a:ext cx="896023" cy="448011"/>
      </dsp:txXfrm>
    </dsp:sp>
    <dsp:sp modelId="{404337A5-EAD6-4553-BD89-C1BE5AC02670}">
      <dsp:nvSpPr>
        <dsp:cNvPr id="0" name=""/>
        <dsp:cNvSpPr/>
      </dsp:nvSpPr>
      <dsp:spPr>
        <a:xfrm>
          <a:off x="5808372" y="638293"/>
          <a:ext cx="1576992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Senkaku</a:t>
          </a:r>
          <a:r>
            <a:rPr lang="en-US" sz="1200" b="0" i="0" kern="1200" dirty="0" smtClean="0"/>
            <a:t> Islands</a:t>
          </a:r>
          <a:endParaRPr lang="en-US" sz="1200" kern="1200" dirty="0" smtClean="0"/>
        </a:p>
      </dsp:txBody>
      <dsp:txXfrm>
        <a:off x="5808372" y="638293"/>
        <a:ext cx="1576992" cy="448011"/>
      </dsp:txXfrm>
    </dsp:sp>
    <dsp:sp modelId="{676B842C-E563-4CD3-B7F5-7DC7A8646FAA}">
      <dsp:nvSpPr>
        <dsp:cNvPr id="0" name=""/>
        <dsp:cNvSpPr/>
      </dsp:nvSpPr>
      <dsp:spPr>
        <a:xfrm>
          <a:off x="5606763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Diplomacy</a:t>
          </a:r>
          <a:endParaRPr lang="he-IL" sz="1200" kern="1200" dirty="0"/>
        </a:p>
      </dsp:txBody>
      <dsp:txXfrm>
        <a:off x="5606763" y="1274470"/>
        <a:ext cx="896023" cy="448011"/>
      </dsp:txXfrm>
    </dsp:sp>
    <dsp:sp modelId="{49703FE2-51A1-4D14-BADB-C4C2E7313BBA}">
      <dsp:nvSpPr>
        <dsp:cNvPr id="0" name=""/>
        <dsp:cNvSpPr/>
      </dsp:nvSpPr>
      <dsp:spPr>
        <a:xfrm>
          <a:off x="5606763" y="1910646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Negotiate</a:t>
          </a:r>
          <a:endParaRPr lang="he-IL" sz="1400" kern="1200" dirty="0"/>
        </a:p>
      </dsp:txBody>
      <dsp:txXfrm>
        <a:off x="5606763" y="1910646"/>
        <a:ext cx="896023" cy="448011"/>
      </dsp:txXfrm>
    </dsp:sp>
    <dsp:sp modelId="{21AD2D1B-B954-4C87-9E9B-C741CDFCF39A}">
      <dsp:nvSpPr>
        <dsp:cNvPr id="0" name=""/>
        <dsp:cNvSpPr/>
      </dsp:nvSpPr>
      <dsp:spPr>
        <a:xfrm>
          <a:off x="5830768" y="2546823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 Recognition</a:t>
          </a:r>
          <a:endParaRPr lang="he-IL" sz="1400" kern="1200" dirty="0"/>
        </a:p>
      </dsp:txBody>
      <dsp:txXfrm>
        <a:off x="5830768" y="2546823"/>
        <a:ext cx="896023" cy="448011"/>
      </dsp:txXfrm>
    </dsp:sp>
    <dsp:sp modelId="{055D536D-12C0-4733-9CED-EC9FE8FB52F0}">
      <dsp:nvSpPr>
        <dsp:cNvPr id="0" name=""/>
        <dsp:cNvSpPr/>
      </dsp:nvSpPr>
      <dsp:spPr>
        <a:xfrm>
          <a:off x="6690951" y="1274470"/>
          <a:ext cx="896023" cy="448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Military</a:t>
          </a:r>
          <a:endParaRPr lang="he-IL" sz="1200" kern="1200" dirty="0"/>
        </a:p>
      </dsp:txBody>
      <dsp:txXfrm>
        <a:off x="6690951" y="1274470"/>
        <a:ext cx="896023" cy="4480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3CE0C-FBD2-4B80-B723-412C360FF28E}">
      <dsp:nvSpPr>
        <dsp:cNvPr id="0" name=""/>
        <dsp:cNvSpPr/>
      </dsp:nvSpPr>
      <dsp:spPr>
        <a:xfrm>
          <a:off x="1486654" y="533038"/>
          <a:ext cx="625576" cy="223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31"/>
              </a:lnTo>
              <a:lnTo>
                <a:pt x="625576" y="111631"/>
              </a:lnTo>
              <a:lnTo>
                <a:pt x="625576" y="2232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03F9A-4C66-4108-9B96-EF7D7FDFEB98}">
      <dsp:nvSpPr>
        <dsp:cNvPr id="0" name=""/>
        <dsp:cNvSpPr/>
      </dsp:nvSpPr>
      <dsp:spPr>
        <a:xfrm>
          <a:off x="439255" y="2042718"/>
          <a:ext cx="159473" cy="489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051"/>
              </a:lnTo>
              <a:lnTo>
                <a:pt x="159473" y="489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818797" y="1287878"/>
          <a:ext cx="91440" cy="223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864517" y="533038"/>
          <a:ext cx="622137" cy="223262"/>
        </a:xfrm>
        <a:custGeom>
          <a:avLst/>
          <a:gdLst/>
          <a:ahLst/>
          <a:cxnLst/>
          <a:rect l="0" t="0" r="0" b="0"/>
          <a:pathLst>
            <a:path>
              <a:moveTo>
                <a:pt x="622137" y="0"/>
              </a:moveTo>
              <a:lnTo>
                <a:pt x="622137" y="111631"/>
              </a:lnTo>
              <a:lnTo>
                <a:pt x="0" y="111631"/>
              </a:lnTo>
              <a:lnTo>
                <a:pt x="0" y="2232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955077" y="1460"/>
          <a:ext cx="1063155" cy="531577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Outer Manchuria</a:t>
          </a:r>
          <a:endParaRPr lang="he-IL" sz="1200" kern="1200" dirty="0"/>
        </a:p>
      </dsp:txBody>
      <dsp:txXfrm>
        <a:off x="955077" y="1460"/>
        <a:ext cx="1063155" cy="531577"/>
      </dsp:txXfrm>
    </dsp:sp>
    <dsp:sp modelId="{6E9FEAD1-9750-42A1-B7BE-BA45939457D3}">
      <dsp:nvSpPr>
        <dsp:cNvPr id="0" name=""/>
        <dsp:cNvSpPr/>
      </dsp:nvSpPr>
      <dsp:spPr>
        <a:xfrm>
          <a:off x="353921" y="756301"/>
          <a:ext cx="1021192" cy="53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Diplomacy</a:t>
          </a:r>
          <a:endParaRPr lang="he-IL" sz="1200" b="0" kern="1200" dirty="0"/>
        </a:p>
      </dsp:txBody>
      <dsp:txXfrm>
        <a:off x="353921" y="756301"/>
        <a:ext cx="1021192" cy="531577"/>
      </dsp:txXfrm>
    </dsp:sp>
    <dsp:sp modelId="{91486C89-A68F-4388-9476-2C52A7D790A3}">
      <dsp:nvSpPr>
        <dsp:cNvPr id="0" name=""/>
        <dsp:cNvSpPr/>
      </dsp:nvSpPr>
      <dsp:spPr>
        <a:xfrm>
          <a:off x="332939" y="1511141"/>
          <a:ext cx="1063155" cy="53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Negotiate</a:t>
          </a:r>
          <a:endParaRPr lang="he-IL" sz="1200" kern="1200" dirty="0"/>
        </a:p>
      </dsp:txBody>
      <dsp:txXfrm>
        <a:off x="332939" y="1511141"/>
        <a:ext cx="1063155" cy="531577"/>
      </dsp:txXfrm>
    </dsp:sp>
    <dsp:sp modelId="{32848B8D-38D4-42FB-A802-94DE11817DAB}">
      <dsp:nvSpPr>
        <dsp:cNvPr id="0" name=""/>
        <dsp:cNvSpPr/>
      </dsp:nvSpPr>
      <dsp:spPr>
        <a:xfrm>
          <a:off x="598728" y="2265981"/>
          <a:ext cx="1063155" cy="53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 Recognition</a:t>
          </a:r>
          <a:endParaRPr lang="he-IL" sz="1200" kern="1200" dirty="0"/>
        </a:p>
      </dsp:txBody>
      <dsp:txXfrm>
        <a:off x="598728" y="2265981"/>
        <a:ext cx="1063155" cy="531577"/>
      </dsp:txXfrm>
    </dsp:sp>
    <dsp:sp modelId="{1E1DA542-9FEA-4191-94BD-1398E0FEECD5}">
      <dsp:nvSpPr>
        <dsp:cNvPr id="0" name=""/>
        <dsp:cNvSpPr/>
      </dsp:nvSpPr>
      <dsp:spPr>
        <a:xfrm>
          <a:off x="1601725" y="756301"/>
          <a:ext cx="1021011" cy="53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Military</a:t>
          </a:r>
          <a:endParaRPr lang="he-IL" sz="1200" kern="1200" dirty="0"/>
        </a:p>
      </dsp:txBody>
      <dsp:txXfrm>
        <a:off x="1601725" y="756301"/>
        <a:ext cx="1021011" cy="53157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9EAB9-776E-4B11-A854-6433B3480433}">
      <dsp:nvSpPr>
        <dsp:cNvPr id="0" name=""/>
        <dsp:cNvSpPr/>
      </dsp:nvSpPr>
      <dsp:spPr>
        <a:xfrm>
          <a:off x="4565082" y="1359016"/>
          <a:ext cx="110723" cy="308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665"/>
              </a:lnTo>
              <a:lnTo>
                <a:pt x="110723" y="3086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3120131" y="844773"/>
          <a:ext cx="1734665" cy="15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0"/>
              </a:lnTo>
              <a:lnTo>
                <a:pt x="1734665" y="76050"/>
              </a:lnTo>
              <a:lnTo>
                <a:pt x="1734665" y="152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9833-2CF2-41E6-9AB0-866A862315BC}">
      <dsp:nvSpPr>
        <dsp:cNvPr id="0" name=""/>
        <dsp:cNvSpPr/>
      </dsp:nvSpPr>
      <dsp:spPr>
        <a:xfrm>
          <a:off x="4037712" y="1873259"/>
          <a:ext cx="91440" cy="333171"/>
        </a:xfrm>
        <a:custGeom>
          <a:avLst/>
          <a:gdLst/>
          <a:ahLst/>
          <a:cxnLst/>
          <a:rect l="0" t="0" r="0" b="0"/>
          <a:pathLst>
            <a:path>
              <a:moveTo>
                <a:pt x="121770" y="0"/>
              </a:moveTo>
              <a:lnTo>
                <a:pt x="121770" y="333171"/>
              </a:lnTo>
              <a:lnTo>
                <a:pt x="45720" y="3331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C0C90-6A78-4A5A-9F34-F78EBA339A97}">
      <dsp:nvSpPr>
        <dsp:cNvPr id="0" name=""/>
        <dsp:cNvSpPr/>
      </dsp:nvSpPr>
      <dsp:spPr>
        <a:xfrm>
          <a:off x="3502192" y="1359016"/>
          <a:ext cx="657289" cy="15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0"/>
              </a:lnTo>
              <a:lnTo>
                <a:pt x="657289" y="76050"/>
              </a:lnTo>
              <a:lnTo>
                <a:pt x="657289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281E5-DA89-47F7-B0E5-0CD77E5C5BF3}">
      <dsp:nvSpPr>
        <dsp:cNvPr id="0" name=""/>
        <dsp:cNvSpPr/>
      </dsp:nvSpPr>
      <dsp:spPr>
        <a:xfrm>
          <a:off x="2555188" y="2387502"/>
          <a:ext cx="108642" cy="33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71"/>
              </a:lnTo>
              <a:lnTo>
                <a:pt x="108642" y="3331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1EA4-FD86-42D5-98B1-48495AEAC030}">
      <dsp:nvSpPr>
        <dsp:cNvPr id="0" name=""/>
        <dsp:cNvSpPr/>
      </dsp:nvSpPr>
      <dsp:spPr>
        <a:xfrm>
          <a:off x="2799183" y="1873259"/>
          <a:ext cx="91440" cy="152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2844903" y="1359016"/>
          <a:ext cx="657289" cy="152100"/>
        </a:xfrm>
        <a:custGeom>
          <a:avLst/>
          <a:gdLst/>
          <a:ahLst/>
          <a:cxnLst/>
          <a:rect l="0" t="0" r="0" b="0"/>
          <a:pathLst>
            <a:path>
              <a:moveTo>
                <a:pt x="657289" y="0"/>
              </a:moveTo>
              <a:lnTo>
                <a:pt x="657289" y="76050"/>
              </a:lnTo>
              <a:lnTo>
                <a:pt x="0" y="76050"/>
              </a:lnTo>
              <a:lnTo>
                <a:pt x="0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3120131" y="844773"/>
          <a:ext cx="382060" cy="15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0"/>
              </a:lnTo>
              <a:lnTo>
                <a:pt x="382060" y="76050"/>
              </a:lnTo>
              <a:lnTo>
                <a:pt x="382060" y="152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9E685-1E5E-4F3A-A9B4-E6D65AA69BCC}">
      <dsp:nvSpPr>
        <dsp:cNvPr id="0" name=""/>
        <dsp:cNvSpPr/>
      </dsp:nvSpPr>
      <dsp:spPr>
        <a:xfrm>
          <a:off x="1678802" y="2387502"/>
          <a:ext cx="108642" cy="33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71"/>
              </a:lnTo>
              <a:lnTo>
                <a:pt x="108642" y="3331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9F4CA-F162-4EFB-8629-3EA4D78DB80E}">
      <dsp:nvSpPr>
        <dsp:cNvPr id="0" name=""/>
        <dsp:cNvSpPr/>
      </dsp:nvSpPr>
      <dsp:spPr>
        <a:xfrm>
          <a:off x="1922797" y="1873259"/>
          <a:ext cx="91440" cy="152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DFF-534A-4472-BC59-D6D9D1C33590}">
      <dsp:nvSpPr>
        <dsp:cNvPr id="0" name=""/>
        <dsp:cNvSpPr/>
      </dsp:nvSpPr>
      <dsp:spPr>
        <a:xfrm>
          <a:off x="1385466" y="1359016"/>
          <a:ext cx="583050" cy="15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0"/>
              </a:lnTo>
              <a:lnTo>
                <a:pt x="583050" y="76050"/>
              </a:lnTo>
              <a:lnTo>
                <a:pt x="583050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18C9C-BF00-4796-A09A-A97860FE1557}">
      <dsp:nvSpPr>
        <dsp:cNvPr id="0" name=""/>
        <dsp:cNvSpPr/>
      </dsp:nvSpPr>
      <dsp:spPr>
        <a:xfrm>
          <a:off x="680646" y="1873259"/>
          <a:ext cx="91440" cy="333171"/>
        </a:xfrm>
        <a:custGeom>
          <a:avLst/>
          <a:gdLst/>
          <a:ahLst/>
          <a:cxnLst/>
          <a:rect l="0" t="0" r="0" b="0"/>
          <a:pathLst>
            <a:path>
              <a:moveTo>
                <a:pt x="121770" y="0"/>
              </a:moveTo>
              <a:lnTo>
                <a:pt x="121770" y="333171"/>
              </a:lnTo>
              <a:lnTo>
                <a:pt x="45720" y="3331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12CD5-4EA4-45BB-8544-A977E0EE8488}">
      <dsp:nvSpPr>
        <dsp:cNvPr id="0" name=""/>
        <dsp:cNvSpPr/>
      </dsp:nvSpPr>
      <dsp:spPr>
        <a:xfrm>
          <a:off x="802416" y="1873259"/>
          <a:ext cx="108642" cy="847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414"/>
              </a:lnTo>
              <a:lnTo>
                <a:pt x="108642" y="8474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802416" y="1359016"/>
          <a:ext cx="583050" cy="152100"/>
        </a:xfrm>
        <a:custGeom>
          <a:avLst/>
          <a:gdLst/>
          <a:ahLst/>
          <a:cxnLst/>
          <a:rect l="0" t="0" r="0" b="0"/>
          <a:pathLst>
            <a:path>
              <a:moveTo>
                <a:pt x="583050" y="0"/>
              </a:moveTo>
              <a:lnTo>
                <a:pt x="583050" y="76050"/>
              </a:lnTo>
              <a:lnTo>
                <a:pt x="0" y="76050"/>
              </a:lnTo>
              <a:lnTo>
                <a:pt x="0" y="152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1385466" y="844773"/>
          <a:ext cx="1734665" cy="152100"/>
        </a:xfrm>
        <a:custGeom>
          <a:avLst/>
          <a:gdLst/>
          <a:ahLst/>
          <a:cxnLst/>
          <a:rect l="0" t="0" r="0" b="0"/>
          <a:pathLst>
            <a:path>
              <a:moveTo>
                <a:pt x="1734665" y="0"/>
              </a:moveTo>
              <a:lnTo>
                <a:pt x="1734665" y="76050"/>
              </a:lnTo>
              <a:lnTo>
                <a:pt x="0" y="76050"/>
              </a:lnTo>
              <a:lnTo>
                <a:pt x="0" y="152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757988" y="482630"/>
          <a:ext cx="724286" cy="362143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Economy</a:t>
          </a:r>
          <a:endParaRPr lang="he-IL" sz="1000" kern="1200" dirty="0"/>
        </a:p>
      </dsp:txBody>
      <dsp:txXfrm>
        <a:off x="2757988" y="482630"/>
        <a:ext cx="724286" cy="362143"/>
      </dsp:txXfrm>
    </dsp:sp>
    <dsp:sp modelId="{6E9FEAD1-9750-42A1-B7BE-BA45939457D3}">
      <dsp:nvSpPr>
        <dsp:cNvPr id="0" name=""/>
        <dsp:cNvSpPr/>
      </dsp:nvSpPr>
      <dsp:spPr>
        <a:xfrm>
          <a:off x="1023323" y="996873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Oligarchs</a:t>
          </a:r>
          <a:endParaRPr lang="he-IL" sz="1000" kern="1200" dirty="0"/>
        </a:p>
      </dsp:txBody>
      <dsp:txXfrm>
        <a:off x="1023323" y="996873"/>
        <a:ext cx="724286" cy="362143"/>
      </dsp:txXfrm>
    </dsp:sp>
    <dsp:sp modelId="{91486C89-A68F-4388-9476-2C52A7D790A3}">
      <dsp:nvSpPr>
        <dsp:cNvPr id="0" name=""/>
        <dsp:cNvSpPr/>
      </dsp:nvSpPr>
      <dsp:spPr>
        <a:xfrm>
          <a:off x="440273" y="1511116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Support Communists</a:t>
          </a:r>
          <a:endParaRPr lang="he-IL" sz="1000" kern="1200" dirty="0"/>
        </a:p>
      </dsp:txBody>
      <dsp:txXfrm>
        <a:off x="440273" y="1511116"/>
        <a:ext cx="724286" cy="362143"/>
      </dsp:txXfrm>
    </dsp:sp>
    <dsp:sp modelId="{B07B1D2E-CCFB-4791-9A97-1D8BDB54B90E}">
      <dsp:nvSpPr>
        <dsp:cNvPr id="0" name=""/>
        <dsp:cNvSpPr/>
      </dsp:nvSpPr>
      <dsp:spPr>
        <a:xfrm>
          <a:off x="911059" y="2539602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Unite with Taiwan</a:t>
          </a:r>
          <a:endParaRPr lang="he-IL" sz="1000" kern="1200" dirty="0"/>
        </a:p>
      </dsp:txBody>
      <dsp:txXfrm>
        <a:off x="911059" y="2539602"/>
        <a:ext cx="724286" cy="362143"/>
      </dsp:txXfrm>
    </dsp:sp>
    <dsp:sp modelId="{6AFF5324-1D47-42C2-B8CE-6BB90EB5CC20}">
      <dsp:nvSpPr>
        <dsp:cNvPr id="0" name=""/>
        <dsp:cNvSpPr/>
      </dsp:nvSpPr>
      <dsp:spPr>
        <a:xfrm>
          <a:off x="2080" y="2025359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Sever Ties with West</a:t>
          </a:r>
          <a:endParaRPr lang="he-IL" sz="1000" kern="1200" dirty="0"/>
        </a:p>
      </dsp:txBody>
      <dsp:txXfrm>
        <a:off x="2080" y="2025359"/>
        <a:ext cx="724286" cy="362143"/>
      </dsp:txXfrm>
    </dsp:sp>
    <dsp:sp modelId="{C865C1CE-DF59-43DD-A9BE-59F3E375ED02}">
      <dsp:nvSpPr>
        <dsp:cNvPr id="0" name=""/>
        <dsp:cNvSpPr/>
      </dsp:nvSpPr>
      <dsp:spPr>
        <a:xfrm>
          <a:off x="1606374" y="1511116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Destabilize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Government</a:t>
          </a:r>
          <a:endParaRPr lang="he-IL" sz="1000" kern="1200" dirty="0"/>
        </a:p>
      </dsp:txBody>
      <dsp:txXfrm>
        <a:off x="1606374" y="1511116"/>
        <a:ext cx="724286" cy="362143"/>
      </dsp:txXfrm>
    </dsp:sp>
    <dsp:sp modelId="{03CFDF15-FF1B-4F3E-8C19-6B37561E9A6B}">
      <dsp:nvSpPr>
        <dsp:cNvPr id="0" name=""/>
        <dsp:cNvSpPr/>
      </dsp:nvSpPr>
      <dsp:spPr>
        <a:xfrm>
          <a:off x="1606374" y="2025359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Resolution</a:t>
          </a:r>
          <a:endParaRPr lang="he-IL" sz="1000" kern="1200" dirty="0"/>
        </a:p>
      </dsp:txBody>
      <dsp:txXfrm>
        <a:off x="1606374" y="2025359"/>
        <a:ext cx="724286" cy="362143"/>
      </dsp:txXfrm>
    </dsp:sp>
    <dsp:sp modelId="{E4B700D1-9057-42E0-A75F-8F9970F87C60}">
      <dsp:nvSpPr>
        <dsp:cNvPr id="0" name=""/>
        <dsp:cNvSpPr/>
      </dsp:nvSpPr>
      <dsp:spPr>
        <a:xfrm>
          <a:off x="1787445" y="2539602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Fly Zone</a:t>
          </a:r>
          <a:endParaRPr lang="he-IL" sz="1000" kern="1200" dirty="0"/>
        </a:p>
      </dsp:txBody>
      <dsp:txXfrm>
        <a:off x="1787445" y="2539602"/>
        <a:ext cx="724286" cy="362143"/>
      </dsp:txXfrm>
    </dsp:sp>
    <dsp:sp modelId="{1E1DA542-9FEA-4191-94BD-1398E0FEECD5}">
      <dsp:nvSpPr>
        <dsp:cNvPr id="0" name=""/>
        <dsp:cNvSpPr/>
      </dsp:nvSpPr>
      <dsp:spPr>
        <a:xfrm>
          <a:off x="3140049" y="996873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Nationalize Industry</a:t>
          </a:r>
          <a:endParaRPr lang="he-IL" sz="1000" kern="1200" dirty="0"/>
        </a:p>
      </dsp:txBody>
      <dsp:txXfrm>
        <a:off x="3140049" y="996873"/>
        <a:ext cx="724286" cy="362143"/>
      </dsp:txXfrm>
    </dsp:sp>
    <dsp:sp modelId="{5F8F9F8E-87A5-4BEB-85FB-9CC97732872B}">
      <dsp:nvSpPr>
        <dsp:cNvPr id="0" name=""/>
        <dsp:cNvSpPr/>
      </dsp:nvSpPr>
      <dsp:spPr>
        <a:xfrm>
          <a:off x="2482760" y="1511116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Reunification</a:t>
          </a:r>
          <a:endParaRPr lang="he-IL" sz="1000" kern="1200" dirty="0"/>
        </a:p>
      </dsp:txBody>
      <dsp:txXfrm>
        <a:off x="2482760" y="1511116"/>
        <a:ext cx="724286" cy="362143"/>
      </dsp:txXfrm>
    </dsp:sp>
    <dsp:sp modelId="{08DAAC6A-5008-4F2F-9B87-B9661FEF6BC3}">
      <dsp:nvSpPr>
        <dsp:cNvPr id="0" name=""/>
        <dsp:cNvSpPr/>
      </dsp:nvSpPr>
      <dsp:spPr>
        <a:xfrm>
          <a:off x="2482760" y="2025359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Round 1 Talks</a:t>
          </a:r>
          <a:endParaRPr lang="he-IL" sz="1000" kern="1200" dirty="0"/>
        </a:p>
      </dsp:txBody>
      <dsp:txXfrm>
        <a:off x="2482760" y="2025359"/>
        <a:ext cx="724286" cy="362143"/>
      </dsp:txXfrm>
    </dsp:sp>
    <dsp:sp modelId="{7849363F-870D-44A4-868E-0CA42F682F8D}">
      <dsp:nvSpPr>
        <dsp:cNvPr id="0" name=""/>
        <dsp:cNvSpPr/>
      </dsp:nvSpPr>
      <dsp:spPr>
        <a:xfrm>
          <a:off x="2663831" y="2539602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Round 2 Talks</a:t>
          </a:r>
          <a:endParaRPr lang="he-IL" sz="1000" kern="1200" dirty="0"/>
        </a:p>
      </dsp:txBody>
      <dsp:txXfrm>
        <a:off x="2663831" y="2539602"/>
        <a:ext cx="724286" cy="362143"/>
      </dsp:txXfrm>
    </dsp:sp>
    <dsp:sp modelId="{D0D50C71-B3D6-42C9-A218-941353A5295E}">
      <dsp:nvSpPr>
        <dsp:cNvPr id="0" name=""/>
        <dsp:cNvSpPr/>
      </dsp:nvSpPr>
      <dsp:spPr>
        <a:xfrm>
          <a:off x="3797339" y="1511116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</a:t>
          </a:r>
          <a:endParaRPr lang="he-IL" sz="1000" kern="1200" dirty="0"/>
        </a:p>
      </dsp:txBody>
      <dsp:txXfrm>
        <a:off x="3797339" y="1511116"/>
        <a:ext cx="724286" cy="362143"/>
      </dsp:txXfrm>
    </dsp:sp>
    <dsp:sp modelId="{8C7DB210-D891-4FA8-B5A9-1449786BE287}">
      <dsp:nvSpPr>
        <dsp:cNvPr id="0" name=""/>
        <dsp:cNvSpPr/>
      </dsp:nvSpPr>
      <dsp:spPr>
        <a:xfrm>
          <a:off x="3359146" y="2025359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Economic Sanctions II</a:t>
          </a:r>
          <a:endParaRPr lang="he-IL" sz="1000" kern="1200" dirty="0"/>
        </a:p>
      </dsp:txBody>
      <dsp:txXfrm>
        <a:off x="3359146" y="2025359"/>
        <a:ext cx="724286" cy="362143"/>
      </dsp:txXfrm>
    </dsp:sp>
    <dsp:sp modelId="{404337A5-EAD6-4553-BD89-C1BE5AC02670}">
      <dsp:nvSpPr>
        <dsp:cNvPr id="0" name=""/>
        <dsp:cNvSpPr/>
      </dsp:nvSpPr>
      <dsp:spPr>
        <a:xfrm>
          <a:off x="4492653" y="996873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Solution</a:t>
          </a:r>
        </a:p>
      </dsp:txBody>
      <dsp:txXfrm>
        <a:off x="4492653" y="996873"/>
        <a:ext cx="724286" cy="362143"/>
      </dsp:txXfrm>
    </dsp:sp>
    <dsp:sp modelId="{81908CBF-BEAB-4E79-8253-B6868315EBD1}">
      <dsp:nvSpPr>
        <dsp:cNvPr id="0" name=""/>
        <dsp:cNvSpPr/>
      </dsp:nvSpPr>
      <dsp:spPr>
        <a:xfrm>
          <a:off x="4675805" y="1486610"/>
          <a:ext cx="724286" cy="36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Retake Taiwan</a:t>
          </a:r>
          <a:endParaRPr lang="he-IL" sz="1000" kern="1200" dirty="0"/>
        </a:p>
      </dsp:txBody>
      <dsp:txXfrm>
        <a:off x="4675805" y="1486610"/>
        <a:ext cx="724286" cy="36214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89C2A-C039-40E9-9E9A-381233CCA6B7}">
      <dsp:nvSpPr>
        <dsp:cNvPr id="0" name=""/>
        <dsp:cNvSpPr/>
      </dsp:nvSpPr>
      <dsp:spPr>
        <a:xfrm>
          <a:off x="5300905" y="1054401"/>
          <a:ext cx="3287175" cy="153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13"/>
              </a:lnTo>
              <a:lnTo>
                <a:pt x="3287175" y="93113"/>
              </a:lnTo>
              <a:lnTo>
                <a:pt x="3287175" y="153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A67E4-3EB8-4CA8-9DB4-9A59FFB4B4D9}">
      <dsp:nvSpPr>
        <dsp:cNvPr id="0" name=""/>
        <dsp:cNvSpPr/>
      </dsp:nvSpPr>
      <dsp:spPr>
        <a:xfrm>
          <a:off x="8215855" y="1908956"/>
          <a:ext cx="91440" cy="677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481"/>
              </a:lnTo>
              <a:lnTo>
                <a:pt x="132576" y="677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9569F-8FE5-412E-AB5D-31EE853CF130}">
      <dsp:nvSpPr>
        <dsp:cNvPr id="0" name=""/>
        <dsp:cNvSpPr/>
      </dsp:nvSpPr>
      <dsp:spPr>
        <a:xfrm>
          <a:off x="8215855" y="1908956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467F1-FDAF-4519-B10B-0327C82E5E79}">
      <dsp:nvSpPr>
        <dsp:cNvPr id="0" name=""/>
        <dsp:cNvSpPr/>
      </dsp:nvSpPr>
      <dsp:spPr>
        <a:xfrm>
          <a:off x="7792550" y="1497835"/>
          <a:ext cx="700643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700643" y="60799"/>
              </a:lnTo>
              <a:lnTo>
                <a:pt x="700643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7A657-9DCD-4A17-9324-56914D949E71}">
      <dsp:nvSpPr>
        <dsp:cNvPr id="0" name=""/>
        <dsp:cNvSpPr/>
      </dsp:nvSpPr>
      <dsp:spPr>
        <a:xfrm>
          <a:off x="7515212" y="1908956"/>
          <a:ext cx="91440" cy="677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481"/>
              </a:lnTo>
              <a:lnTo>
                <a:pt x="132576" y="677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4B4D6-5864-4A44-BE6D-89A978D59C22}">
      <dsp:nvSpPr>
        <dsp:cNvPr id="0" name=""/>
        <dsp:cNvSpPr/>
      </dsp:nvSpPr>
      <dsp:spPr>
        <a:xfrm>
          <a:off x="7515212" y="1908956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08923-1A81-4704-8CAF-BF81037B5C5A}">
      <dsp:nvSpPr>
        <dsp:cNvPr id="0" name=""/>
        <dsp:cNvSpPr/>
      </dsp:nvSpPr>
      <dsp:spPr>
        <a:xfrm>
          <a:off x="7746830" y="1497835"/>
          <a:ext cx="91440" cy="1215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2EFE-19AD-47CD-A001-DE707AD5C71F}">
      <dsp:nvSpPr>
        <dsp:cNvPr id="0" name=""/>
        <dsp:cNvSpPr/>
      </dsp:nvSpPr>
      <dsp:spPr>
        <a:xfrm>
          <a:off x="6814569" y="1908956"/>
          <a:ext cx="91440" cy="677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481"/>
              </a:lnTo>
              <a:lnTo>
                <a:pt x="132576" y="677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F2E5E-06DF-4335-B335-2AA4C37E779D}">
      <dsp:nvSpPr>
        <dsp:cNvPr id="0" name=""/>
        <dsp:cNvSpPr/>
      </dsp:nvSpPr>
      <dsp:spPr>
        <a:xfrm>
          <a:off x="6814569" y="1908956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CE6D6-B042-4823-B4F2-BC560EA6323E}">
      <dsp:nvSpPr>
        <dsp:cNvPr id="0" name=""/>
        <dsp:cNvSpPr/>
      </dsp:nvSpPr>
      <dsp:spPr>
        <a:xfrm>
          <a:off x="7091907" y="1497835"/>
          <a:ext cx="700643" cy="121599"/>
        </a:xfrm>
        <a:custGeom>
          <a:avLst/>
          <a:gdLst/>
          <a:ahLst/>
          <a:cxnLst/>
          <a:rect l="0" t="0" r="0" b="0"/>
          <a:pathLst>
            <a:path>
              <a:moveTo>
                <a:pt x="700643" y="0"/>
              </a:moveTo>
              <a:lnTo>
                <a:pt x="700643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A9408-1F8C-4A87-B711-6E520F9415E1}">
      <dsp:nvSpPr>
        <dsp:cNvPr id="0" name=""/>
        <dsp:cNvSpPr/>
      </dsp:nvSpPr>
      <dsp:spPr>
        <a:xfrm>
          <a:off x="5300905" y="1054401"/>
          <a:ext cx="2491644" cy="153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13"/>
              </a:lnTo>
              <a:lnTo>
                <a:pt x="2491644" y="93113"/>
              </a:lnTo>
              <a:lnTo>
                <a:pt x="2491644" y="153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297B8-450A-4589-8A02-B8A2E37230F3}">
      <dsp:nvSpPr>
        <dsp:cNvPr id="0" name=""/>
        <dsp:cNvSpPr/>
      </dsp:nvSpPr>
      <dsp:spPr>
        <a:xfrm>
          <a:off x="5874954" y="1497835"/>
          <a:ext cx="516310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516310" y="60799"/>
              </a:lnTo>
              <a:lnTo>
                <a:pt x="51631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7CCAC-72FD-4F97-A65E-B54D0CF94A80}">
      <dsp:nvSpPr>
        <dsp:cNvPr id="0" name=""/>
        <dsp:cNvSpPr/>
      </dsp:nvSpPr>
      <dsp:spPr>
        <a:xfrm>
          <a:off x="5413283" y="2320078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1A096-AE5A-49E4-A589-35B7F33B198E}">
      <dsp:nvSpPr>
        <dsp:cNvPr id="0" name=""/>
        <dsp:cNvSpPr/>
      </dsp:nvSpPr>
      <dsp:spPr>
        <a:xfrm>
          <a:off x="5644901" y="1908956"/>
          <a:ext cx="91440" cy="1215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F3E3-95A2-47C2-B32B-8B50897F4357}">
      <dsp:nvSpPr>
        <dsp:cNvPr id="0" name=""/>
        <dsp:cNvSpPr/>
      </dsp:nvSpPr>
      <dsp:spPr>
        <a:xfrm>
          <a:off x="5690621" y="1497835"/>
          <a:ext cx="184332" cy="121599"/>
        </a:xfrm>
        <a:custGeom>
          <a:avLst/>
          <a:gdLst/>
          <a:ahLst/>
          <a:cxnLst/>
          <a:rect l="0" t="0" r="0" b="0"/>
          <a:pathLst>
            <a:path>
              <a:moveTo>
                <a:pt x="184332" y="0"/>
              </a:moveTo>
              <a:lnTo>
                <a:pt x="184332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5300905" y="1054401"/>
          <a:ext cx="574048" cy="153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13"/>
              </a:lnTo>
              <a:lnTo>
                <a:pt x="574048" y="93113"/>
              </a:lnTo>
              <a:lnTo>
                <a:pt x="574048" y="153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53E1B-0435-4460-A15F-2FA148555EA3}">
      <dsp:nvSpPr>
        <dsp:cNvPr id="0" name=""/>
        <dsp:cNvSpPr/>
      </dsp:nvSpPr>
      <dsp:spPr>
        <a:xfrm>
          <a:off x="4529615" y="1497835"/>
          <a:ext cx="460363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460363" y="60799"/>
              </a:lnTo>
              <a:lnTo>
                <a:pt x="460363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7A2A9-894B-4D9E-BE6D-7BA6C3F9EE00}">
      <dsp:nvSpPr>
        <dsp:cNvPr id="0" name=""/>
        <dsp:cNvSpPr/>
      </dsp:nvSpPr>
      <dsp:spPr>
        <a:xfrm>
          <a:off x="4011997" y="2320078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C6594-7F4D-458B-884B-43DB02DA443F}">
      <dsp:nvSpPr>
        <dsp:cNvPr id="0" name=""/>
        <dsp:cNvSpPr/>
      </dsp:nvSpPr>
      <dsp:spPr>
        <a:xfrm>
          <a:off x="4243615" y="1908956"/>
          <a:ext cx="91440" cy="1215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F876D-02C9-406F-BF12-D3AD11FD7E01}">
      <dsp:nvSpPr>
        <dsp:cNvPr id="0" name=""/>
        <dsp:cNvSpPr/>
      </dsp:nvSpPr>
      <dsp:spPr>
        <a:xfrm>
          <a:off x="4289335" y="1497835"/>
          <a:ext cx="240280" cy="121599"/>
        </a:xfrm>
        <a:custGeom>
          <a:avLst/>
          <a:gdLst/>
          <a:ahLst/>
          <a:cxnLst/>
          <a:rect l="0" t="0" r="0" b="0"/>
          <a:pathLst>
            <a:path>
              <a:moveTo>
                <a:pt x="240280" y="0"/>
              </a:moveTo>
              <a:lnTo>
                <a:pt x="240280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4529615" y="1054401"/>
          <a:ext cx="771290" cy="153912"/>
        </a:xfrm>
        <a:custGeom>
          <a:avLst/>
          <a:gdLst/>
          <a:ahLst/>
          <a:cxnLst/>
          <a:rect l="0" t="0" r="0" b="0"/>
          <a:pathLst>
            <a:path>
              <a:moveTo>
                <a:pt x="771290" y="0"/>
              </a:moveTo>
              <a:lnTo>
                <a:pt x="771290" y="93113"/>
              </a:lnTo>
              <a:lnTo>
                <a:pt x="0" y="93113"/>
              </a:lnTo>
              <a:lnTo>
                <a:pt x="0" y="153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A31D-DF95-44C4-839B-E01E6D6F4030}">
      <dsp:nvSpPr>
        <dsp:cNvPr id="0" name=""/>
        <dsp:cNvSpPr/>
      </dsp:nvSpPr>
      <dsp:spPr>
        <a:xfrm>
          <a:off x="3166593" y="1908956"/>
          <a:ext cx="91440" cy="677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481"/>
              </a:lnTo>
              <a:lnTo>
                <a:pt x="132576" y="677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D9F8-67D1-43CD-85C5-67113EE58862}">
      <dsp:nvSpPr>
        <dsp:cNvPr id="0" name=""/>
        <dsp:cNvSpPr/>
      </dsp:nvSpPr>
      <dsp:spPr>
        <a:xfrm>
          <a:off x="3166593" y="1908956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DA69-45AA-4B9F-9330-9FF6F1F53F21}">
      <dsp:nvSpPr>
        <dsp:cNvPr id="0" name=""/>
        <dsp:cNvSpPr/>
      </dsp:nvSpPr>
      <dsp:spPr>
        <a:xfrm>
          <a:off x="2042645" y="1497835"/>
          <a:ext cx="1401286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1401286" y="60799"/>
              </a:lnTo>
              <a:lnTo>
                <a:pt x="1401286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1C168-EB24-4C27-86D0-5F3AC88346A9}">
      <dsp:nvSpPr>
        <dsp:cNvPr id="0" name=""/>
        <dsp:cNvSpPr/>
      </dsp:nvSpPr>
      <dsp:spPr>
        <a:xfrm>
          <a:off x="2465950" y="1908956"/>
          <a:ext cx="91440" cy="677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481"/>
              </a:lnTo>
              <a:lnTo>
                <a:pt x="132576" y="677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11B6-C605-4494-8A2D-0C174C5F4EBF}">
      <dsp:nvSpPr>
        <dsp:cNvPr id="0" name=""/>
        <dsp:cNvSpPr/>
      </dsp:nvSpPr>
      <dsp:spPr>
        <a:xfrm>
          <a:off x="2465950" y="1908956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DFF-534A-4472-BC59-D6D9D1C33590}">
      <dsp:nvSpPr>
        <dsp:cNvPr id="0" name=""/>
        <dsp:cNvSpPr/>
      </dsp:nvSpPr>
      <dsp:spPr>
        <a:xfrm>
          <a:off x="2042645" y="1497835"/>
          <a:ext cx="700643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700643" y="60799"/>
              </a:lnTo>
              <a:lnTo>
                <a:pt x="700643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6C7A3-0FDD-4FDA-AB6B-715ED9213598}">
      <dsp:nvSpPr>
        <dsp:cNvPr id="0" name=""/>
        <dsp:cNvSpPr/>
      </dsp:nvSpPr>
      <dsp:spPr>
        <a:xfrm>
          <a:off x="1996925" y="1497835"/>
          <a:ext cx="91440" cy="1215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ADFC-FCAA-434D-85EA-DB63015AF206}">
      <dsp:nvSpPr>
        <dsp:cNvPr id="0" name=""/>
        <dsp:cNvSpPr/>
      </dsp:nvSpPr>
      <dsp:spPr>
        <a:xfrm>
          <a:off x="1342002" y="1497835"/>
          <a:ext cx="700643" cy="121599"/>
        </a:xfrm>
        <a:custGeom>
          <a:avLst/>
          <a:gdLst/>
          <a:ahLst/>
          <a:cxnLst/>
          <a:rect l="0" t="0" r="0" b="0"/>
          <a:pathLst>
            <a:path>
              <a:moveTo>
                <a:pt x="700643" y="0"/>
              </a:moveTo>
              <a:lnTo>
                <a:pt x="700643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D8248-7ED2-4501-A8F9-A908B51256E8}">
      <dsp:nvSpPr>
        <dsp:cNvPr id="0" name=""/>
        <dsp:cNvSpPr/>
      </dsp:nvSpPr>
      <dsp:spPr>
        <a:xfrm>
          <a:off x="641359" y="1908956"/>
          <a:ext cx="350321" cy="1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9"/>
              </a:lnTo>
              <a:lnTo>
                <a:pt x="350321" y="60799"/>
              </a:lnTo>
              <a:lnTo>
                <a:pt x="350321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03F9A-4C66-4108-9B96-EF7D7FDFEB98}">
      <dsp:nvSpPr>
        <dsp:cNvPr id="0" name=""/>
        <dsp:cNvSpPr/>
      </dsp:nvSpPr>
      <dsp:spPr>
        <a:xfrm>
          <a:off x="13700" y="2320078"/>
          <a:ext cx="91440" cy="26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60"/>
              </a:lnTo>
              <a:lnTo>
                <a:pt x="132576" y="2663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C537A-1BFB-4555-B5AF-0971C813CA51}">
      <dsp:nvSpPr>
        <dsp:cNvPr id="0" name=""/>
        <dsp:cNvSpPr/>
      </dsp:nvSpPr>
      <dsp:spPr>
        <a:xfrm>
          <a:off x="291037" y="1908956"/>
          <a:ext cx="350321" cy="121599"/>
        </a:xfrm>
        <a:custGeom>
          <a:avLst/>
          <a:gdLst/>
          <a:ahLst/>
          <a:cxnLst/>
          <a:rect l="0" t="0" r="0" b="0"/>
          <a:pathLst>
            <a:path>
              <a:moveTo>
                <a:pt x="350321" y="0"/>
              </a:moveTo>
              <a:lnTo>
                <a:pt x="350321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641359" y="1497835"/>
          <a:ext cx="1401286" cy="121599"/>
        </a:xfrm>
        <a:custGeom>
          <a:avLst/>
          <a:gdLst/>
          <a:ahLst/>
          <a:cxnLst/>
          <a:rect l="0" t="0" r="0" b="0"/>
          <a:pathLst>
            <a:path>
              <a:moveTo>
                <a:pt x="1401286" y="0"/>
              </a:moveTo>
              <a:lnTo>
                <a:pt x="1401286" y="60799"/>
              </a:lnTo>
              <a:lnTo>
                <a:pt x="0" y="60799"/>
              </a:lnTo>
              <a:lnTo>
                <a:pt x="0" y="121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2042645" y="1054401"/>
          <a:ext cx="3258260" cy="153912"/>
        </a:xfrm>
        <a:custGeom>
          <a:avLst/>
          <a:gdLst/>
          <a:ahLst/>
          <a:cxnLst/>
          <a:rect l="0" t="0" r="0" b="0"/>
          <a:pathLst>
            <a:path>
              <a:moveTo>
                <a:pt x="3258260" y="0"/>
              </a:moveTo>
              <a:lnTo>
                <a:pt x="3258260" y="93113"/>
              </a:lnTo>
              <a:lnTo>
                <a:pt x="0" y="93113"/>
              </a:lnTo>
              <a:lnTo>
                <a:pt x="0" y="153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4649148" y="764879"/>
          <a:ext cx="1303514" cy="289521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The European Front</a:t>
          </a:r>
          <a:endParaRPr lang="he-IL" sz="800" kern="1200" dirty="0"/>
        </a:p>
      </dsp:txBody>
      <dsp:txXfrm>
        <a:off x="4649148" y="764879"/>
        <a:ext cx="1303514" cy="289521"/>
      </dsp:txXfrm>
    </dsp:sp>
    <dsp:sp modelId="{6E9FEAD1-9750-42A1-B7BE-BA45939457D3}">
      <dsp:nvSpPr>
        <dsp:cNvPr id="0" name=""/>
        <dsp:cNvSpPr/>
      </dsp:nvSpPr>
      <dsp:spPr>
        <a:xfrm>
          <a:off x="1724208" y="1208313"/>
          <a:ext cx="636872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Caucasus</a:t>
          </a:r>
          <a:endParaRPr lang="he-IL" sz="800" b="0" kern="1200" dirty="0"/>
        </a:p>
      </dsp:txBody>
      <dsp:txXfrm>
        <a:off x="1724208" y="1208313"/>
        <a:ext cx="636872" cy="289521"/>
      </dsp:txXfrm>
    </dsp:sp>
    <dsp:sp modelId="{91486C89-A68F-4388-9476-2C52A7D790A3}">
      <dsp:nvSpPr>
        <dsp:cNvPr id="0" name=""/>
        <dsp:cNvSpPr/>
      </dsp:nvSpPr>
      <dsp:spPr>
        <a:xfrm>
          <a:off x="351837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Georgia</a:t>
          </a:r>
          <a:endParaRPr lang="he-IL" sz="800" kern="1200" dirty="0"/>
        </a:p>
      </dsp:txBody>
      <dsp:txXfrm>
        <a:off x="351837" y="1619435"/>
        <a:ext cx="579043" cy="289521"/>
      </dsp:txXfrm>
    </dsp:sp>
    <dsp:sp modelId="{BD84EF9C-52B3-4D13-908D-DBC6155225DF}">
      <dsp:nvSpPr>
        <dsp:cNvPr id="0" name=""/>
        <dsp:cNvSpPr/>
      </dsp:nvSpPr>
      <dsp:spPr>
        <a:xfrm>
          <a:off x="1515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Negotiate</a:t>
          </a:r>
          <a:endParaRPr lang="he-IL" sz="800" kern="1200" dirty="0"/>
        </a:p>
      </dsp:txBody>
      <dsp:txXfrm>
        <a:off x="1515" y="2030556"/>
        <a:ext cx="579043" cy="289521"/>
      </dsp:txXfrm>
    </dsp:sp>
    <dsp:sp modelId="{32848B8D-38D4-42FB-A802-94DE11817DAB}">
      <dsp:nvSpPr>
        <dsp:cNvPr id="0" name=""/>
        <dsp:cNvSpPr/>
      </dsp:nvSpPr>
      <dsp:spPr>
        <a:xfrm>
          <a:off x="146276" y="2441677"/>
          <a:ext cx="801304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146276" y="2441677"/>
        <a:ext cx="801304" cy="289521"/>
      </dsp:txXfrm>
    </dsp:sp>
    <dsp:sp modelId="{8E41C434-2F95-46CE-B84D-1318B2781670}">
      <dsp:nvSpPr>
        <dsp:cNvPr id="0" name=""/>
        <dsp:cNvSpPr/>
      </dsp:nvSpPr>
      <dsp:spPr>
        <a:xfrm>
          <a:off x="702158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Regime Change</a:t>
          </a:r>
          <a:endParaRPr lang="en-GB" sz="800" kern="1200" dirty="0"/>
        </a:p>
      </dsp:txBody>
      <dsp:txXfrm>
        <a:off x="702158" y="2030556"/>
        <a:ext cx="579043" cy="289521"/>
      </dsp:txXfrm>
    </dsp:sp>
    <dsp:sp modelId="{5E95F9A8-6D2D-40F3-A972-C6A87A883341}">
      <dsp:nvSpPr>
        <dsp:cNvPr id="0" name=""/>
        <dsp:cNvSpPr/>
      </dsp:nvSpPr>
      <dsp:spPr>
        <a:xfrm>
          <a:off x="1052480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South Oseetia</a:t>
          </a:r>
          <a:endParaRPr lang="en-GB" sz="800" kern="1200" dirty="0"/>
        </a:p>
      </dsp:txBody>
      <dsp:txXfrm>
        <a:off x="1052480" y="1619435"/>
        <a:ext cx="579043" cy="289521"/>
      </dsp:txXfrm>
    </dsp:sp>
    <dsp:sp modelId="{215CA501-66F5-44A5-9648-17C9F8B637B9}">
      <dsp:nvSpPr>
        <dsp:cNvPr id="0" name=""/>
        <dsp:cNvSpPr/>
      </dsp:nvSpPr>
      <dsp:spPr>
        <a:xfrm>
          <a:off x="1753123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Abkazia</a:t>
          </a:r>
          <a:endParaRPr lang="en-GB" sz="800" kern="1200" dirty="0"/>
        </a:p>
      </dsp:txBody>
      <dsp:txXfrm>
        <a:off x="1753123" y="1619435"/>
        <a:ext cx="579043" cy="289521"/>
      </dsp:txXfrm>
    </dsp:sp>
    <dsp:sp modelId="{C865C1CE-DF59-43DD-A9BE-59F3E375ED02}">
      <dsp:nvSpPr>
        <dsp:cNvPr id="0" name=""/>
        <dsp:cNvSpPr/>
      </dsp:nvSpPr>
      <dsp:spPr>
        <a:xfrm>
          <a:off x="2453766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Azerbaijan</a:t>
          </a:r>
          <a:endParaRPr lang="he-IL" sz="800" kern="1200" dirty="0"/>
        </a:p>
      </dsp:txBody>
      <dsp:txXfrm>
        <a:off x="2453766" y="1619435"/>
        <a:ext cx="579043" cy="289521"/>
      </dsp:txXfrm>
    </dsp:sp>
    <dsp:sp modelId="{B1FABDF9-82D7-471F-85CB-5FE32EA1344F}">
      <dsp:nvSpPr>
        <dsp:cNvPr id="0" name=""/>
        <dsp:cNvSpPr/>
      </dsp:nvSpPr>
      <dsp:spPr>
        <a:xfrm>
          <a:off x="2598527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Negotiate</a:t>
          </a:r>
          <a:endParaRPr lang="en-GB" sz="800" kern="1200" dirty="0"/>
        </a:p>
      </dsp:txBody>
      <dsp:txXfrm>
        <a:off x="2598527" y="2030556"/>
        <a:ext cx="579043" cy="289521"/>
      </dsp:txXfrm>
    </dsp:sp>
    <dsp:sp modelId="{776E438C-3DA9-4A1A-9BE7-8995AF8537DD}">
      <dsp:nvSpPr>
        <dsp:cNvPr id="0" name=""/>
        <dsp:cNvSpPr/>
      </dsp:nvSpPr>
      <dsp:spPr>
        <a:xfrm>
          <a:off x="2598527" y="2441677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Regime Change</a:t>
          </a:r>
          <a:endParaRPr lang="en-GB" sz="800" kern="1200" dirty="0"/>
        </a:p>
      </dsp:txBody>
      <dsp:txXfrm>
        <a:off x="2598527" y="2441677"/>
        <a:ext cx="579043" cy="289521"/>
      </dsp:txXfrm>
    </dsp:sp>
    <dsp:sp modelId="{84BDA560-364E-4D19-B7FD-EC1B61E0B926}">
      <dsp:nvSpPr>
        <dsp:cNvPr id="0" name=""/>
        <dsp:cNvSpPr/>
      </dsp:nvSpPr>
      <dsp:spPr>
        <a:xfrm>
          <a:off x="3154409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Armenia</a:t>
          </a:r>
          <a:endParaRPr lang="en-GB" sz="800" kern="1200" dirty="0"/>
        </a:p>
      </dsp:txBody>
      <dsp:txXfrm>
        <a:off x="3154409" y="1619435"/>
        <a:ext cx="579043" cy="289521"/>
      </dsp:txXfrm>
    </dsp:sp>
    <dsp:sp modelId="{C7157A0F-8EDF-489A-A945-328A92DC81B7}">
      <dsp:nvSpPr>
        <dsp:cNvPr id="0" name=""/>
        <dsp:cNvSpPr/>
      </dsp:nvSpPr>
      <dsp:spPr>
        <a:xfrm>
          <a:off x="3299170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Negotiate</a:t>
          </a:r>
          <a:endParaRPr lang="en-GB" sz="800" kern="1200" dirty="0"/>
        </a:p>
      </dsp:txBody>
      <dsp:txXfrm>
        <a:off x="3299170" y="2030556"/>
        <a:ext cx="579043" cy="289521"/>
      </dsp:txXfrm>
    </dsp:sp>
    <dsp:sp modelId="{E01DA373-2C26-45CC-ABB9-E0631596D151}">
      <dsp:nvSpPr>
        <dsp:cNvPr id="0" name=""/>
        <dsp:cNvSpPr/>
      </dsp:nvSpPr>
      <dsp:spPr>
        <a:xfrm>
          <a:off x="3299170" y="2441677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Regime Change</a:t>
          </a:r>
          <a:endParaRPr lang="en-GB" sz="800" kern="1200" dirty="0"/>
        </a:p>
      </dsp:txBody>
      <dsp:txXfrm>
        <a:off x="3299170" y="2441677"/>
        <a:ext cx="579043" cy="289521"/>
      </dsp:txXfrm>
    </dsp:sp>
    <dsp:sp modelId="{1E1DA542-9FEA-4191-94BD-1398E0FEECD5}">
      <dsp:nvSpPr>
        <dsp:cNvPr id="0" name=""/>
        <dsp:cNvSpPr/>
      </dsp:nvSpPr>
      <dsp:spPr>
        <a:xfrm>
          <a:off x="4197443" y="1208313"/>
          <a:ext cx="664342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Belarus</a:t>
          </a:r>
          <a:endParaRPr lang="he-IL" sz="800" kern="1200" dirty="0"/>
        </a:p>
      </dsp:txBody>
      <dsp:txXfrm>
        <a:off x="4197443" y="1208313"/>
        <a:ext cx="664342" cy="289521"/>
      </dsp:txXfrm>
    </dsp:sp>
    <dsp:sp modelId="{7E981BC1-6374-4620-A4C0-48B646A3F8D0}">
      <dsp:nvSpPr>
        <dsp:cNvPr id="0" name=""/>
        <dsp:cNvSpPr/>
      </dsp:nvSpPr>
      <dsp:spPr>
        <a:xfrm>
          <a:off x="3999813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Diplomacy</a:t>
          </a:r>
          <a:endParaRPr lang="he-IL" sz="800" kern="1200" dirty="0"/>
        </a:p>
      </dsp:txBody>
      <dsp:txXfrm>
        <a:off x="3999813" y="1619435"/>
        <a:ext cx="579043" cy="289521"/>
      </dsp:txXfrm>
    </dsp:sp>
    <dsp:sp modelId="{D6F64576-367A-404F-848D-9D10C4154841}">
      <dsp:nvSpPr>
        <dsp:cNvPr id="0" name=""/>
        <dsp:cNvSpPr/>
      </dsp:nvSpPr>
      <dsp:spPr>
        <a:xfrm>
          <a:off x="3999813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Negotiate</a:t>
          </a:r>
          <a:endParaRPr lang="he-IL" sz="800" kern="1200" dirty="0"/>
        </a:p>
      </dsp:txBody>
      <dsp:txXfrm>
        <a:off x="3999813" y="2030556"/>
        <a:ext cx="579043" cy="289521"/>
      </dsp:txXfrm>
    </dsp:sp>
    <dsp:sp modelId="{172D630F-DC3B-45AF-9041-EF24A8CF8FF9}">
      <dsp:nvSpPr>
        <dsp:cNvPr id="0" name=""/>
        <dsp:cNvSpPr/>
      </dsp:nvSpPr>
      <dsp:spPr>
        <a:xfrm>
          <a:off x="4144574" y="2441677"/>
          <a:ext cx="869694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4144574" y="2441677"/>
        <a:ext cx="869694" cy="289521"/>
      </dsp:txXfrm>
    </dsp:sp>
    <dsp:sp modelId="{0BBF6353-5B4C-4731-9689-B075C5A424A3}">
      <dsp:nvSpPr>
        <dsp:cNvPr id="0" name=""/>
        <dsp:cNvSpPr/>
      </dsp:nvSpPr>
      <dsp:spPr>
        <a:xfrm>
          <a:off x="4700456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</a:t>
          </a:r>
          <a:endParaRPr lang="he-IL" sz="800" kern="1200" dirty="0"/>
        </a:p>
      </dsp:txBody>
      <dsp:txXfrm>
        <a:off x="4700456" y="1619435"/>
        <a:ext cx="579043" cy="289521"/>
      </dsp:txXfrm>
    </dsp:sp>
    <dsp:sp modelId="{404337A5-EAD6-4553-BD89-C1BE5AC02670}">
      <dsp:nvSpPr>
        <dsp:cNvPr id="0" name=""/>
        <dsp:cNvSpPr/>
      </dsp:nvSpPr>
      <dsp:spPr>
        <a:xfrm>
          <a:off x="5504733" y="1208313"/>
          <a:ext cx="740440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Ukraine</a:t>
          </a:r>
          <a:endParaRPr lang="en-US" sz="800" kern="1200" dirty="0" smtClean="0"/>
        </a:p>
      </dsp:txBody>
      <dsp:txXfrm>
        <a:off x="5504733" y="1208313"/>
        <a:ext cx="740440" cy="289521"/>
      </dsp:txXfrm>
    </dsp:sp>
    <dsp:sp modelId="{676B842C-E563-4CD3-B7F5-7DC7A8646FAA}">
      <dsp:nvSpPr>
        <dsp:cNvPr id="0" name=""/>
        <dsp:cNvSpPr/>
      </dsp:nvSpPr>
      <dsp:spPr>
        <a:xfrm>
          <a:off x="5401099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Diplomacy</a:t>
          </a:r>
          <a:endParaRPr lang="he-IL" sz="800" kern="1200" dirty="0"/>
        </a:p>
      </dsp:txBody>
      <dsp:txXfrm>
        <a:off x="5401099" y="1619435"/>
        <a:ext cx="579043" cy="289521"/>
      </dsp:txXfrm>
    </dsp:sp>
    <dsp:sp modelId="{49703FE2-51A1-4D14-BADB-C4C2E7313BBA}">
      <dsp:nvSpPr>
        <dsp:cNvPr id="0" name=""/>
        <dsp:cNvSpPr/>
      </dsp:nvSpPr>
      <dsp:spPr>
        <a:xfrm>
          <a:off x="5401099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Negotiate</a:t>
          </a:r>
          <a:endParaRPr lang="he-IL" sz="800" kern="1200" dirty="0"/>
        </a:p>
      </dsp:txBody>
      <dsp:txXfrm>
        <a:off x="5401099" y="2030556"/>
        <a:ext cx="579043" cy="289521"/>
      </dsp:txXfrm>
    </dsp:sp>
    <dsp:sp modelId="{21AD2D1B-B954-4C87-9E9B-C741CDFCF39A}">
      <dsp:nvSpPr>
        <dsp:cNvPr id="0" name=""/>
        <dsp:cNvSpPr/>
      </dsp:nvSpPr>
      <dsp:spPr>
        <a:xfrm>
          <a:off x="5545860" y="2441677"/>
          <a:ext cx="774945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5545860" y="2441677"/>
        <a:ext cx="774945" cy="289521"/>
      </dsp:txXfrm>
    </dsp:sp>
    <dsp:sp modelId="{055D536D-12C0-4733-9CED-EC9FE8FB52F0}">
      <dsp:nvSpPr>
        <dsp:cNvPr id="0" name=""/>
        <dsp:cNvSpPr/>
      </dsp:nvSpPr>
      <dsp:spPr>
        <a:xfrm>
          <a:off x="6101742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</a:t>
          </a:r>
          <a:endParaRPr lang="he-IL" sz="800" kern="1200" dirty="0"/>
        </a:p>
      </dsp:txBody>
      <dsp:txXfrm>
        <a:off x="6101742" y="1619435"/>
        <a:ext cx="579043" cy="289521"/>
      </dsp:txXfrm>
    </dsp:sp>
    <dsp:sp modelId="{DDDB1DCF-6497-4400-B65C-C6B5FA233BAF}">
      <dsp:nvSpPr>
        <dsp:cNvPr id="0" name=""/>
        <dsp:cNvSpPr/>
      </dsp:nvSpPr>
      <dsp:spPr>
        <a:xfrm>
          <a:off x="7408140" y="1208313"/>
          <a:ext cx="768819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Baltics</a:t>
          </a:r>
          <a:endParaRPr lang="he-IL" sz="800" kern="1200" dirty="0"/>
        </a:p>
      </dsp:txBody>
      <dsp:txXfrm>
        <a:off x="7408140" y="1208313"/>
        <a:ext cx="768819" cy="289521"/>
      </dsp:txXfrm>
    </dsp:sp>
    <dsp:sp modelId="{D5525523-7A59-421C-88B2-274053793CAB}">
      <dsp:nvSpPr>
        <dsp:cNvPr id="0" name=""/>
        <dsp:cNvSpPr/>
      </dsp:nvSpPr>
      <dsp:spPr>
        <a:xfrm>
          <a:off x="6802385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Estonia</a:t>
          </a:r>
          <a:endParaRPr lang="en-GB" sz="800" kern="1200" dirty="0"/>
        </a:p>
      </dsp:txBody>
      <dsp:txXfrm>
        <a:off x="6802385" y="1619435"/>
        <a:ext cx="579043" cy="289521"/>
      </dsp:txXfrm>
    </dsp:sp>
    <dsp:sp modelId="{D08598D9-6251-4F60-954A-29DD6E4EB62D}">
      <dsp:nvSpPr>
        <dsp:cNvPr id="0" name=""/>
        <dsp:cNvSpPr/>
      </dsp:nvSpPr>
      <dsp:spPr>
        <a:xfrm>
          <a:off x="6947146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6947146" y="2030556"/>
        <a:ext cx="579043" cy="289521"/>
      </dsp:txXfrm>
    </dsp:sp>
    <dsp:sp modelId="{E0876FEE-DEBA-4057-AA0B-84E2C8314E30}">
      <dsp:nvSpPr>
        <dsp:cNvPr id="0" name=""/>
        <dsp:cNvSpPr/>
      </dsp:nvSpPr>
      <dsp:spPr>
        <a:xfrm>
          <a:off x="6947146" y="2441677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6947146" y="2441677"/>
        <a:ext cx="579043" cy="289521"/>
      </dsp:txXfrm>
    </dsp:sp>
    <dsp:sp modelId="{FC5410BD-F466-4CFC-A978-598E7D2A103D}">
      <dsp:nvSpPr>
        <dsp:cNvPr id="0" name=""/>
        <dsp:cNvSpPr/>
      </dsp:nvSpPr>
      <dsp:spPr>
        <a:xfrm>
          <a:off x="7503028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Latvia</a:t>
          </a:r>
          <a:endParaRPr lang="en-GB" sz="800" kern="1200" dirty="0"/>
        </a:p>
      </dsp:txBody>
      <dsp:txXfrm>
        <a:off x="7503028" y="1619435"/>
        <a:ext cx="579043" cy="289521"/>
      </dsp:txXfrm>
    </dsp:sp>
    <dsp:sp modelId="{CFAF67AF-41BF-45B9-9B7C-21511298E9A5}">
      <dsp:nvSpPr>
        <dsp:cNvPr id="0" name=""/>
        <dsp:cNvSpPr/>
      </dsp:nvSpPr>
      <dsp:spPr>
        <a:xfrm>
          <a:off x="7647789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7647789" y="2030556"/>
        <a:ext cx="579043" cy="289521"/>
      </dsp:txXfrm>
    </dsp:sp>
    <dsp:sp modelId="{C0814AAF-7C62-4727-9735-18E66D25B24D}">
      <dsp:nvSpPr>
        <dsp:cNvPr id="0" name=""/>
        <dsp:cNvSpPr/>
      </dsp:nvSpPr>
      <dsp:spPr>
        <a:xfrm>
          <a:off x="7647789" y="2441677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7647789" y="2441677"/>
        <a:ext cx="579043" cy="289521"/>
      </dsp:txXfrm>
    </dsp:sp>
    <dsp:sp modelId="{984E3074-3FA1-40F5-AB57-E440DB2533F4}">
      <dsp:nvSpPr>
        <dsp:cNvPr id="0" name=""/>
        <dsp:cNvSpPr/>
      </dsp:nvSpPr>
      <dsp:spPr>
        <a:xfrm>
          <a:off x="8203671" y="1619435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Lithuania</a:t>
          </a:r>
          <a:endParaRPr lang="en-GB" sz="800" kern="1200" dirty="0"/>
        </a:p>
      </dsp:txBody>
      <dsp:txXfrm>
        <a:off x="8203671" y="1619435"/>
        <a:ext cx="579043" cy="289521"/>
      </dsp:txXfrm>
    </dsp:sp>
    <dsp:sp modelId="{4F66F513-FC22-419D-8F85-235EDDF49C7D}">
      <dsp:nvSpPr>
        <dsp:cNvPr id="0" name=""/>
        <dsp:cNvSpPr/>
      </dsp:nvSpPr>
      <dsp:spPr>
        <a:xfrm>
          <a:off x="8348432" y="2030556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8348432" y="2030556"/>
        <a:ext cx="579043" cy="289521"/>
      </dsp:txXfrm>
    </dsp:sp>
    <dsp:sp modelId="{137A1CA0-00E2-44F1-B53D-63E2437C58CD}">
      <dsp:nvSpPr>
        <dsp:cNvPr id="0" name=""/>
        <dsp:cNvSpPr/>
      </dsp:nvSpPr>
      <dsp:spPr>
        <a:xfrm>
          <a:off x="8348432" y="2441677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8348432" y="2441677"/>
        <a:ext cx="579043" cy="289521"/>
      </dsp:txXfrm>
    </dsp:sp>
    <dsp:sp modelId="{2489BF49-A5C7-401C-82D5-EE2F88E3FA1D}">
      <dsp:nvSpPr>
        <dsp:cNvPr id="0" name=""/>
        <dsp:cNvSpPr/>
      </dsp:nvSpPr>
      <dsp:spPr>
        <a:xfrm>
          <a:off x="8298559" y="1208313"/>
          <a:ext cx="579043" cy="289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Finland</a:t>
          </a:r>
          <a:endParaRPr lang="en-GB" sz="800" kern="1200" dirty="0"/>
        </a:p>
      </dsp:txBody>
      <dsp:txXfrm>
        <a:off x="8298559" y="1208313"/>
        <a:ext cx="579043" cy="2895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29FF8-F84C-4259-8B4E-C51B285A94E8}">
      <dsp:nvSpPr>
        <dsp:cNvPr id="0" name=""/>
        <dsp:cNvSpPr/>
      </dsp:nvSpPr>
      <dsp:spPr>
        <a:xfrm>
          <a:off x="2639083" y="1325082"/>
          <a:ext cx="106324" cy="829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329"/>
              </a:lnTo>
              <a:lnTo>
                <a:pt x="106324" y="829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9F019-A011-4202-876F-694876648B10}">
      <dsp:nvSpPr>
        <dsp:cNvPr id="0" name=""/>
        <dsp:cNvSpPr/>
      </dsp:nvSpPr>
      <dsp:spPr>
        <a:xfrm>
          <a:off x="2639083" y="1325082"/>
          <a:ext cx="106324" cy="326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061"/>
              </a:lnTo>
              <a:lnTo>
                <a:pt x="106324" y="326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BB3C-6B9F-481C-AB56-5E0B2B5213FC}">
      <dsp:nvSpPr>
        <dsp:cNvPr id="0" name=""/>
        <dsp:cNvSpPr/>
      </dsp:nvSpPr>
      <dsp:spPr>
        <a:xfrm>
          <a:off x="1639588" y="821814"/>
          <a:ext cx="1283026" cy="148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27"/>
              </a:lnTo>
              <a:lnTo>
                <a:pt x="1283026" y="74427"/>
              </a:lnTo>
              <a:lnTo>
                <a:pt x="1283026" y="148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4A164-C902-4C96-9E68-96786514037E}">
      <dsp:nvSpPr>
        <dsp:cNvPr id="0" name=""/>
        <dsp:cNvSpPr/>
      </dsp:nvSpPr>
      <dsp:spPr>
        <a:xfrm>
          <a:off x="1781401" y="1325082"/>
          <a:ext cx="106324" cy="829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329"/>
              </a:lnTo>
              <a:lnTo>
                <a:pt x="106324" y="829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169DA-0B49-4121-BC02-ABB5FA2FB749}">
      <dsp:nvSpPr>
        <dsp:cNvPr id="0" name=""/>
        <dsp:cNvSpPr/>
      </dsp:nvSpPr>
      <dsp:spPr>
        <a:xfrm>
          <a:off x="1781401" y="1325082"/>
          <a:ext cx="106324" cy="326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061"/>
              </a:lnTo>
              <a:lnTo>
                <a:pt x="106324" y="326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9724C-41C1-4247-8E89-E005313D03AE}">
      <dsp:nvSpPr>
        <dsp:cNvPr id="0" name=""/>
        <dsp:cNvSpPr/>
      </dsp:nvSpPr>
      <dsp:spPr>
        <a:xfrm>
          <a:off x="1639588" y="821814"/>
          <a:ext cx="425344" cy="148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27"/>
              </a:lnTo>
              <a:lnTo>
                <a:pt x="425344" y="74427"/>
              </a:lnTo>
              <a:lnTo>
                <a:pt x="425344" y="148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0CD70-6FF4-4E51-A008-5FAE072E2338}">
      <dsp:nvSpPr>
        <dsp:cNvPr id="0" name=""/>
        <dsp:cNvSpPr/>
      </dsp:nvSpPr>
      <dsp:spPr>
        <a:xfrm>
          <a:off x="930165" y="1325082"/>
          <a:ext cx="99876" cy="829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329"/>
              </a:lnTo>
              <a:lnTo>
                <a:pt x="99876" y="829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6FB01-FA81-4391-A1FE-666876F06D60}">
      <dsp:nvSpPr>
        <dsp:cNvPr id="0" name=""/>
        <dsp:cNvSpPr/>
      </dsp:nvSpPr>
      <dsp:spPr>
        <a:xfrm>
          <a:off x="930165" y="1325082"/>
          <a:ext cx="99876" cy="326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061"/>
              </a:lnTo>
              <a:lnTo>
                <a:pt x="99876" y="326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202458" y="821814"/>
          <a:ext cx="437130" cy="148854"/>
        </a:xfrm>
        <a:custGeom>
          <a:avLst/>
          <a:gdLst/>
          <a:ahLst/>
          <a:cxnLst/>
          <a:rect l="0" t="0" r="0" b="0"/>
          <a:pathLst>
            <a:path>
              <a:moveTo>
                <a:pt x="437130" y="0"/>
              </a:moveTo>
              <a:lnTo>
                <a:pt x="437130" y="74427"/>
              </a:lnTo>
              <a:lnTo>
                <a:pt x="0" y="74427"/>
              </a:lnTo>
              <a:lnTo>
                <a:pt x="0" y="148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03F9A-4C66-4108-9B96-EF7D7FDFEB98}">
      <dsp:nvSpPr>
        <dsp:cNvPr id="0" name=""/>
        <dsp:cNvSpPr/>
      </dsp:nvSpPr>
      <dsp:spPr>
        <a:xfrm>
          <a:off x="70232" y="1325082"/>
          <a:ext cx="102127" cy="829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329"/>
              </a:lnTo>
              <a:lnTo>
                <a:pt x="102127" y="829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5D6-F82A-45C7-8BBB-939B4CE470C9}">
      <dsp:nvSpPr>
        <dsp:cNvPr id="0" name=""/>
        <dsp:cNvSpPr/>
      </dsp:nvSpPr>
      <dsp:spPr>
        <a:xfrm>
          <a:off x="70232" y="1325082"/>
          <a:ext cx="102127" cy="326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061"/>
              </a:lnTo>
              <a:lnTo>
                <a:pt x="102127" y="326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6CED-83A7-42E0-9338-EDEDB9B0C3CC}">
      <dsp:nvSpPr>
        <dsp:cNvPr id="0" name=""/>
        <dsp:cNvSpPr/>
      </dsp:nvSpPr>
      <dsp:spPr>
        <a:xfrm>
          <a:off x="342572" y="821814"/>
          <a:ext cx="1297015" cy="148854"/>
        </a:xfrm>
        <a:custGeom>
          <a:avLst/>
          <a:gdLst/>
          <a:ahLst/>
          <a:cxnLst/>
          <a:rect l="0" t="0" r="0" b="0"/>
          <a:pathLst>
            <a:path>
              <a:moveTo>
                <a:pt x="1297015" y="0"/>
              </a:moveTo>
              <a:lnTo>
                <a:pt x="1297015" y="74427"/>
              </a:lnTo>
              <a:lnTo>
                <a:pt x="0" y="74427"/>
              </a:lnTo>
              <a:lnTo>
                <a:pt x="0" y="148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285174" y="467400"/>
          <a:ext cx="708828" cy="354414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Asia Front</a:t>
          </a:r>
          <a:endParaRPr lang="he-IL" sz="1100" kern="1200" dirty="0"/>
        </a:p>
      </dsp:txBody>
      <dsp:txXfrm>
        <a:off x="1285174" y="467400"/>
        <a:ext cx="708828" cy="354414"/>
      </dsp:txXfrm>
    </dsp:sp>
    <dsp:sp modelId="{6E9FEAD1-9750-42A1-B7BE-BA45939457D3}">
      <dsp:nvSpPr>
        <dsp:cNvPr id="0" name=""/>
        <dsp:cNvSpPr/>
      </dsp:nvSpPr>
      <dsp:spPr>
        <a:xfrm>
          <a:off x="2147" y="970668"/>
          <a:ext cx="680851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Kazakhstan</a:t>
          </a:r>
          <a:endParaRPr lang="he-IL" sz="1100" b="0" kern="1200" dirty="0"/>
        </a:p>
      </dsp:txBody>
      <dsp:txXfrm>
        <a:off x="2147" y="970668"/>
        <a:ext cx="680851" cy="354414"/>
      </dsp:txXfrm>
    </dsp:sp>
    <dsp:sp modelId="{91486C89-A68F-4388-9476-2C52A7D790A3}">
      <dsp:nvSpPr>
        <dsp:cNvPr id="0" name=""/>
        <dsp:cNvSpPr/>
      </dsp:nvSpPr>
      <dsp:spPr>
        <a:xfrm>
          <a:off x="172359" y="1473937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Regime Change</a:t>
          </a:r>
          <a:endParaRPr lang="he-IL" sz="1100" kern="1200" dirty="0"/>
        </a:p>
      </dsp:txBody>
      <dsp:txXfrm>
        <a:off x="172359" y="1473937"/>
        <a:ext cx="708828" cy="354414"/>
      </dsp:txXfrm>
    </dsp:sp>
    <dsp:sp modelId="{32848B8D-38D4-42FB-A802-94DE11817DAB}">
      <dsp:nvSpPr>
        <dsp:cNvPr id="0" name=""/>
        <dsp:cNvSpPr/>
      </dsp:nvSpPr>
      <dsp:spPr>
        <a:xfrm>
          <a:off x="172359" y="1977205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 Recognition</a:t>
          </a:r>
          <a:endParaRPr lang="he-IL" sz="1100" kern="1200" dirty="0"/>
        </a:p>
      </dsp:txBody>
      <dsp:txXfrm>
        <a:off x="172359" y="1977205"/>
        <a:ext cx="708828" cy="354414"/>
      </dsp:txXfrm>
    </dsp:sp>
    <dsp:sp modelId="{1E1DA542-9FEA-4191-94BD-1398E0FEECD5}">
      <dsp:nvSpPr>
        <dsp:cNvPr id="0" name=""/>
        <dsp:cNvSpPr/>
      </dsp:nvSpPr>
      <dsp:spPr>
        <a:xfrm>
          <a:off x="862092" y="970668"/>
          <a:ext cx="680730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Uzbekistan</a:t>
          </a:r>
          <a:endParaRPr lang="he-IL" sz="1100" kern="1200" dirty="0"/>
        </a:p>
      </dsp:txBody>
      <dsp:txXfrm>
        <a:off x="862092" y="970668"/>
        <a:ext cx="680730" cy="354414"/>
      </dsp:txXfrm>
    </dsp:sp>
    <dsp:sp modelId="{356C1F05-DE1D-488C-BA50-190B08C23179}">
      <dsp:nvSpPr>
        <dsp:cNvPr id="0" name=""/>
        <dsp:cNvSpPr/>
      </dsp:nvSpPr>
      <dsp:spPr>
        <a:xfrm>
          <a:off x="1030042" y="1473937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1030042" y="1473937"/>
        <a:ext cx="708828" cy="354414"/>
      </dsp:txXfrm>
    </dsp:sp>
    <dsp:sp modelId="{0899E4BB-0756-4D96-A62D-ECB2CCF1F168}">
      <dsp:nvSpPr>
        <dsp:cNvPr id="0" name=""/>
        <dsp:cNvSpPr/>
      </dsp:nvSpPr>
      <dsp:spPr>
        <a:xfrm>
          <a:off x="1030042" y="1977205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1030042" y="1977205"/>
        <a:ext cx="708828" cy="354414"/>
      </dsp:txXfrm>
    </dsp:sp>
    <dsp:sp modelId="{95D98CC2-0126-4D1D-B885-05B65DE1F3BB}">
      <dsp:nvSpPr>
        <dsp:cNvPr id="0" name=""/>
        <dsp:cNvSpPr/>
      </dsp:nvSpPr>
      <dsp:spPr>
        <a:xfrm>
          <a:off x="1710518" y="970668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Kyrgystan</a:t>
          </a:r>
          <a:endParaRPr lang="en-GB" sz="1100" kern="1200" dirty="0"/>
        </a:p>
      </dsp:txBody>
      <dsp:txXfrm>
        <a:off x="1710518" y="970668"/>
        <a:ext cx="708828" cy="354414"/>
      </dsp:txXfrm>
    </dsp:sp>
    <dsp:sp modelId="{19B05949-3EE4-44E9-AE33-BF4297F912DD}">
      <dsp:nvSpPr>
        <dsp:cNvPr id="0" name=""/>
        <dsp:cNvSpPr/>
      </dsp:nvSpPr>
      <dsp:spPr>
        <a:xfrm>
          <a:off x="1887725" y="1473937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1887725" y="1473937"/>
        <a:ext cx="708828" cy="354414"/>
      </dsp:txXfrm>
    </dsp:sp>
    <dsp:sp modelId="{59F7CE10-FA9B-47A6-AD68-8C364123EF43}">
      <dsp:nvSpPr>
        <dsp:cNvPr id="0" name=""/>
        <dsp:cNvSpPr/>
      </dsp:nvSpPr>
      <dsp:spPr>
        <a:xfrm>
          <a:off x="1887725" y="1977205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1887725" y="1977205"/>
        <a:ext cx="708828" cy="354414"/>
      </dsp:txXfrm>
    </dsp:sp>
    <dsp:sp modelId="{D72658C6-7D2D-4344-A835-1E9E06999C07}">
      <dsp:nvSpPr>
        <dsp:cNvPr id="0" name=""/>
        <dsp:cNvSpPr/>
      </dsp:nvSpPr>
      <dsp:spPr>
        <a:xfrm>
          <a:off x="2568201" y="970668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Tajikistan</a:t>
          </a:r>
          <a:endParaRPr lang="en-GB" sz="1100" kern="1200" dirty="0"/>
        </a:p>
      </dsp:txBody>
      <dsp:txXfrm>
        <a:off x="2568201" y="970668"/>
        <a:ext cx="708828" cy="354414"/>
      </dsp:txXfrm>
    </dsp:sp>
    <dsp:sp modelId="{451B8FAB-5964-4EC5-AE7B-6D5E3513A0BC}">
      <dsp:nvSpPr>
        <dsp:cNvPr id="0" name=""/>
        <dsp:cNvSpPr/>
      </dsp:nvSpPr>
      <dsp:spPr>
        <a:xfrm>
          <a:off x="2745408" y="1473937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2745408" y="1473937"/>
        <a:ext cx="708828" cy="354414"/>
      </dsp:txXfrm>
    </dsp:sp>
    <dsp:sp modelId="{955251E2-740C-4ADB-AC0D-3EAB9EF8D4FB}">
      <dsp:nvSpPr>
        <dsp:cNvPr id="0" name=""/>
        <dsp:cNvSpPr/>
      </dsp:nvSpPr>
      <dsp:spPr>
        <a:xfrm>
          <a:off x="2745408" y="1977205"/>
          <a:ext cx="708828" cy="354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2745408" y="1977205"/>
        <a:ext cx="708828" cy="35441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8B79-2B6E-42EC-97EC-47BEFBE26656}">
      <dsp:nvSpPr>
        <dsp:cNvPr id="0" name=""/>
        <dsp:cNvSpPr/>
      </dsp:nvSpPr>
      <dsp:spPr>
        <a:xfrm>
          <a:off x="1045880" y="1406744"/>
          <a:ext cx="174372" cy="53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742"/>
              </a:lnTo>
              <a:lnTo>
                <a:pt x="174372" y="534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465153" y="581381"/>
          <a:ext cx="91440" cy="2441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1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929632" y="140"/>
          <a:ext cx="1162482" cy="581241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Mali Intervention</a:t>
          </a:r>
          <a:endParaRPr lang="he-IL" sz="1000" kern="1200" dirty="0"/>
        </a:p>
      </dsp:txBody>
      <dsp:txXfrm>
        <a:off x="929632" y="140"/>
        <a:ext cx="1162482" cy="581241"/>
      </dsp:txXfrm>
    </dsp:sp>
    <dsp:sp modelId="{404337A5-EAD6-4553-BD89-C1BE5AC02670}">
      <dsp:nvSpPr>
        <dsp:cNvPr id="0" name=""/>
        <dsp:cNvSpPr/>
      </dsp:nvSpPr>
      <dsp:spPr>
        <a:xfrm>
          <a:off x="929632" y="825503"/>
          <a:ext cx="1162482" cy="581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</dsp:txBody>
      <dsp:txXfrm>
        <a:off x="929632" y="825503"/>
        <a:ext cx="1162482" cy="581241"/>
      </dsp:txXfrm>
    </dsp:sp>
    <dsp:sp modelId="{4962AA53-85A0-44A5-9701-74266CB8BA3D}">
      <dsp:nvSpPr>
        <dsp:cNvPr id="0" name=""/>
        <dsp:cNvSpPr/>
      </dsp:nvSpPr>
      <dsp:spPr>
        <a:xfrm>
          <a:off x="1220253" y="1650866"/>
          <a:ext cx="1162482" cy="581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4000" kern="1200" dirty="0"/>
        </a:p>
      </dsp:txBody>
      <dsp:txXfrm>
        <a:off x="1220253" y="1650866"/>
        <a:ext cx="1162482" cy="58124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8EE00-98FB-4610-ACEB-DCF094F53DD5}">
      <dsp:nvSpPr>
        <dsp:cNvPr id="0" name=""/>
        <dsp:cNvSpPr/>
      </dsp:nvSpPr>
      <dsp:spPr>
        <a:xfrm>
          <a:off x="2114520" y="1130860"/>
          <a:ext cx="91440" cy="474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030280" y="900"/>
          <a:ext cx="2259919" cy="1129959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Lebanon Resolution</a:t>
          </a:r>
          <a:endParaRPr lang="he-IL" sz="1000" kern="1200" dirty="0"/>
        </a:p>
      </dsp:txBody>
      <dsp:txXfrm>
        <a:off x="1030280" y="900"/>
        <a:ext cx="2259919" cy="1129959"/>
      </dsp:txXfrm>
    </dsp:sp>
    <dsp:sp modelId="{FF6A922E-B144-484C-A408-4E95F969A21C}">
      <dsp:nvSpPr>
        <dsp:cNvPr id="0" name=""/>
        <dsp:cNvSpPr/>
      </dsp:nvSpPr>
      <dsp:spPr>
        <a:xfrm>
          <a:off x="1030280" y="1605443"/>
          <a:ext cx="2259919" cy="1129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UN Resolution</a:t>
          </a:r>
          <a:endParaRPr lang="he-IL" sz="3800" kern="1200" dirty="0"/>
        </a:p>
      </dsp:txBody>
      <dsp:txXfrm>
        <a:off x="1030280" y="1605443"/>
        <a:ext cx="2259919" cy="1129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7767-78B1-451A-B5EC-92F76CA82898}">
      <dsp:nvSpPr>
        <dsp:cNvPr id="0" name=""/>
        <dsp:cNvSpPr/>
      </dsp:nvSpPr>
      <dsp:spPr>
        <a:xfrm>
          <a:off x="2474675" y="947414"/>
          <a:ext cx="494114" cy="1624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175"/>
              </a:lnTo>
              <a:lnTo>
                <a:pt x="494114" y="16241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CCDC9-C667-4E7E-8CB2-65EFC087DE88}">
      <dsp:nvSpPr>
        <dsp:cNvPr id="0" name=""/>
        <dsp:cNvSpPr/>
      </dsp:nvSpPr>
      <dsp:spPr>
        <a:xfrm>
          <a:off x="2474675" y="947414"/>
          <a:ext cx="200406" cy="97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104"/>
              </a:lnTo>
              <a:lnTo>
                <a:pt x="200406" y="976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2D54-B627-4D80-A793-777A38B10600}">
      <dsp:nvSpPr>
        <dsp:cNvPr id="0" name=""/>
        <dsp:cNvSpPr/>
      </dsp:nvSpPr>
      <dsp:spPr>
        <a:xfrm>
          <a:off x="2474675" y="947414"/>
          <a:ext cx="206079" cy="32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33"/>
              </a:lnTo>
              <a:lnTo>
                <a:pt x="206079" y="328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902821" y="392689"/>
          <a:ext cx="1094979" cy="16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36"/>
              </a:lnTo>
              <a:lnTo>
                <a:pt x="1094979" y="82036"/>
              </a:lnTo>
              <a:lnTo>
                <a:pt x="1094979" y="164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C627-A981-4951-BCF4-122CA19121D0}">
      <dsp:nvSpPr>
        <dsp:cNvPr id="0" name=""/>
        <dsp:cNvSpPr/>
      </dsp:nvSpPr>
      <dsp:spPr>
        <a:xfrm>
          <a:off x="621077" y="947414"/>
          <a:ext cx="469829" cy="202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573"/>
              </a:lnTo>
              <a:lnTo>
                <a:pt x="469829" y="2023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F1AF-76B8-4482-8364-58429769F90A}">
      <dsp:nvSpPr>
        <dsp:cNvPr id="0" name=""/>
        <dsp:cNvSpPr/>
      </dsp:nvSpPr>
      <dsp:spPr>
        <a:xfrm>
          <a:off x="621077" y="947414"/>
          <a:ext cx="243017" cy="1468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848"/>
              </a:lnTo>
              <a:lnTo>
                <a:pt x="243017" y="1468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21335-34BA-4D0B-A47D-6C767564432B}">
      <dsp:nvSpPr>
        <dsp:cNvPr id="0" name=""/>
        <dsp:cNvSpPr/>
      </dsp:nvSpPr>
      <dsp:spPr>
        <a:xfrm>
          <a:off x="621077" y="947414"/>
          <a:ext cx="253806" cy="91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124"/>
              </a:lnTo>
              <a:lnTo>
                <a:pt x="253806" y="914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AD63E-11CE-4704-90C0-C4661D90C2C1}">
      <dsp:nvSpPr>
        <dsp:cNvPr id="0" name=""/>
        <dsp:cNvSpPr/>
      </dsp:nvSpPr>
      <dsp:spPr>
        <a:xfrm>
          <a:off x="621077" y="947414"/>
          <a:ext cx="253806" cy="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399"/>
              </a:lnTo>
              <a:lnTo>
                <a:pt x="253806" y="359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089152" y="392689"/>
          <a:ext cx="813668" cy="164073"/>
        </a:xfrm>
        <a:custGeom>
          <a:avLst/>
          <a:gdLst/>
          <a:ahLst/>
          <a:cxnLst/>
          <a:rect l="0" t="0" r="0" b="0"/>
          <a:pathLst>
            <a:path>
              <a:moveTo>
                <a:pt x="813668" y="0"/>
              </a:moveTo>
              <a:lnTo>
                <a:pt x="813668" y="82036"/>
              </a:lnTo>
              <a:lnTo>
                <a:pt x="0" y="82036"/>
              </a:lnTo>
              <a:lnTo>
                <a:pt x="0" y="164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402217" y="2038"/>
          <a:ext cx="1001208" cy="39065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Communism</a:t>
          </a:r>
          <a:endParaRPr lang="he-IL" sz="1200" kern="1200" dirty="0"/>
        </a:p>
      </dsp:txBody>
      <dsp:txXfrm>
        <a:off x="1402217" y="2038"/>
        <a:ext cx="1001208" cy="390651"/>
      </dsp:txXfrm>
    </dsp:sp>
    <dsp:sp modelId="{1E1DA542-9FEA-4191-94BD-1398E0FEECD5}">
      <dsp:nvSpPr>
        <dsp:cNvPr id="0" name=""/>
        <dsp:cNvSpPr/>
      </dsp:nvSpPr>
      <dsp:spPr>
        <a:xfrm>
          <a:off x="504058" y="556763"/>
          <a:ext cx="1170188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Political Reforms</a:t>
          </a:r>
          <a:endParaRPr lang="he-IL" sz="1200" kern="1200" dirty="0"/>
        </a:p>
      </dsp:txBody>
      <dsp:txXfrm>
        <a:off x="504058" y="556763"/>
        <a:ext cx="1170188" cy="390651"/>
      </dsp:txXfrm>
    </dsp:sp>
    <dsp:sp modelId="{A82DB0A9-B415-4687-8231-0B770E0C0518}">
      <dsp:nvSpPr>
        <dsp:cNvPr id="0" name=""/>
        <dsp:cNvSpPr/>
      </dsp:nvSpPr>
      <dsp:spPr>
        <a:xfrm>
          <a:off x="874884" y="111148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Land Reform</a:t>
          </a:r>
          <a:endParaRPr lang="he-IL" sz="1200" kern="1200" dirty="0"/>
        </a:p>
      </dsp:txBody>
      <dsp:txXfrm>
        <a:off x="874884" y="1111487"/>
        <a:ext cx="781302" cy="390651"/>
      </dsp:txXfrm>
    </dsp:sp>
    <dsp:sp modelId="{4E505E44-A169-47FC-9C32-740563244E02}">
      <dsp:nvSpPr>
        <dsp:cNvPr id="0" name=""/>
        <dsp:cNvSpPr/>
      </dsp:nvSpPr>
      <dsp:spPr>
        <a:xfrm>
          <a:off x="874884" y="166621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Cultural Revolution</a:t>
          </a:r>
          <a:endParaRPr lang="he-IL" sz="1200" kern="1200" dirty="0"/>
        </a:p>
      </dsp:txBody>
      <dsp:txXfrm>
        <a:off x="874884" y="1666212"/>
        <a:ext cx="781302" cy="390651"/>
      </dsp:txXfrm>
    </dsp:sp>
    <dsp:sp modelId="{79D28E7C-0377-4A0C-84A1-09D5AC16B1C1}">
      <dsp:nvSpPr>
        <dsp:cNvPr id="0" name=""/>
        <dsp:cNvSpPr/>
      </dsp:nvSpPr>
      <dsp:spPr>
        <a:xfrm>
          <a:off x="864094" y="2220937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Personality Cult</a:t>
          </a:r>
          <a:endParaRPr lang="he-IL" sz="1000" kern="1200" dirty="0"/>
        </a:p>
      </dsp:txBody>
      <dsp:txXfrm>
        <a:off x="864094" y="2220937"/>
        <a:ext cx="781302" cy="390651"/>
      </dsp:txXfrm>
    </dsp:sp>
    <dsp:sp modelId="{BC25DF42-4620-4A73-81F8-7CA9D10707DD}">
      <dsp:nvSpPr>
        <dsp:cNvPr id="0" name=""/>
        <dsp:cNvSpPr/>
      </dsp:nvSpPr>
      <dsp:spPr>
        <a:xfrm>
          <a:off x="1090907" y="277566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People's Congress</a:t>
          </a:r>
          <a:endParaRPr lang="he-IL" sz="1200" kern="1200" dirty="0"/>
        </a:p>
      </dsp:txBody>
      <dsp:txXfrm>
        <a:off x="1090907" y="2775662"/>
        <a:ext cx="781302" cy="390651"/>
      </dsp:txXfrm>
    </dsp:sp>
    <dsp:sp modelId="{404337A5-EAD6-4553-BD89-C1BE5AC02670}">
      <dsp:nvSpPr>
        <dsp:cNvPr id="0" name=""/>
        <dsp:cNvSpPr/>
      </dsp:nvSpPr>
      <dsp:spPr>
        <a:xfrm>
          <a:off x="2343893" y="556763"/>
          <a:ext cx="1307814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Economic Reforms</a:t>
          </a:r>
          <a:endParaRPr lang="he-IL" sz="1200" kern="1200" dirty="0"/>
        </a:p>
      </dsp:txBody>
      <dsp:txXfrm>
        <a:off x="2343893" y="556763"/>
        <a:ext cx="1307814" cy="390651"/>
      </dsp:txXfrm>
    </dsp:sp>
    <dsp:sp modelId="{C8FECD49-3B08-407B-BBD3-51EE9A2E2DF9}">
      <dsp:nvSpPr>
        <dsp:cNvPr id="0" name=""/>
        <dsp:cNvSpPr/>
      </dsp:nvSpPr>
      <dsp:spPr>
        <a:xfrm>
          <a:off x="2680754" y="1080122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Mixed economy</a:t>
          </a:r>
          <a:endParaRPr lang="he-IL" sz="1200" kern="1200" dirty="0"/>
        </a:p>
      </dsp:txBody>
      <dsp:txXfrm>
        <a:off x="2680754" y="1080122"/>
        <a:ext cx="781302" cy="390651"/>
      </dsp:txXfrm>
    </dsp:sp>
    <dsp:sp modelId="{54153A2A-DD78-4E2A-BD17-244BDE2C5CD2}">
      <dsp:nvSpPr>
        <dsp:cNvPr id="0" name=""/>
        <dsp:cNvSpPr/>
      </dsp:nvSpPr>
      <dsp:spPr>
        <a:xfrm>
          <a:off x="2675082" y="1728193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Nationalize  industry</a:t>
          </a:r>
          <a:endParaRPr lang="he-IL" sz="1200" kern="1200" dirty="0"/>
        </a:p>
      </dsp:txBody>
      <dsp:txXfrm>
        <a:off x="2675082" y="1728193"/>
        <a:ext cx="781302" cy="390651"/>
      </dsp:txXfrm>
    </dsp:sp>
    <dsp:sp modelId="{861D67C3-FF89-490A-AC08-3FAFF5A77C5F}">
      <dsp:nvSpPr>
        <dsp:cNvPr id="0" name=""/>
        <dsp:cNvSpPr/>
      </dsp:nvSpPr>
      <dsp:spPr>
        <a:xfrm>
          <a:off x="2968789" y="2376264"/>
          <a:ext cx="781302" cy="390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Planned Economy</a:t>
          </a:r>
          <a:endParaRPr lang="he-IL" sz="1200" kern="1200" dirty="0"/>
        </a:p>
      </dsp:txBody>
      <dsp:txXfrm>
        <a:off x="2968789" y="2376264"/>
        <a:ext cx="781302" cy="39065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81AF9-CDBA-4D2D-BC5F-2E3FBEFB4344}">
      <dsp:nvSpPr>
        <dsp:cNvPr id="0" name=""/>
        <dsp:cNvSpPr/>
      </dsp:nvSpPr>
      <dsp:spPr>
        <a:xfrm>
          <a:off x="4245050" y="1360609"/>
          <a:ext cx="103486" cy="80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92"/>
              </a:lnTo>
              <a:lnTo>
                <a:pt x="103486" y="807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0CD2-574B-4A13-93AF-E222B8645DEE}">
      <dsp:nvSpPr>
        <dsp:cNvPr id="0" name=""/>
        <dsp:cNvSpPr/>
      </dsp:nvSpPr>
      <dsp:spPr>
        <a:xfrm>
          <a:off x="4245050" y="1360609"/>
          <a:ext cx="103486" cy="31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357"/>
              </a:lnTo>
              <a:lnTo>
                <a:pt x="103486" y="317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D4EED-A13A-420D-BCE4-2EF909E98739}">
      <dsp:nvSpPr>
        <dsp:cNvPr id="0" name=""/>
        <dsp:cNvSpPr/>
      </dsp:nvSpPr>
      <dsp:spPr>
        <a:xfrm>
          <a:off x="4475293" y="870774"/>
          <a:ext cx="91440" cy="144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8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69C83-40F8-4C8E-B262-A3E5436C43B9}">
      <dsp:nvSpPr>
        <dsp:cNvPr id="0" name=""/>
        <dsp:cNvSpPr/>
      </dsp:nvSpPr>
      <dsp:spPr>
        <a:xfrm>
          <a:off x="2642738" y="380939"/>
          <a:ext cx="1878275" cy="14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40"/>
              </a:lnTo>
              <a:lnTo>
                <a:pt x="1878275" y="72440"/>
              </a:lnTo>
              <a:lnTo>
                <a:pt x="1878275" y="144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A070A-6AC8-46F9-AA9D-E65C493B4EF9}">
      <dsp:nvSpPr>
        <dsp:cNvPr id="0" name=""/>
        <dsp:cNvSpPr/>
      </dsp:nvSpPr>
      <dsp:spPr>
        <a:xfrm>
          <a:off x="3410261" y="1360609"/>
          <a:ext cx="103486" cy="80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92"/>
              </a:lnTo>
              <a:lnTo>
                <a:pt x="103486" y="807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BB41-95B7-4809-9F6A-2BD44A80DCB1}">
      <dsp:nvSpPr>
        <dsp:cNvPr id="0" name=""/>
        <dsp:cNvSpPr/>
      </dsp:nvSpPr>
      <dsp:spPr>
        <a:xfrm>
          <a:off x="3410261" y="1360609"/>
          <a:ext cx="103486" cy="31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357"/>
              </a:lnTo>
              <a:lnTo>
                <a:pt x="103486" y="317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4FAC-0519-486C-865C-4445C99A5B09}">
      <dsp:nvSpPr>
        <dsp:cNvPr id="0" name=""/>
        <dsp:cNvSpPr/>
      </dsp:nvSpPr>
      <dsp:spPr>
        <a:xfrm>
          <a:off x="2851435" y="870774"/>
          <a:ext cx="834788" cy="14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40"/>
              </a:lnTo>
              <a:lnTo>
                <a:pt x="834788" y="72440"/>
              </a:lnTo>
              <a:lnTo>
                <a:pt x="834788" y="1448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2F80D-CD1C-495E-AAE3-165CCBE0C42A}">
      <dsp:nvSpPr>
        <dsp:cNvPr id="0" name=""/>
        <dsp:cNvSpPr/>
      </dsp:nvSpPr>
      <dsp:spPr>
        <a:xfrm>
          <a:off x="2575472" y="1360609"/>
          <a:ext cx="103486" cy="80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92"/>
              </a:lnTo>
              <a:lnTo>
                <a:pt x="103486" y="807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CD650-A4D8-4B5D-B531-EEA34BDD7768}">
      <dsp:nvSpPr>
        <dsp:cNvPr id="0" name=""/>
        <dsp:cNvSpPr/>
      </dsp:nvSpPr>
      <dsp:spPr>
        <a:xfrm>
          <a:off x="2575472" y="1360609"/>
          <a:ext cx="103486" cy="31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357"/>
              </a:lnTo>
              <a:lnTo>
                <a:pt x="103486" y="317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AD350-1B07-46C1-8AE9-9A84DE36C874}">
      <dsp:nvSpPr>
        <dsp:cNvPr id="0" name=""/>
        <dsp:cNvSpPr/>
      </dsp:nvSpPr>
      <dsp:spPr>
        <a:xfrm>
          <a:off x="2805715" y="870774"/>
          <a:ext cx="91440" cy="144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8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C948A-D78A-47F1-94EB-AFD2E842FB99}">
      <dsp:nvSpPr>
        <dsp:cNvPr id="0" name=""/>
        <dsp:cNvSpPr/>
      </dsp:nvSpPr>
      <dsp:spPr>
        <a:xfrm>
          <a:off x="1740683" y="1360609"/>
          <a:ext cx="103486" cy="80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92"/>
              </a:lnTo>
              <a:lnTo>
                <a:pt x="103486" y="807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1D96-08C7-43EF-AA95-A728B354D7DD}">
      <dsp:nvSpPr>
        <dsp:cNvPr id="0" name=""/>
        <dsp:cNvSpPr/>
      </dsp:nvSpPr>
      <dsp:spPr>
        <a:xfrm>
          <a:off x="1740683" y="1360609"/>
          <a:ext cx="103486" cy="31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357"/>
              </a:lnTo>
              <a:lnTo>
                <a:pt x="103486" y="317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2016647" y="870774"/>
          <a:ext cx="834788" cy="144880"/>
        </a:xfrm>
        <a:custGeom>
          <a:avLst/>
          <a:gdLst/>
          <a:ahLst/>
          <a:cxnLst/>
          <a:rect l="0" t="0" r="0" b="0"/>
          <a:pathLst>
            <a:path>
              <a:moveTo>
                <a:pt x="834788" y="0"/>
              </a:moveTo>
              <a:lnTo>
                <a:pt x="834788" y="72440"/>
              </a:lnTo>
              <a:lnTo>
                <a:pt x="0" y="72440"/>
              </a:lnTo>
              <a:lnTo>
                <a:pt x="0" y="1448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642738" y="380939"/>
          <a:ext cx="208697" cy="14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40"/>
              </a:lnTo>
              <a:lnTo>
                <a:pt x="208697" y="72440"/>
              </a:lnTo>
              <a:lnTo>
                <a:pt x="208697" y="144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3D001-C7A1-4B2B-A361-044756249654}">
      <dsp:nvSpPr>
        <dsp:cNvPr id="0" name=""/>
        <dsp:cNvSpPr/>
      </dsp:nvSpPr>
      <dsp:spPr>
        <a:xfrm>
          <a:off x="704993" y="870774"/>
          <a:ext cx="476864" cy="14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40"/>
              </a:lnTo>
              <a:lnTo>
                <a:pt x="476864" y="72440"/>
              </a:lnTo>
              <a:lnTo>
                <a:pt x="476864" y="1448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FB50F-9FDF-452B-9D37-2AD8CE5A1FBB}">
      <dsp:nvSpPr>
        <dsp:cNvPr id="0" name=""/>
        <dsp:cNvSpPr/>
      </dsp:nvSpPr>
      <dsp:spPr>
        <a:xfrm>
          <a:off x="59101" y="1360609"/>
          <a:ext cx="91440" cy="807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7192"/>
              </a:lnTo>
              <a:lnTo>
                <a:pt x="115490" y="807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F279C-3013-431D-873B-12DA4FA90629}">
      <dsp:nvSpPr>
        <dsp:cNvPr id="0" name=""/>
        <dsp:cNvSpPr/>
      </dsp:nvSpPr>
      <dsp:spPr>
        <a:xfrm>
          <a:off x="59101" y="1360609"/>
          <a:ext cx="91440" cy="3173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357"/>
              </a:lnTo>
              <a:lnTo>
                <a:pt x="115490" y="317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D12E-7585-4327-9061-74705659E75A}">
      <dsp:nvSpPr>
        <dsp:cNvPr id="0" name=""/>
        <dsp:cNvSpPr/>
      </dsp:nvSpPr>
      <dsp:spPr>
        <a:xfrm>
          <a:off x="380785" y="870774"/>
          <a:ext cx="324208" cy="144880"/>
        </a:xfrm>
        <a:custGeom>
          <a:avLst/>
          <a:gdLst/>
          <a:ahLst/>
          <a:cxnLst/>
          <a:rect l="0" t="0" r="0" b="0"/>
          <a:pathLst>
            <a:path>
              <a:moveTo>
                <a:pt x="324208" y="0"/>
              </a:moveTo>
              <a:lnTo>
                <a:pt x="324208" y="72440"/>
              </a:lnTo>
              <a:lnTo>
                <a:pt x="0" y="72440"/>
              </a:lnTo>
              <a:lnTo>
                <a:pt x="0" y="14488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704993" y="380939"/>
          <a:ext cx="1937745" cy="144880"/>
        </a:xfrm>
        <a:custGeom>
          <a:avLst/>
          <a:gdLst/>
          <a:ahLst/>
          <a:cxnLst/>
          <a:rect l="0" t="0" r="0" b="0"/>
          <a:pathLst>
            <a:path>
              <a:moveTo>
                <a:pt x="1937745" y="0"/>
              </a:moveTo>
              <a:lnTo>
                <a:pt x="1937745" y="72440"/>
              </a:lnTo>
              <a:lnTo>
                <a:pt x="0" y="72440"/>
              </a:lnTo>
              <a:lnTo>
                <a:pt x="0" y="14488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297784" y="35985"/>
          <a:ext cx="689908" cy="34495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Restore the Empire</a:t>
          </a:r>
          <a:endParaRPr lang="he-IL" sz="1000" kern="1200" dirty="0"/>
        </a:p>
      </dsp:txBody>
      <dsp:txXfrm>
        <a:off x="2297784" y="35985"/>
        <a:ext cx="689908" cy="344954"/>
      </dsp:txXfrm>
    </dsp:sp>
    <dsp:sp modelId="{1E1DA542-9FEA-4191-94BD-1398E0FEECD5}">
      <dsp:nvSpPr>
        <dsp:cNvPr id="0" name=""/>
        <dsp:cNvSpPr/>
      </dsp:nvSpPr>
      <dsp:spPr>
        <a:xfrm>
          <a:off x="360039" y="525820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Asia</a:t>
          </a:r>
          <a:endParaRPr lang="he-IL" sz="1000" kern="1200" dirty="0"/>
        </a:p>
      </dsp:txBody>
      <dsp:txXfrm>
        <a:off x="360039" y="525820"/>
        <a:ext cx="689908" cy="344954"/>
      </dsp:txXfrm>
    </dsp:sp>
    <dsp:sp modelId="{5F8F9F8E-87A5-4BEB-85FB-9CC97732872B}">
      <dsp:nvSpPr>
        <dsp:cNvPr id="0" name=""/>
        <dsp:cNvSpPr/>
      </dsp:nvSpPr>
      <dsp:spPr>
        <a:xfrm>
          <a:off x="35830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Restore Indochina</a:t>
          </a:r>
          <a:endParaRPr lang="he-IL" sz="1000" kern="1200" dirty="0"/>
        </a:p>
      </dsp:txBody>
      <dsp:txXfrm>
        <a:off x="35830" y="1015654"/>
        <a:ext cx="689908" cy="344954"/>
      </dsp:txXfrm>
    </dsp:sp>
    <dsp:sp modelId="{F89F2825-F689-41A8-8C29-D979D3D7F1E6}">
      <dsp:nvSpPr>
        <dsp:cNvPr id="0" name=""/>
        <dsp:cNvSpPr/>
      </dsp:nvSpPr>
      <dsp:spPr>
        <a:xfrm>
          <a:off x="174592" y="1505489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Recognition</a:t>
          </a:r>
          <a:endParaRPr lang="he-IL" sz="1000" kern="1200" dirty="0"/>
        </a:p>
      </dsp:txBody>
      <dsp:txXfrm>
        <a:off x="174592" y="1505489"/>
        <a:ext cx="689908" cy="344954"/>
      </dsp:txXfrm>
    </dsp:sp>
    <dsp:sp modelId="{BCDF7BFE-37A1-44A8-8E23-3855CBF917C9}">
      <dsp:nvSpPr>
        <dsp:cNvPr id="0" name=""/>
        <dsp:cNvSpPr/>
      </dsp:nvSpPr>
      <dsp:spPr>
        <a:xfrm>
          <a:off x="174592" y="199532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Invasion</a:t>
          </a:r>
          <a:endParaRPr lang="he-IL" sz="1000" kern="1200" dirty="0"/>
        </a:p>
      </dsp:txBody>
      <dsp:txXfrm>
        <a:off x="174592" y="1995324"/>
        <a:ext cx="689908" cy="344954"/>
      </dsp:txXfrm>
    </dsp:sp>
    <dsp:sp modelId="{ACBC68D3-1700-4217-B2FD-20E6746C8926}">
      <dsp:nvSpPr>
        <dsp:cNvPr id="0" name=""/>
        <dsp:cNvSpPr/>
      </dsp:nvSpPr>
      <dsp:spPr>
        <a:xfrm>
          <a:off x="836904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Ports in India</a:t>
          </a:r>
          <a:endParaRPr lang="he-IL" sz="1000" kern="1200" dirty="0"/>
        </a:p>
      </dsp:txBody>
      <dsp:txXfrm>
        <a:off x="836904" y="1015654"/>
        <a:ext cx="689908" cy="344954"/>
      </dsp:txXfrm>
    </dsp:sp>
    <dsp:sp modelId="{404337A5-EAD6-4553-BD89-C1BE5AC02670}">
      <dsp:nvSpPr>
        <dsp:cNvPr id="0" name=""/>
        <dsp:cNvSpPr/>
      </dsp:nvSpPr>
      <dsp:spPr>
        <a:xfrm>
          <a:off x="2506481" y="525820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Africa</a:t>
          </a:r>
        </a:p>
      </dsp:txBody>
      <dsp:txXfrm>
        <a:off x="2506481" y="525820"/>
        <a:ext cx="689908" cy="344954"/>
      </dsp:txXfrm>
    </dsp:sp>
    <dsp:sp modelId="{4962AA53-85A0-44A5-9701-74266CB8BA3D}">
      <dsp:nvSpPr>
        <dsp:cNvPr id="0" name=""/>
        <dsp:cNvSpPr/>
      </dsp:nvSpPr>
      <dsp:spPr>
        <a:xfrm>
          <a:off x="1671692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Claim Madagascar</a:t>
          </a:r>
          <a:endParaRPr lang="he-IL" sz="1000" kern="1200" dirty="0"/>
        </a:p>
      </dsp:txBody>
      <dsp:txXfrm>
        <a:off x="1671692" y="1015654"/>
        <a:ext cx="689908" cy="344954"/>
      </dsp:txXfrm>
    </dsp:sp>
    <dsp:sp modelId="{8E7FDC4E-8769-446F-BD3E-E92662881830}">
      <dsp:nvSpPr>
        <dsp:cNvPr id="0" name=""/>
        <dsp:cNvSpPr/>
      </dsp:nvSpPr>
      <dsp:spPr>
        <a:xfrm>
          <a:off x="1844169" y="1505489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Recognition</a:t>
          </a:r>
          <a:endParaRPr lang="he-IL" sz="1000" kern="1200" dirty="0"/>
        </a:p>
      </dsp:txBody>
      <dsp:txXfrm>
        <a:off x="1844169" y="1505489"/>
        <a:ext cx="689908" cy="344954"/>
      </dsp:txXfrm>
    </dsp:sp>
    <dsp:sp modelId="{B96356B6-4204-4821-BA23-1B7C973121C6}">
      <dsp:nvSpPr>
        <dsp:cNvPr id="0" name=""/>
        <dsp:cNvSpPr/>
      </dsp:nvSpPr>
      <dsp:spPr>
        <a:xfrm>
          <a:off x="1844169" y="199532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Invasion</a:t>
          </a:r>
          <a:endParaRPr lang="he-IL" sz="1000" kern="1200" dirty="0"/>
        </a:p>
      </dsp:txBody>
      <dsp:txXfrm>
        <a:off x="1844169" y="1995324"/>
        <a:ext cx="689908" cy="344954"/>
      </dsp:txXfrm>
    </dsp:sp>
    <dsp:sp modelId="{94D330AC-E910-404E-BFE1-7252DDFDC07C}">
      <dsp:nvSpPr>
        <dsp:cNvPr id="0" name=""/>
        <dsp:cNvSpPr/>
      </dsp:nvSpPr>
      <dsp:spPr>
        <a:xfrm>
          <a:off x="2506481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Claim Algeria</a:t>
          </a:r>
          <a:endParaRPr lang="he-IL" sz="1000" kern="1200" dirty="0"/>
        </a:p>
      </dsp:txBody>
      <dsp:txXfrm>
        <a:off x="2506481" y="1015654"/>
        <a:ext cx="689908" cy="344954"/>
      </dsp:txXfrm>
    </dsp:sp>
    <dsp:sp modelId="{793FF6E2-C522-4AD5-9325-20615079634C}">
      <dsp:nvSpPr>
        <dsp:cNvPr id="0" name=""/>
        <dsp:cNvSpPr/>
      </dsp:nvSpPr>
      <dsp:spPr>
        <a:xfrm>
          <a:off x="2678958" y="1505489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Recognition</a:t>
          </a:r>
          <a:endParaRPr lang="he-IL" sz="1000" kern="1200" dirty="0"/>
        </a:p>
      </dsp:txBody>
      <dsp:txXfrm>
        <a:off x="2678958" y="1505489"/>
        <a:ext cx="689908" cy="344954"/>
      </dsp:txXfrm>
    </dsp:sp>
    <dsp:sp modelId="{575D0C04-ADDD-4814-89A8-A3BA5DE832DF}">
      <dsp:nvSpPr>
        <dsp:cNvPr id="0" name=""/>
        <dsp:cNvSpPr/>
      </dsp:nvSpPr>
      <dsp:spPr>
        <a:xfrm>
          <a:off x="2678958" y="199532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Invasion</a:t>
          </a:r>
          <a:endParaRPr lang="he-IL" sz="1000" kern="1200" dirty="0"/>
        </a:p>
      </dsp:txBody>
      <dsp:txXfrm>
        <a:off x="2678958" y="1995324"/>
        <a:ext cx="689908" cy="344954"/>
      </dsp:txXfrm>
    </dsp:sp>
    <dsp:sp modelId="{6DAD065B-A2EE-4E0A-9F5D-D5D61CF041C8}">
      <dsp:nvSpPr>
        <dsp:cNvPr id="0" name=""/>
        <dsp:cNvSpPr/>
      </dsp:nvSpPr>
      <dsp:spPr>
        <a:xfrm>
          <a:off x="3341270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Claim Tunisia</a:t>
          </a:r>
          <a:endParaRPr lang="he-IL" sz="1000" kern="1200" dirty="0"/>
        </a:p>
      </dsp:txBody>
      <dsp:txXfrm>
        <a:off x="3341270" y="1015654"/>
        <a:ext cx="689908" cy="344954"/>
      </dsp:txXfrm>
    </dsp:sp>
    <dsp:sp modelId="{C59E016C-1036-40AB-8FCA-DC4CA7B1E1BC}">
      <dsp:nvSpPr>
        <dsp:cNvPr id="0" name=""/>
        <dsp:cNvSpPr/>
      </dsp:nvSpPr>
      <dsp:spPr>
        <a:xfrm>
          <a:off x="3513747" y="1505489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Recognition</a:t>
          </a:r>
          <a:endParaRPr lang="he-IL" sz="1000" kern="1200" dirty="0"/>
        </a:p>
      </dsp:txBody>
      <dsp:txXfrm>
        <a:off x="3513747" y="1505489"/>
        <a:ext cx="689908" cy="344954"/>
      </dsp:txXfrm>
    </dsp:sp>
    <dsp:sp modelId="{94583ABE-309F-48E4-8DFB-2FDA22FAB082}">
      <dsp:nvSpPr>
        <dsp:cNvPr id="0" name=""/>
        <dsp:cNvSpPr/>
      </dsp:nvSpPr>
      <dsp:spPr>
        <a:xfrm>
          <a:off x="3513747" y="199532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Invasion</a:t>
          </a:r>
          <a:endParaRPr lang="he-IL" sz="1000" kern="1200" dirty="0"/>
        </a:p>
      </dsp:txBody>
      <dsp:txXfrm>
        <a:off x="3513747" y="1995324"/>
        <a:ext cx="689908" cy="344954"/>
      </dsp:txXfrm>
    </dsp:sp>
    <dsp:sp modelId="{4C5D7011-6386-4CD0-998C-1696FA018583}">
      <dsp:nvSpPr>
        <dsp:cNvPr id="0" name=""/>
        <dsp:cNvSpPr/>
      </dsp:nvSpPr>
      <dsp:spPr>
        <a:xfrm>
          <a:off x="4176059" y="525820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North America</a:t>
          </a:r>
          <a:endParaRPr lang="he-IL" sz="1000" kern="1200" dirty="0"/>
        </a:p>
      </dsp:txBody>
      <dsp:txXfrm>
        <a:off x="4176059" y="525820"/>
        <a:ext cx="689908" cy="344954"/>
      </dsp:txXfrm>
    </dsp:sp>
    <dsp:sp modelId="{F4E2E0EB-8B91-485A-9A98-663E8FD2441C}">
      <dsp:nvSpPr>
        <dsp:cNvPr id="0" name=""/>
        <dsp:cNvSpPr/>
      </dsp:nvSpPr>
      <dsp:spPr>
        <a:xfrm>
          <a:off x="4176059" y="101565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Claim Quebec</a:t>
          </a:r>
          <a:endParaRPr lang="he-IL" sz="1000" kern="1200" dirty="0"/>
        </a:p>
      </dsp:txBody>
      <dsp:txXfrm>
        <a:off x="4176059" y="1015654"/>
        <a:ext cx="689908" cy="344954"/>
      </dsp:txXfrm>
    </dsp:sp>
    <dsp:sp modelId="{3D53FA85-705F-4F0A-BF77-9619711ADFE3}">
      <dsp:nvSpPr>
        <dsp:cNvPr id="0" name=""/>
        <dsp:cNvSpPr/>
      </dsp:nvSpPr>
      <dsp:spPr>
        <a:xfrm>
          <a:off x="4348536" y="1505489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 Recognition</a:t>
          </a:r>
          <a:endParaRPr lang="he-IL" sz="1000" kern="1200" dirty="0"/>
        </a:p>
      </dsp:txBody>
      <dsp:txXfrm>
        <a:off x="4348536" y="1505489"/>
        <a:ext cx="689908" cy="344954"/>
      </dsp:txXfrm>
    </dsp:sp>
    <dsp:sp modelId="{5533014F-FC3C-4559-A9EC-3B4A9DBC38C0}">
      <dsp:nvSpPr>
        <dsp:cNvPr id="0" name=""/>
        <dsp:cNvSpPr/>
      </dsp:nvSpPr>
      <dsp:spPr>
        <a:xfrm>
          <a:off x="4348536" y="1995324"/>
          <a:ext cx="689908" cy="344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Military invasion</a:t>
          </a:r>
          <a:endParaRPr lang="he-IL" sz="1000" kern="1200" dirty="0"/>
        </a:p>
      </dsp:txBody>
      <dsp:txXfrm>
        <a:off x="4348536" y="1995324"/>
        <a:ext cx="689908" cy="34495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8EE00-98FB-4610-ACEB-DCF094F53DD5}">
      <dsp:nvSpPr>
        <dsp:cNvPr id="0" name=""/>
        <dsp:cNvSpPr/>
      </dsp:nvSpPr>
      <dsp:spPr>
        <a:xfrm>
          <a:off x="2114520" y="1130860"/>
          <a:ext cx="91440" cy="474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030280" y="900"/>
          <a:ext cx="2259919" cy="1129959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Libya Civil War</a:t>
          </a:r>
          <a:endParaRPr lang="he-IL" sz="1000" kern="1200" dirty="0"/>
        </a:p>
      </dsp:txBody>
      <dsp:txXfrm>
        <a:off x="1030280" y="900"/>
        <a:ext cx="2259919" cy="1129959"/>
      </dsp:txXfrm>
    </dsp:sp>
    <dsp:sp modelId="{FF6A922E-B144-484C-A408-4E95F969A21C}">
      <dsp:nvSpPr>
        <dsp:cNvPr id="0" name=""/>
        <dsp:cNvSpPr/>
      </dsp:nvSpPr>
      <dsp:spPr>
        <a:xfrm>
          <a:off x="1030280" y="1605443"/>
          <a:ext cx="2259919" cy="1129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UN Resolution</a:t>
          </a:r>
          <a:endParaRPr lang="he-IL" sz="3800" kern="1200" dirty="0"/>
        </a:p>
      </dsp:txBody>
      <dsp:txXfrm>
        <a:off x="1030280" y="1605443"/>
        <a:ext cx="2259919" cy="112995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36B47-B2E4-41BB-BA92-67CB35BC0AA2}">
      <dsp:nvSpPr>
        <dsp:cNvPr id="0" name=""/>
        <dsp:cNvSpPr/>
      </dsp:nvSpPr>
      <dsp:spPr>
        <a:xfrm>
          <a:off x="7764694" y="1180269"/>
          <a:ext cx="91440" cy="69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000"/>
              </a:lnTo>
              <a:lnTo>
                <a:pt x="134694" y="694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1E3E-3C0D-4581-BEB0-8158AE732B4D}">
      <dsp:nvSpPr>
        <dsp:cNvPr id="0" name=""/>
        <dsp:cNvSpPr/>
      </dsp:nvSpPr>
      <dsp:spPr>
        <a:xfrm>
          <a:off x="7764694" y="1180269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F442D-4269-494C-A9EB-8CF5ED9A932F}">
      <dsp:nvSpPr>
        <dsp:cNvPr id="0" name=""/>
        <dsp:cNvSpPr/>
      </dsp:nvSpPr>
      <dsp:spPr>
        <a:xfrm>
          <a:off x="8001959" y="759124"/>
          <a:ext cx="91440" cy="1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21D7A-21AF-41FB-8A9A-DA91CEA6198F}">
      <dsp:nvSpPr>
        <dsp:cNvPr id="0" name=""/>
        <dsp:cNvSpPr/>
      </dsp:nvSpPr>
      <dsp:spPr>
        <a:xfrm>
          <a:off x="4353758" y="337978"/>
          <a:ext cx="3693921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3693921" y="62282"/>
              </a:lnTo>
              <a:lnTo>
                <a:pt x="3693921" y="1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9EFF4-3125-4E51-853D-A35D58C63159}">
      <dsp:nvSpPr>
        <dsp:cNvPr id="0" name=""/>
        <dsp:cNvSpPr/>
      </dsp:nvSpPr>
      <dsp:spPr>
        <a:xfrm>
          <a:off x="7046967" y="1180269"/>
          <a:ext cx="91440" cy="69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000"/>
              </a:lnTo>
              <a:lnTo>
                <a:pt x="134694" y="694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79214-60B0-4E1C-8D1B-B548D13B1760}">
      <dsp:nvSpPr>
        <dsp:cNvPr id="0" name=""/>
        <dsp:cNvSpPr/>
      </dsp:nvSpPr>
      <dsp:spPr>
        <a:xfrm>
          <a:off x="7046967" y="1180269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31643-E0D2-47BF-B1B8-E2EEEACD8498}">
      <dsp:nvSpPr>
        <dsp:cNvPr id="0" name=""/>
        <dsp:cNvSpPr/>
      </dsp:nvSpPr>
      <dsp:spPr>
        <a:xfrm>
          <a:off x="6612225" y="759124"/>
          <a:ext cx="717727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717727" y="62282"/>
              </a:lnTo>
              <a:lnTo>
                <a:pt x="717727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39665-7C75-442E-B182-0FDFF2DFFEAB}">
      <dsp:nvSpPr>
        <dsp:cNvPr id="0" name=""/>
        <dsp:cNvSpPr/>
      </dsp:nvSpPr>
      <dsp:spPr>
        <a:xfrm>
          <a:off x="6329240" y="1180269"/>
          <a:ext cx="91440" cy="69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000"/>
              </a:lnTo>
              <a:lnTo>
                <a:pt x="134694" y="694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0CB9-FE09-4AA1-A9B6-3CB3CE51EE72}">
      <dsp:nvSpPr>
        <dsp:cNvPr id="0" name=""/>
        <dsp:cNvSpPr/>
      </dsp:nvSpPr>
      <dsp:spPr>
        <a:xfrm>
          <a:off x="6329240" y="1180269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3F00E-67E5-421D-ACA4-FA1D9B5E2E1D}">
      <dsp:nvSpPr>
        <dsp:cNvPr id="0" name=""/>
        <dsp:cNvSpPr/>
      </dsp:nvSpPr>
      <dsp:spPr>
        <a:xfrm>
          <a:off x="6566505" y="759124"/>
          <a:ext cx="91440" cy="1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BC47-6AC9-4774-9116-14E16F073C61}">
      <dsp:nvSpPr>
        <dsp:cNvPr id="0" name=""/>
        <dsp:cNvSpPr/>
      </dsp:nvSpPr>
      <dsp:spPr>
        <a:xfrm>
          <a:off x="5611513" y="1180269"/>
          <a:ext cx="91440" cy="69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000"/>
              </a:lnTo>
              <a:lnTo>
                <a:pt x="134694" y="694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0C9DA-C142-4BA1-8AA5-474C6D7BE664}">
      <dsp:nvSpPr>
        <dsp:cNvPr id="0" name=""/>
        <dsp:cNvSpPr/>
      </dsp:nvSpPr>
      <dsp:spPr>
        <a:xfrm>
          <a:off x="5611513" y="1180269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9045-7DF7-4272-8B2C-3B8ACBE08DB2}">
      <dsp:nvSpPr>
        <dsp:cNvPr id="0" name=""/>
        <dsp:cNvSpPr/>
      </dsp:nvSpPr>
      <dsp:spPr>
        <a:xfrm>
          <a:off x="5894498" y="759124"/>
          <a:ext cx="717727" cy="124564"/>
        </a:xfrm>
        <a:custGeom>
          <a:avLst/>
          <a:gdLst/>
          <a:ahLst/>
          <a:cxnLst/>
          <a:rect l="0" t="0" r="0" b="0"/>
          <a:pathLst>
            <a:path>
              <a:moveTo>
                <a:pt x="717727" y="0"/>
              </a:moveTo>
              <a:lnTo>
                <a:pt x="717727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2FCE3-0508-44BC-A0A6-2F352CBDFED0}">
      <dsp:nvSpPr>
        <dsp:cNvPr id="0" name=""/>
        <dsp:cNvSpPr/>
      </dsp:nvSpPr>
      <dsp:spPr>
        <a:xfrm>
          <a:off x="4353758" y="337978"/>
          <a:ext cx="2258467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2258467" y="62282"/>
              </a:lnTo>
              <a:lnTo>
                <a:pt x="2258467" y="1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D021-26F7-4647-B002-EA126F90F153}">
      <dsp:nvSpPr>
        <dsp:cNvPr id="0" name=""/>
        <dsp:cNvSpPr/>
      </dsp:nvSpPr>
      <dsp:spPr>
        <a:xfrm>
          <a:off x="4966199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358863" y="62282"/>
              </a:lnTo>
              <a:lnTo>
                <a:pt x="358863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D2B09-8BDE-40FD-AA98-C7B2AD848218}">
      <dsp:nvSpPr>
        <dsp:cNvPr id="0" name=""/>
        <dsp:cNvSpPr/>
      </dsp:nvSpPr>
      <dsp:spPr>
        <a:xfrm>
          <a:off x="4324350" y="1601415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73A7-46DF-41B7-AE5A-3599C8ED17E1}">
      <dsp:nvSpPr>
        <dsp:cNvPr id="0" name=""/>
        <dsp:cNvSpPr/>
      </dsp:nvSpPr>
      <dsp:spPr>
        <a:xfrm>
          <a:off x="4607335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358863" y="0"/>
              </a:moveTo>
              <a:lnTo>
                <a:pt x="358863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9167C-B3A3-4224-9ADD-89C7B7A0BD28}">
      <dsp:nvSpPr>
        <dsp:cNvPr id="0" name=""/>
        <dsp:cNvSpPr/>
      </dsp:nvSpPr>
      <dsp:spPr>
        <a:xfrm>
          <a:off x="4248471" y="759124"/>
          <a:ext cx="717727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717727" y="62282"/>
              </a:lnTo>
              <a:lnTo>
                <a:pt x="717727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B68E0-AD89-4115-B8E4-058F005D33B4}">
      <dsp:nvSpPr>
        <dsp:cNvPr id="0" name=""/>
        <dsp:cNvSpPr/>
      </dsp:nvSpPr>
      <dsp:spPr>
        <a:xfrm>
          <a:off x="3530744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358863" y="62282"/>
              </a:lnTo>
              <a:lnTo>
                <a:pt x="358863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ADDDC-41FF-4C6C-AAB6-4F6115EDCA37}">
      <dsp:nvSpPr>
        <dsp:cNvPr id="0" name=""/>
        <dsp:cNvSpPr/>
      </dsp:nvSpPr>
      <dsp:spPr>
        <a:xfrm>
          <a:off x="2888896" y="1601415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61EA-CFCE-4D35-B332-FF28EDF5550B}">
      <dsp:nvSpPr>
        <dsp:cNvPr id="0" name=""/>
        <dsp:cNvSpPr/>
      </dsp:nvSpPr>
      <dsp:spPr>
        <a:xfrm>
          <a:off x="3171881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358863" y="0"/>
              </a:moveTo>
              <a:lnTo>
                <a:pt x="358863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2AFBA-6E95-49A4-B50C-94B8DC48C400}">
      <dsp:nvSpPr>
        <dsp:cNvPr id="0" name=""/>
        <dsp:cNvSpPr/>
      </dsp:nvSpPr>
      <dsp:spPr>
        <a:xfrm>
          <a:off x="3530744" y="759124"/>
          <a:ext cx="717727" cy="124564"/>
        </a:xfrm>
        <a:custGeom>
          <a:avLst/>
          <a:gdLst/>
          <a:ahLst/>
          <a:cxnLst/>
          <a:rect l="0" t="0" r="0" b="0"/>
          <a:pathLst>
            <a:path>
              <a:moveTo>
                <a:pt x="717727" y="0"/>
              </a:moveTo>
              <a:lnTo>
                <a:pt x="717727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D4C9B-B3E9-441C-AE3D-40D1EB59D386}">
      <dsp:nvSpPr>
        <dsp:cNvPr id="0" name=""/>
        <dsp:cNvSpPr/>
      </dsp:nvSpPr>
      <dsp:spPr>
        <a:xfrm>
          <a:off x="4248471" y="337978"/>
          <a:ext cx="105286" cy="124564"/>
        </a:xfrm>
        <a:custGeom>
          <a:avLst/>
          <a:gdLst/>
          <a:ahLst/>
          <a:cxnLst/>
          <a:rect l="0" t="0" r="0" b="0"/>
          <a:pathLst>
            <a:path>
              <a:moveTo>
                <a:pt x="105286" y="0"/>
              </a:moveTo>
              <a:lnTo>
                <a:pt x="105286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D0A7E-71DE-4106-9E2A-1357DF019E7D}">
      <dsp:nvSpPr>
        <dsp:cNvPr id="0" name=""/>
        <dsp:cNvSpPr/>
      </dsp:nvSpPr>
      <dsp:spPr>
        <a:xfrm>
          <a:off x="2095290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358863" y="62282"/>
              </a:lnTo>
              <a:lnTo>
                <a:pt x="358863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5447-CE2C-408F-86C1-07E14EC68F8E}">
      <dsp:nvSpPr>
        <dsp:cNvPr id="0" name=""/>
        <dsp:cNvSpPr/>
      </dsp:nvSpPr>
      <dsp:spPr>
        <a:xfrm>
          <a:off x="1453442" y="1601415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9DDF5-86D9-443D-A669-61997F285056}">
      <dsp:nvSpPr>
        <dsp:cNvPr id="0" name=""/>
        <dsp:cNvSpPr/>
      </dsp:nvSpPr>
      <dsp:spPr>
        <a:xfrm>
          <a:off x="1736427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358863" y="0"/>
              </a:moveTo>
              <a:lnTo>
                <a:pt x="358863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2049570" y="759124"/>
          <a:ext cx="91440" cy="1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095290" y="337978"/>
          <a:ext cx="2258467" cy="124564"/>
        </a:xfrm>
        <a:custGeom>
          <a:avLst/>
          <a:gdLst/>
          <a:ahLst/>
          <a:cxnLst/>
          <a:rect l="0" t="0" r="0" b="0"/>
          <a:pathLst>
            <a:path>
              <a:moveTo>
                <a:pt x="2258467" y="0"/>
              </a:moveTo>
              <a:lnTo>
                <a:pt x="2258467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2E46B-2B57-40A6-8BEA-1027ACAD9E8C}">
      <dsp:nvSpPr>
        <dsp:cNvPr id="0" name=""/>
        <dsp:cNvSpPr/>
      </dsp:nvSpPr>
      <dsp:spPr>
        <a:xfrm>
          <a:off x="735715" y="1601415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5D81F-04B2-4564-9486-688F9AEEC2B0}">
      <dsp:nvSpPr>
        <dsp:cNvPr id="0" name=""/>
        <dsp:cNvSpPr/>
      </dsp:nvSpPr>
      <dsp:spPr>
        <a:xfrm>
          <a:off x="659836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82"/>
              </a:lnTo>
              <a:lnTo>
                <a:pt x="358863" y="62282"/>
              </a:lnTo>
              <a:lnTo>
                <a:pt x="358863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7A4F-76F7-4E45-9A43-426995941E78}">
      <dsp:nvSpPr>
        <dsp:cNvPr id="0" name=""/>
        <dsp:cNvSpPr/>
      </dsp:nvSpPr>
      <dsp:spPr>
        <a:xfrm>
          <a:off x="17988" y="2022561"/>
          <a:ext cx="91440" cy="272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4"/>
              </a:lnTo>
              <a:lnTo>
                <a:pt x="134694" y="272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4A5A-9EAB-4C32-80AA-5325BEE84FF1}">
      <dsp:nvSpPr>
        <dsp:cNvPr id="0" name=""/>
        <dsp:cNvSpPr/>
      </dsp:nvSpPr>
      <dsp:spPr>
        <a:xfrm>
          <a:off x="255253" y="1601415"/>
          <a:ext cx="91440" cy="1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B69CD-F104-490B-86DC-7771D402D26F}">
      <dsp:nvSpPr>
        <dsp:cNvPr id="0" name=""/>
        <dsp:cNvSpPr/>
      </dsp:nvSpPr>
      <dsp:spPr>
        <a:xfrm>
          <a:off x="300973" y="1180269"/>
          <a:ext cx="358863" cy="124564"/>
        </a:xfrm>
        <a:custGeom>
          <a:avLst/>
          <a:gdLst/>
          <a:ahLst/>
          <a:cxnLst/>
          <a:rect l="0" t="0" r="0" b="0"/>
          <a:pathLst>
            <a:path>
              <a:moveTo>
                <a:pt x="358863" y="0"/>
              </a:moveTo>
              <a:lnTo>
                <a:pt x="358863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57170-91AC-43CC-BE9E-F186F3C86893}">
      <dsp:nvSpPr>
        <dsp:cNvPr id="0" name=""/>
        <dsp:cNvSpPr/>
      </dsp:nvSpPr>
      <dsp:spPr>
        <a:xfrm>
          <a:off x="614116" y="759124"/>
          <a:ext cx="91440" cy="1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659836" y="337978"/>
          <a:ext cx="3693921" cy="124564"/>
        </a:xfrm>
        <a:custGeom>
          <a:avLst/>
          <a:gdLst/>
          <a:ahLst/>
          <a:cxnLst/>
          <a:rect l="0" t="0" r="0" b="0"/>
          <a:pathLst>
            <a:path>
              <a:moveTo>
                <a:pt x="3693921" y="0"/>
              </a:moveTo>
              <a:lnTo>
                <a:pt x="3693921" y="62282"/>
              </a:lnTo>
              <a:lnTo>
                <a:pt x="0" y="62282"/>
              </a:lnTo>
              <a:lnTo>
                <a:pt x="0" y="1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742658" y="41397"/>
          <a:ext cx="1222200" cy="29658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Restore the Empire</a:t>
          </a:r>
          <a:endParaRPr lang="he-IL" sz="800" kern="1200" dirty="0"/>
        </a:p>
      </dsp:txBody>
      <dsp:txXfrm>
        <a:off x="3742658" y="41397"/>
        <a:ext cx="1222200" cy="296581"/>
      </dsp:txXfrm>
    </dsp:sp>
    <dsp:sp modelId="{1E1DA542-9FEA-4191-94BD-1398E0FEECD5}">
      <dsp:nvSpPr>
        <dsp:cNvPr id="0" name=""/>
        <dsp:cNvSpPr/>
      </dsp:nvSpPr>
      <dsp:spPr>
        <a:xfrm>
          <a:off x="363255" y="462542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Africa</a:t>
          </a:r>
          <a:endParaRPr lang="he-IL" sz="800" kern="1200" dirty="0"/>
        </a:p>
      </dsp:txBody>
      <dsp:txXfrm>
        <a:off x="363255" y="462542"/>
        <a:ext cx="593162" cy="296581"/>
      </dsp:txXfrm>
    </dsp:sp>
    <dsp:sp modelId="{99C3C2AE-2B29-455E-90EF-FD466DD312F9}">
      <dsp:nvSpPr>
        <dsp:cNvPr id="0" name=""/>
        <dsp:cNvSpPr/>
      </dsp:nvSpPr>
      <dsp:spPr>
        <a:xfrm>
          <a:off x="363255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Morocco</a:t>
          </a:r>
          <a:endParaRPr lang="he-IL" sz="800" kern="1200" dirty="0"/>
        </a:p>
      </dsp:txBody>
      <dsp:txXfrm>
        <a:off x="363255" y="883688"/>
        <a:ext cx="593162" cy="296581"/>
      </dsp:txXfrm>
    </dsp:sp>
    <dsp:sp modelId="{238306C4-8E13-45AE-9AFD-D1C903FE3502}">
      <dsp:nvSpPr>
        <dsp:cNvPr id="0" name=""/>
        <dsp:cNvSpPr/>
      </dsp:nvSpPr>
      <dsp:spPr>
        <a:xfrm>
          <a:off x="4391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4391" y="1304834"/>
        <a:ext cx="593162" cy="296581"/>
      </dsp:txXfrm>
    </dsp:sp>
    <dsp:sp modelId="{80498835-4EE1-46C6-A319-A61FAC4805A0}">
      <dsp:nvSpPr>
        <dsp:cNvPr id="0" name=""/>
        <dsp:cNvSpPr/>
      </dsp:nvSpPr>
      <dsp:spPr>
        <a:xfrm>
          <a:off x="4391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Integrate Morocco</a:t>
          </a:r>
          <a:endParaRPr lang="he-IL" sz="800" kern="1200" dirty="0"/>
        </a:p>
      </dsp:txBody>
      <dsp:txXfrm>
        <a:off x="4391" y="1725979"/>
        <a:ext cx="593162" cy="296581"/>
      </dsp:txXfrm>
    </dsp:sp>
    <dsp:sp modelId="{42496680-B2A4-4D43-B076-ED4CBB5D4E9C}">
      <dsp:nvSpPr>
        <dsp:cNvPr id="0" name=""/>
        <dsp:cNvSpPr/>
      </dsp:nvSpPr>
      <dsp:spPr>
        <a:xfrm>
          <a:off x="152682" y="2147125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Western Sahara</a:t>
          </a:r>
          <a:endParaRPr lang="he-IL" sz="800" kern="1200" dirty="0"/>
        </a:p>
      </dsp:txBody>
      <dsp:txXfrm>
        <a:off x="152682" y="2147125"/>
        <a:ext cx="593162" cy="296581"/>
      </dsp:txXfrm>
    </dsp:sp>
    <dsp:sp modelId="{A42E783D-BD37-40EC-A1F9-A88AEB71C273}">
      <dsp:nvSpPr>
        <dsp:cNvPr id="0" name=""/>
        <dsp:cNvSpPr/>
      </dsp:nvSpPr>
      <dsp:spPr>
        <a:xfrm>
          <a:off x="722119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722119" y="1304834"/>
        <a:ext cx="593162" cy="296581"/>
      </dsp:txXfrm>
    </dsp:sp>
    <dsp:sp modelId="{395610F0-1F68-4432-8ABB-2C0BD42A5B03}">
      <dsp:nvSpPr>
        <dsp:cNvPr id="0" name=""/>
        <dsp:cNvSpPr/>
      </dsp:nvSpPr>
      <dsp:spPr>
        <a:xfrm>
          <a:off x="870409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Western Sahara</a:t>
          </a:r>
          <a:endParaRPr lang="he-IL" sz="800" kern="1200" dirty="0"/>
        </a:p>
      </dsp:txBody>
      <dsp:txXfrm>
        <a:off x="870409" y="1725979"/>
        <a:ext cx="593162" cy="296581"/>
      </dsp:txXfrm>
    </dsp:sp>
    <dsp:sp modelId="{404337A5-EAD6-4553-BD89-C1BE5AC02670}">
      <dsp:nvSpPr>
        <dsp:cNvPr id="0" name=""/>
        <dsp:cNvSpPr/>
      </dsp:nvSpPr>
      <dsp:spPr>
        <a:xfrm>
          <a:off x="1798709" y="462542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Caribbean</a:t>
          </a:r>
        </a:p>
      </dsp:txBody>
      <dsp:txXfrm>
        <a:off x="1798709" y="462542"/>
        <a:ext cx="593162" cy="296581"/>
      </dsp:txXfrm>
    </dsp:sp>
    <dsp:sp modelId="{4962AA53-85A0-44A5-9701-74266CB8BA3D}">
      <dsp:nvSpPr>
        <dsp:cNvPr id="0" name=""/>
        <dsp:cNvSpPr/>
      </dsp:nvSpPr>
      <dsp:spPr>
        <a:xfrm>
          <a:off x="1798709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Cuba</a:t>
          </a:r>
          <a:endParaRPr lang="he-IL" sz="800" kern="1200" dirty="0"/>
        </a:p>
      </dsp:txBody>
      <dsp:txXfrm>
        <a:off x="1798709" y="883688"/>
        <a:ext cx="593162" cy="296581"/>
      </dsp:txXfrm>
    </dsp:sp>
    <dsp:sp modelId="{0A9E7072-7FAA-4F85-8ECF-19C4D7EA11FE}">
      <dsp:nvSpPr>
        <dsp:cNvPr id="0" name=""/>
        <dsp:cNvSpPr/>
      </dsp:nvSpPr>
      <dsp:spPr>
        <a:xfrm>
          <a:off x="1439846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1439846" y="1304834"/>
        <a:ext cx="593162" cy="296581"/>
      </dsp:txXfrm>
    </dsp:sp>
    <dsp:sp modelId="{5BE14580-D173-4156-94C7-925171CEA3B5}">
      <dsp:nvSpPr>
        <dsp:cNvPr id="0" name=""/>
        <dsp:cNvSpPr/>
      </dsp:nvSpPr>
      <dsp:spPr>
        <a:xfrm>
          <a:off x="1588136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Intergrade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Cuba</a:t>
          </a:r>
          <a:endParaRPr lang="he-IL" sz="800" kern="1200" dirty="0"/>
        </a:p>
      </dsp:txBody>
      <dsp:txXfrm>
        <a:off x="1588136" y="1725979"/>
        <a:ext cx="593162" cy="296581"/>
      </dsp:txXfrm>
    </dsp:sp>
    <dsp:sp modelId="{9FBFEEC1-1719-452C-B873-3E18626FB34E}">
      <dsp:nvSpPr>
        <dsp:cNvPr id="0" name=""/>
        <dsp:cNvSpPr/>
      </dsp:nvSpPr>
      <dsp:spPr>
        <a:xfrm>
          <a:off x="2157573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2157573" y="1304834"/>
        <a:ext cx="593162" cy="296581"/>
      </dsp:txXfrm>
    </dsp:sp>
    <dsp:sp modelId="{9850FFCA-BEA2-4473-91BD-0AF99C869FCF}">
      <dsp:nvSpPr>
        <dsp:cNvPr id="0" name=""/>
        <dsp:cNvSpPr/>
      </dsp:nvSpPr>
      <dsp:spPr>
        <a:xfrm>
          <a:off x="3951890" y="462542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Central America</a:t>
          </a:r>
          <a:endParaRPr lang="he-IL" sz="800" kern="1200" dirty="0"/>
        </a:p>
      </dsp:txBody>
      <dsp:txXfrm>
        <a:off x="3951890" y="462542"/>
        <a:ext cx="593162" cy="296581"/>
      </dsp:txXfrm>
    </dsp:sp>
    <dsp:sp modelId="{5CECFBBC-9728-48A5-97FE-3C7AE7E25F4A}">
      <dsp:nvSpPr>
        <dsp:cNvPr id="0" name=""/>
        <dsp:cNvSpPr/>
      </dsp:nvSpPr>
      <dsp:spPr>
        <a:xfrm>
          <a:off x="3234163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Mexico</a:t>
          </a:r>
          <a:endParaRPr lang="he-IL" sz="800" kern="1200" dirty="0"/>
        </a:p>
      </dsp:txBody>
      <dsp:txXfrm>
        <a:off x="3234163" y="883688"/>
        <a:ext cx="593162" cy="296581"/>
      </dsp:txXfrm>
    </dsp:sp>
    <dsp:sp modelId="{28D609B9-073F-470E-ABED-481064E31CC5}">
      <dsp:nvSpPr>
        <dsp:cNvPr id="0" name=""/>
        <dsp:cNvSpPr/>
      </dsp:nvSpPr>
      <dsp:spPr>
        <a:xfrm>
          <a:off x="2875300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2875300" y="1304834"/>
        <a:ext cx="593162" cy="296581"/>
      </dsp:txXfrm>
    </dsp:sp>
    <dsp:sp modelId="{AF9C1272-7009-4F3E-8500-F1F3C3BA3026}">
      <dsp:nvSpPr>
        <dsp:cNvPr id="0" name=""/>
        <dsp:cNvSpPr/>
      </dsp:nvSpPr>
      <dsp:spPr>
        <a:xfrm>
          <a:off x="3023590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Intergrade</a:t>
          </a:r>
          <a:br>
            <a:rPr lang="en-US" sz="800" kern="1200" dirty="0" smtClean="0"/>
          </a:br>
          <a:r>
            <a:rPr lang="en-US" sz="800" kern="1200" dirty="0" smtClean="0"/>
            <a:t>Mexico</a:t>
          </a:r>
          <a:endParaRPr lang="he-IL" sz="800" kern="1200" dirty="0"/>
        </a:p>
      </dsp:txBody>
      <dsp:txXfrm>
        <a:off x="3023590" y="1725979"/>
        <a:ext cx="593162" cy="296581"/>
      </dsp:txXfrm>
    </dsp:sp>
    <dsp:sp modelId="{0E07CA83-60DC-4B47-8E13-20F019053A65}">
      <dsp:nvSpPr>
        <dsp:cNvPr id="0" name=""/>
        <dsp:cNvSpPr/>
      </dsp:nvSpPr>
      <dsp:spPr>
        <a:xfrm>
          <a:off x="3593027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3593027" y="1304834"/>
        <a:ext cx="593162" cy="296581"/>
      </dsp:txXfrm>
    </dsp:sp>
    <dsp:sp modelId="{34B6EEC6-0A19-40CB-9139-12878C36EFFC}">
      <dsp:nvSpPr>
        <dsp:cNvPr id="0" name=""/>
        <dsp:cNvSpPr/>
      </dsp:nvSpPr>
      <dsp:spPr>
        <a:xfrm>
          <a:off x="4669617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Panama</a:t>
          </a:r>
          <a:endParaRPr lang="he-IL" sz="800" kern="1200" dirty="0"/>
        </a:p>
      </dsp:txBody>
      <dsp:txXfrm>
        <a:off x="4669617" y="883688"/>
        <a:ext cx="593162" cy="296581"/>
      </dsp:txXfrm>
    </dsp:sp>
    <dsp:sp modelId="{1F8C7036-5EF0-4991-8B61-2D04104C1B4C}">
      <dsp:nvSpPr>
        <dsp:cNvPr id="0" name=""/>
        <dsp:cNvSpPr/>
      </dsp:nvSpPr>
      <dsp:spPr>
        <a:xfrm>
          <a:off x="4310754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4310754" y="1304834"/>
        <a:ext cx="593162" cy="296581"/>
      </dsp:txXfrm>
    </dsp:sp>
    <dsp:sp modelId="{80AFA193-9DC0-4093-AC49-4134A28A37B1}">
      <dsp:nvSpPr>
        <dsp:cNvPr id="0" name=""/>
        <dsp:cNvSpPr/>
      </dsp:nvSpPr>
      <dsp:spPr>
        <a:xfrm>
          <a:off x="4459044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Intergrade Panama</a:t>
          </a:r>
          <a:endParaRPr lang="he-IL" sz="800" kern="1200" dirty="0"/>
        </a:p>
      </dsp:txBody>
      <dsp:txXfrm>
        <a:off x="4459044" y="1725979"/>
        <a:ext cx="593162" cy="296581"/>
      </dsp:txXfrm>
    </dsp:sp>
    <dsp:sp modelId="{078F9418-F463-4A73-B5E8-A48785451285}">
      <dsp:nvSpPr>
        <dsp:cNvPr id="0" name=""/>
        <dsp:cNvSpPr/>
      </dsp:nvSpPr>
      <dsp:spPr>
        <a:xfrm>
          <a:off x="5028481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5028481" y="1304834"/>
        <a:ext cx="593162" cy="296581"/>
      </dsp:txXfrm>
    </dsp:sp>
    <dsp:sp modelId="{769EB14A-C4D4-469E-AB03-504C9945086A}">
      <dsp:nvSpPr>
        <dsp:cNvPr id="0" name=""/>
        <dsp:cNvSpPr/>
      </dsp:nvSpPr>
      <dsp:spPr>
        <a:xfrm>
          <a:off x="6315644" y="462542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South America</a:t>
          </a:r>
          <a:endParaRPr lang="he-IL" sz="800" kern="1200" dirty="0"/>
        </a:p>
      </dsp:txBody>
      <dsp:txXfrm>
        <a:off x="6315644" y="462542"/>
        <a:ext cx="593162" cy="296581"/>
      </dsp:txXfrm>
    </dsp:sp>
    <dsp:sp modelId="{3512C71E-F4DB-4FEB-A2CA-E5D6921F733F}">
      <dsp:nvSpPr>
        <dsp:cNvPr id="0" name=""/>
        <dsp:cNvSpPr/>
      </dsp:nvSpPr>
      <dsp:spPr>
        <a:xfrm>
          <a:off x="5597917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Argentina</a:t>
          </a:r>
          <a:endParaRPr lang="he-IL" sz="800" kern="1200" dirty="0"/>
        </a:p>
      </dsp:txBody>
      <dsp:txXfrm>
        <a:off x="5597917" y="883688"/>
        <a:ext cx="593162" cy="296581"/>
      </dsp:txXfrm>
    </dsp:sp>
    <dsp:sp modelId="{F455CC6A-3FC4-4EFD-B353-5A8A4FCE78D8}">
      <dsp:nvSpPr>
        <dsp:cNvPr id="0" name=""/>
        <dsp:cNvSpPr/>
      </dsp:nvSpPr>
      <dsp:spPr>
        <a:xfrm>
          <a:off x="5746208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5746208" y="1304834"/>
        <a:ext cx="593162" cy="296581"/>
      </dsp:txXfrm>
    </dsp:sp>
    <dsp:sp modelId="{41B67CE7-2CD2-4273-A6DF-3D9D72C68067}">
      <dsp:nvSpPr>
        <dsp:cNvPr id="0" name=""/>
        <dsp:cNvSpPr/>
      </dsp:nvSpPr>
      <dsp:spPr>
        <a:xfrm>
          <a:off x="5746208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5746208" y="1725979"/>
        <a:ext cx="593162" cy="296581"/>
      </dsp:txXfrm>
    </dsp:sp>
    <dsp:sp modelId="{D941E0F3-9979-47FF-B2FE-CD07A914AF21}">
      <dsp:nvSpPr>
        <dsp:cNvPr id="0" name=""/>
        <dsp:cNvSpPr/>
      </dsp:nvSpPr>
      <dsp:spPr>
        <a:xfrm>
          <a:off x="6315644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Venezuela</a:t>
          </a:r>
          <a:endParaRPr lang="he-IL" sz="800" kern="1200" dirty="0"/>
        </a:p>
      </dsp:txBody>
      <dsp:txXfrm>
        <a:off x="6315644" y="883688"/>
        <a:ext cx="593162" cy="296581"/>
      </dsp:txXfrm>
    </dsp:sp>
    <dsp:sp modelId="{9C95410F-2A10-46ED-893F-E46DD6CEEB26}">
      <dsp:nvSpPr>
        <dsp:cNvPr id="0" name=""/>
        <dsp:cNvSpPr/>
      </dsp:nvSpPr>
      <dsp:spPr>
        <a:xfrm>
          <a:off x="6463935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6463935" y="1304834"/>
        <a:ext cx="593162" cy="296581"/>
      </dsp:txXfrm>
    </dsp:sp>
    <dsp:sp modelId="{58FE4510-1B30-49E0-B23C-676E5E4555BA}">
      <dsp:nvSpPr>
        <dsp:cNvPr id="0" name=""/>
        <dsp:cNvSpPr/>
      </dsp:nvSpPr>
      <dsp:spPr>
        <a:xfrm>
          <a:off x="6463935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6463935" y="1725979"/>
        <a:ext cx="593162" cy="296581"/>
      </dsp:txXfrm>
    </dsp:sp>
    <dsp:sp modelId="{F9446A1F-A079-41E2-9D96-8BAA3A095F5C}">
      <dsp:nvSpPr>
        <dsp:cNvPr id="0" name=""/>
        <dsp:cNvSpPr/>
      </dsp:nvSpPr>
      <dsp:spPr>
        <a:xfrm>
          <a:off x="7033371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Colombia</a:t>
          </a:r>
          <a:endParaRPr lang="he-IL" sz="800" kern="1200" dirty="0"/>
        </a:p>
      </dsp:txBody>
      <dsp:txXfrm>
        <a:off x="7033371" y="883688"/>
        <a:ext cx="593162" cy="296581"/>
      </dsp:txXfrm>
    </dsp:sp>
    <dsp:sp modelId="{B1A2EBDE-1CE4-4675-9F19-A35AC1FD7B95}">
      <dsp:nvSpPr>
        <dsp:cNvPr id="0" name=""/>
        <dsp:cNvSpPr/>
      </dsp:nvSpPr>
      <dsp:spPr>
        <a:xfrm>
          <a:off x="7181662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Recognition</a:t>
          </a:r>
          <a:endParaRPr lang="he-IL" sz="800" kern="1200" dirty="0"/>
        </a:p>
      </dsp:txBody>
      <dsp:txXfrm>
        <a:off x="7181662" y="1304834"/>
        <a:ext cx="593162" cy="296581"/>
      </dsp:txXfrm>
    </dsp:sp>
    <dsp:sp modelId="{05FAB72A-F0FC-4780-A8A8-ED7F38221A1F}">
      <dsp:nvSpPr>
        <dsp:cNvPr id="0" name=""/>
        <dsp:cNvSpPr/>
      </dsp:nvSpPr>
      <dsp:spPr>
        <a:xfrm>
          <a:off x="7181662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7181662" y="1725979"/>
        <a:ext cx="593162" cy="296581"/>
      </dsp:txXfrm>
    </dsp:sp>
    <dsp:sp modelId="{BCDA64BC-AF21-4C03-BBDF-FFF23AD3FA0D}">
      <dsp:nvSpPr>
        <dsp:cNvPr id="0" name=""/>
        <dsp:cNvSpPr/>
      </dsp:nvSpPr>
      <dsp:spPr>
        <a:xfrm>
          <a:off x="7751098" y="462542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Asia</a:t>
          </a:r>
          <a:endParaRPr lang="he-IL" sz="800" kern="1200" dirty="0"/>
        </a:p>
      </dsp:txBody>
      <dsp:txXfrm>
        <a:off x="7751098" y="462542"/>
        <a:ext cx="593162" cy="296581"/>
      </dsp:txXfrm>
    </dsp:sp>
    <dsp:sp modelId="{00C8F64C-73C3-4794-B28D-FBE1311E97D6}">
      <dsp:nvSpPr>
        <dsp:cNvPr id="0" name=""/>
        <dsp:cNvSpPr/>
      </dsp:nvSpPr>
      <dsp:spPr>
        <a:xfrm>
          <a:off x="7751098" y="883688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Philippines</a:t>
          </a:r>
          <a:endParaRPr lang="he-IL" sz="800" kern="1200" dirty="0"/>
        </a:p>
      </dsp:txBody>
      <dsp:txXfrm>
        <a:off x="7751098" y="883688"/>
        <a:ext cx="593162" cy="296581"/>
      </dsp:txXfrm>
    </dsp:sp>
    <dsp:sp modelId="{E15A20CF-3782-41B8-AF2C-56D2B435A33A}">
      <dsp:nvSpPr>
        <dsp:cNvPr id="0" name=""/>
        <dsp:cNvSpPr/>
      </dsp:nvSpPr>
      <dsp:spPr>
        <a:xfrm>
          <a:off x="7899389" y="1304834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7899389" y="1304834"/>
        <a:ext cx="593162" cy="296581"/>
      </dsp:txXfrm>
    </dsp:sp>
    <dsp:sp modelId="{96327375-A246-456A-8F2D-3D170FA690E0}">
      <dsp:nvSpPr>
        <dsp:cNvPr id="0" name=""/>
        <dsp:cNvSpPr/>
      </dsp:nvSpPr>
      <dsp:spPr>
        <a:xfrm>
          <a:off x="7899389" y="1725979"/>
          <a:ext cx="593162" cy="296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7899389" y="1725979"/>
        <a:ext cx="593162" cy="29658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4CAC-2812-4AD0-BB50-0CDC29452EB7}">
      <dsp:nvSpPr>
        <dsp:cNvPr id="0" name=""/>
        <dsp:cNvSpPr/>
      </dsp:nvSpPr>
      <dsp:spPr>
        <a:xfrm>
          <a:off x="7914855" y="1787467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E1ACA-B032-4252-9C2F-7AF772532E55}">
      <dsp:nvSpPr>
        <dsp:cNvPr id="0" name=""/>
        <dsp:cNvSpPr/>
      </dsp:nvSpPr>
      <dsp:spPr>
        <a:xfrm>
          <a:off x="8100518" y="1457915"/>
          <a:ext cx="91440" cy="97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9782B-8F97-4DA0-AA80-A8377483AD2A}">
      <dsp:nvSpPr>
        <dsp:cNvPr id="0" name=""/>
        <dsp:cNvSpPr/>
      </dsp:nvSpPr>
      <dsp:spPr>
        <a:xfrm>
          <a:off x="4652869" y="1128363"/>
          <a:ext cx="3493369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3493369" y="48736"/>
              </a:lnTo>
              <a:lnTo>
                <a:pt x="3493369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044E-265B-4945-964E-DF19CA1031BC}">
      <dsp:nvSpPr>
        <dsp:cNvPr id="0" name=""/>
        <dsp:cNvSpPr/>
      </dsp:nvSpPr>
      <dsp:spPr>
        <a:xfrm>
          <a:off x="7237185" y="1457915"/>
          <a:ext cx="91440" cy="543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064"/>
              </a:lnTo>
              <a:lnTo>
                <a:pt x="115343" y="5430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8D0CF-65CC-4F85-94DB-BAE324B52017}">
      <dsp:nvSpPr>
        <dsp:cNvPr id="0" name=""/>
        <dsp:cNvSpPr/>
      </dsp:nvSpPr>
      <dsp:spPr>
        <a:xfrm>
          <a:off x="7237185" y="1457915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9B84B-5F5F-49D1-B855-92F81F1C9228}">
      <dsp:nvSpPr>
        <dsp:cNvPr id="0" name=""/>
        <dsp:cNvSpPr/>
      </dsp:nvSpPr>
      <dsp:spPr>
        <a:xfrm>
          <a:off x="4652869" y="1128363"/>
          <a:ext cx="2815698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15698" y="48736"/>
              </a:lnTo>
              <a:lnTo>
                <a:pt x="2815698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C78F5-34AD-49D2-B37A-4F1639F4F10A}">
      <dsp:nvSpPr>
        <dsp:cNvPr id="0" name=""/>
        <dsp:cNvSpPr/>
      </dsp:nvSpPr>
      <dsp:spPr>
        <a:xfrm>
          <a:off x="6180529" y="1457915"/>
          <a:ext cx="842446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842446" y="48736"/>
              </a:lnTo>
              <a:lnTo>
                <a:pt x="842446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EC656-E3E2-4994-AD3A-A483C0C97F6D}">
      <dsp:nvSpPr>
        <dsp:cNvPr id="0" name=""/>
        <dsp:cNvSpPr/>
      </dsp:nvSpPr>
      <dsp:spPr>
        <a:xfrm>
          <a:off x="6180529" y="1457915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27F1B-8E57-446F-85A8-E89E745FCFC5}">
      <dsp:nvSpPr>
        <dsp:cNvPr id="0" name=""/>
        <dsp:cNvSpPr/>
      </dsp:nvSpPr>
      <dsp:spPr>
        <a:xfrm>
          <a:off x="5899714" y="1457915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C6FA2-B97F-43F5-91FC-45E35F5CB6DB}">
      <dsp:nvSpPr>
        <dsp:cNvPr id="0" name=""/>
        <dsp:cNvSpPr/>
      </dsp:nvSpPr>
      <dsp:spPr>
        <a:xfrm>
          <a:off x="5106699" y="1787467"/>
          <a:ext cx="91440" cy="872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2617"/>
              </a:lnTo>
              <a:lnTo>
                <a:pt x="115343" y="8726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36B47-B2E4-41BB-BA92-67CB35BC0AA2}">
      <dsp:nvSpPr>
        <dsp:cNvPr id="0" name=""/>
        <dsp:cNvSpPr/>
      </dsp:nvSpPr>
      <dsp:spPr>
        <a:xfrm>
          <a:off x="5106699" y="1787467"/>
          <a:ext cx="91440" cy="543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064"/>
              </a:lnTo>
              <a:lnTo>
                <a:pt x="115343" y="5430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1E3E-3C0D-4581-BEB0-8158AE732B4D}">
      <dsp:nvSpPr>
        <dsp:cNvPr id="0" name=""/>
        <dsp:cNvSpPr/>
      </dsp:nvSpPr>
      <dsp:spPr>
        <a:xfrm>
          <a:off x="5106699" y="1787467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F442D-4269-494C-A9EB-8CF5ED9A932F}">
      <dsp:nvSpPr>
        <dsp:cNvPr id="0" name=""/>
        <dsp:cNvSpPr/>
      </dsp:nvSpPr>
      <dsp:spPr>
        <a:xfrm>
          <a:off x="5338082" y="1457915"/>
          <a:ext cx="842446" cy="97473"/>
        </a:xfrm>
        <a:custGeom>
          <a:avLst/>
          <a:gdLst/>
          <a:ahLst/>
          <a:cxnLst/>
          <a:rect l="0" t="0" r="0" b="0"/>
          <a:pathLst>
            <a:path>
              <a:moveTo>
                <a:pt x="842446" y="0"/>
              </a:moveTo>
              <a:lnTo>
                <a:pt x="842446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21D7A-21AF-41FB-8A9A-DA91CEA6198F}">
      <dsp:nvSpPr>
        <dsp:cNvPr id="0" name=""/>
        <dsp:cNvSpPr/>
      </dsp:nvSpPr>
      <dsp:spPr>
        <a:xfrm>
          <a:off x="4652869" y="1128363"/>
          <a:ext cx="1527660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1527660" y="48736"/>
              </a:lnTo>
              <a:lnTo>
                <a:pt x="1527660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D021-26F7-4647-B002-EA126F90F153}">
      <dsp:nvSpPr>
        <dsp:cNvPr id="0" name=""/>
        <dsp:cNvSpPr/>
      </dsp:nvSpPr>
      <dsp:spPr>
        <a:xfrm>
          <a:off x="4611675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D2B09-8BDE-40FD-AA98-C7B2AD848218}">
      <dsp:nvSpPr>
        <dsp:cNvPr id="0" name=""/>
        <dsp:cNvSpPr/>
      </dsp:nvSpPr>
      <dsp:spPr>
        <a:xfrm>
          <a:off x="4099476" y="2117019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73A7-46DF-41B7-AE5A-3599C8ED17E1}">
      <dsp:nvSpPr>
        <dsp:cNvPr id="0" name=""/>
        <dsp:cNvSpPr/>
      </dsp:nvSpPr>
      <dsp:spPr>
        <a:xfrm>
          <a:off x="4330860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9167C-B3A3-4224-9ADD-89C7B7A0BD28}">
      <dsp:nvSpPr>
        <dsp:cNvPr id="0" name=""/>
        <dsp:cNvSpPr/>
      </dsp:nvSpPr>
      <dsp:spPr>
        <a:xfrm>
          <a:off x="4050044" y="1457915"/>
          <a:ext cx="561631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561631" y="48736"/>
              </a:lnTo>
              <a:lnTo>
                <a:pt x="561631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B68E0-AD89-4115-B8E4-058F005D33B4}">
      <dsp:nvSpPr>
        <dsp:cNvPr id="0" name=""/>
        <dsp:cNvSpPr/>
      </dsp:nvSpPr>
      <dsp:spPr>
        <a:xfrm>
          <a:off x="3488413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ADDDC-41FF-4C6C-AAB6-4F6115EDCA37}">
      <dsp:nvSpPr>
        <dsp:cNvPr id="0" name=""/>
        <dsp:cNvSpPr/>
      </dsp:nvSpPr>
      <dsp:spPr>
        <a:xfrm>
          <a:off x="2976214" y="2117019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61EA-CFCE-4D35-B332-FF28EDF5550B}">
      <dsp:nvSpPr>
        <dsp:cNvPr id="0" name=""/>
        <dsp:cNvSpPr/>
      </dsp:nvSpPr>
      <dsp:spPr>
        <a:xfrm>
          <a:off x="3207597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2AFBA-6E95-49A4-B50C-94B8DC48C400}">
      <dsp:nvSpPr>
        <dsp:cNvPr id="0" name=""/>
        <dsp:cNvSpPr/>
      </dsp:nvSpPr>
      <dsp:spPr>
        <a:xfrm>
          <a:off x="3488413" y="1457915"/>
          <a:ext cx="561631" cy="97473"/>
        </a:xfrm>
        <a:custGeom>
          <a:avLst/>
          <a:gdLst/>
          <a:ahLst/>
          <a:cxnLst/>
          <a:rect l="0" t="0" r="0" b="0"/>
          <a:pathLst>
            <a:path>
              <a:moveTo>
                <a:pt x="561631" y="0"/>
              </a:moveTo>
              <a:lnTo>
                <a:pt x="561631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D4C9B-B3E9-441C-AE3D-40D1EB59D386}">
      <dsp:nvSpPr>
        <dsp:cNvPr id="0" name=""/>
        <dsp:cNvSpPr/>
      </dsp:nvSpPr>
      <dsp:spPr>
        <a:xfrm>
          <a:off x="4050044" y="1128363"/>
          <a:ext cx="602825" cy="97473"/>
        </a:xfrm>
        <a:custGeom>
          <a:avLst/>
          <a:gdLst/>
          <a:ahLst/>
          <a:cxnLst/>
          <a:rect l="0" t="0" r="0" b="0"/>
          <a:pathLst>
            <a:path>
              <a:moveTo>
                <a:pt x="602825" y="0"/>
              </a:moveTo>
              <a:lnTo>
                <a:pt x="60282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D1497-821A-40A1-A607-1068CF9A8B5D}">
      <dsp:nvSpPr>
        <dsp:cNvPr id="0" name=""/>
        <dsp:cNvSpPr/>
      </dsp:nvSpPr>
      <dsp:spPr>
        <a:xfrm>
          <a:off x="2645966" y="1457915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D0A7E-71DE-4106-9E2A-1357DF019E7D}">
      <dsp:nvSpPr>
        <dsp:cNvPr id="0" name=""/>
        <dsp:cNvSpPr/>
      </dsp:nvSpPr>
      <dsp:spPr>
        <a:xfrm>
          <a:off x="2365150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5447-CE2C-408F-86C1-07E14EC68F8E}">
      <dsp:nvSpPr>
        <dsp:cNvPr id="0" name=""/>
        <dsp:cNvSpPr/>
      </dsp:nvSpPr>
      <dsp:spPr>
        <a:xfrm>
          <a:off x="1852952" y="2117019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9DDF5-86D9-443D-A669-61997F285056}">
      <dsp:nvSpPr>
        <dsp:cNvPr id="0" name=""/>
        <dsp:cNvSpPr/>
      </dsp:nvSpPr>
      <dsp:spPr>
        <a:xfrm>
          <a:off x="2084335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2365150" y="1457915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645966" y="1128363"/>
          <a:ext cx="2006903" cy="97473"/>
        </a:xfrm>
        <a:custGeom>
          <a:avLst/>
          <a:gdLst/>
          <a:ahLst/>
          <a:cxnLst/>
          <a:rect l="0" t="0" r="0" b="0"/>
          <a:pathLst>
            <a:path>
              <a:moveTo>
                <a:pt x="2006903" y="0"/>
              </a:moveTo>
              <a:lnTo>
                <a:pt x="2006903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A028A-3E8D-4420-8718-8FF3E4D66FB4}">
      <dsp:nvSpPr>
        <dsp:cNvPr id="0" name=""/>
        <dsp:cNvSpPr/>
      </dsp:nvSpPr>
      <dsp:spPr>
        <a:xfrm>
          <a:off x="1159500" y="1457915"/>
          <a:ext cx="644019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644019" y="48736"/>
              </a:lnTo>
              <a:lnTo>
                <a:pt x="644019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BC7A-1599-4A16-B0C1-0818903222B3}">
      <dsp:nvSpPr>
        <dsp:cNvPr id="0" name=""/>
        <dsp:cNvSpPr/>
      </dsp:nvSpPr>
      <dsp:spPr>
        <a:xfrm>
          <a:off x="1010505" y="1787467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AA25F-812C-447C-B789-F0694EE539DB}">
      <dsp:nvSpPr>
        <dsp:cNvPr id="0" name=""/>
        <dsp:cNvSpPr/>
      </dsp:nvSpPr>
      <dsp:spPr>
        <a:xfrm>
          <a:off x="1113780" y="1457915"/>
          <a:ext cx="91440" cy="97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6"/>
              </a:lnTo>
              <a:lnTo>
                <a:pt x="128108" y="48736"/>
              </a:lnTo>
              <a:lnTo>
                <a:pt x="128108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2E46B-2B57-40A6-8BEA-1027ACAD9E8C}">
      <dsp:nvSpPr>
        <dsp:cNvPr id="0" name=""/>
        <dsp:cNvSpPr/>
      </dsp:nvSpPr>
      <dsp:spPr>
        <a:xfrm>
          <a:off x="564913" y="2117019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5D81F-04B2-4564-9486-688F9AEEC2B0}">
      <dsp:nvSpPr>
        <dsp:cNvPr id="0" name=""/>
        <dsp:cNvSpPr/>
      </dsp:nvSpPr>
      <dsp:spPr>
        <a:xfrm>
          <a:off x="515481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6"/>
              </a:lnTo>
              <a:lnTo>
                <a:pt x="280815" y="48736"/>
              </a:lnTo>
              <a:lnTo>
                <a:pt x="280815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7A4F-76F7-4E45-9A43-426995941E78}">
      <dsp:nvSpPr>
        <dsp:cNvPr id="0" name=""/>
        <dsp:cNvSpPr/>
      </dsp:nvSpPr>
      <dsp:spPr>
        <a:xfrm>
          <a:off x="3282" y="2446571"/>
          <a:ext cx="91440" cy="213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12"/>
              </a:lnTo>
              <a:lnTo>
                <a:pt x="115343" y="21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4A5A-9EAB-4C32-80AA-5325BEE84FF1}">
      <dsp:nvSpPr>
        <dsp:cNvPr id="0" name=""/>
        <dsp:cNvSpPr/>
      </dsp:nvSpPr>
      <dsp:spPr>
        <a:xfrm>
          <a:off x="188945" y="2117019"/>
          <a:ext cx="91440" cy="97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B69CD-F104-490B-86DC-7771D402D26F}">
      <dsp:nvSpPr>
        <dsp:cNvPr id="0" name=""/>
        <dsp:cNvSpPr/>
      </dsp:nvSpPr>
      <dsp:spPr>
        <a:xfrm>
          <a:off x="234665" y="1787467"/>
          <a:ext cx="280815" cy="97473"/>
        </a:xfrm>
        <a:custGeom>
          <a:avLst/>
          <a:gdLst/>
          <a:ahLst/>
          <a:cxnLst/>
          <a:rect l="0" t="0" r="0" b="0"/>
          <a:pathLst>
            <a:path>
              <a:moveTo>
                <a:pt x="280815" y="0"/>
              </a:moveTo>
              <a:lnTo>
                <a:pt x="280815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57170-91AC-43CC-BE9E-F186F3C86893}">
      <dsp:nvSpPr>
        <dsp:cNvPr id="0" name=""/>
        <dsp:cNvSpPr/>
      </dsp:nvSpPr>
      <dsp:spPr>
        <a:xfrm>
          <a:off x="515481" y="1457915"/>
          <a:ext cx="644019" cy="97473"/>
        </a:xfrm>
        <a:custGeom>
          <a:avLst/>
          <a:gdLst/>
          <a:ahLst/>
          <a:cxnLst/>
          <a:rect l="0" t="0" r="0" b="0"/>
          <a:pathLst>
            <a:path>
              <a:moveTo>
                <a:pt x="644019" y="0"/>
              </a:moveTo>
              <a:lnTo>
                <a:pt x="644019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159500" y="1128363"/>
          <a:ext cx="3493369" cy="97473"/>
        </a:xfrm>
        <a:custGeom>
          <a:avLst/>
          <a:gdLst/>
          <a:ahLst/>
          <a:cxnLst/>
          <a:rect l="0" t="0" r="0" b="0"/>
          <a:pathLst>
            <a:path>
              <a:moveTo>
                <a:pt x="3493369" y="0"/>
              </a:moveTo>
              <a:lnTo>
                <a:pt x="3493369" y="48736"/>
              </a:lnTo>
              <a:lnTo>
                <a:pt x="0" y="48736"/>
              </a:lnTo>
              <a:lnTo>
                <a:pt x="0" y="97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4174675" y="896284"/>
          <a:ext cx="956388" cy="232079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Restore the Empire</a:t>
          </a:r>
          <a:endParaRPr lang="he-IL" sz="700" kern="1200" dirty="0"/>
        </a:p>
      </dsp:txBody>
      <dsp:txXfrm>
        <a:off x="4174675" y="896284"/>
        <a:ext cx="956388" cy="232079"/>
      </dsp:txXfrm>
    </dsp:sp>
    <dsp:sp modelId="{1E1DA542-9FEA-4191-94BD-1398E0FEECD5}">
      <dsp:nvSpPr>
        <dsp:cNvPr id="0" name=""/>
        <dsp:cNvSpPr/>
      </dsp:nvSpPr>
      <dsp:spPr>
        <a:xfrm>
          <a:off x="927421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Africa</a:t>
          </a:r>
          <a:endParaRPr lang="he-IL" sz="700" kern="1200" dirty="0"/>
        </a:p>
      </dsp:txBody>
      <dsp:txXfrm>
        <a:off x="927421" y="1225836"/>
        <a:ext cx="464158" cy="232079"/>
      </dsp:txXfrm>
    </dsp:sp>
    <dsp:sp modelId="{99C3C2AE-2B29-455E-90EF-FD466DD312F9}">
      <dsp:nvSpPr>
        <dsp:cNvPr id="0" name=""/>
        <dsp:cNvSpPr/>
      </dsp:nvSpPr>
      <dsp:spPr>
        <a:xfrm>
          <a:off x="283402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Egypt</a:t>
          </a:r>
          <a:endParaRPr lang="he-IL" sz="700" kern="1200" dirty="0"/>
        </a:p>
      </dsp:txBody>
      <dsp:txXfrm>
        <a:off x="283402" y="1555388"/>
        <a:ext cx="464158" cy="232079"/>
      </dsp:txXfrm>
    </dsp:sp>
    <dsp:sp modelId="{238306C4-8E13-45AE-9AFD-D1C903FE3502}">
      <dsp:nvSpPr>
        <dsp:cNvPr id="0" name=""/>
        <dsp:cNvSpPr/>
      </dsp:nvSpPr>
      <dsp:spPr>
        <a:xfrm>
          <a:off x="2586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Recognition</a:t>
          </a:r>
          <a:endParaRPr lang="he-IL" sz="700" kern="1200" dirty="0"/>
        </a:p>
      </dsp:txBody>
      <dsp:txXfrm>
        <a:off x="2586" y="1884940"/>
        <a:ext cx="464158" cy="232079"/>
      </dsp:txXfrm>
    </dsp:sp>
    <dsp:sp modelId="{80498835-4EE1-46C6-A319-A61FAC4805A0}">
      <dsp:nvSpPr>
        <dsp:cNvPr id="0" name=""/>
        <dsp:cNvSpPr/>
      </dsp:nvSpPr>
      <dsp:spPr>
        <a:xfrm>
          <a:off x="2586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Integrate Egypt</a:t>
          </a:r>
          <a:endParaRPr lang="he-IL" sz="700" kern="1200" dirty="0"/>
        </a:p>
      </dsp:txBody>
      <dsp:txXfrm>
        <a:off x="2586" y="2214492"/>
        <a:ext cx="464158" cy="232079"/>
      </dsp:txXfrm>
    </dsp:sp>
    <dsp:sp modelId="{42496680-B2A4-4D43-B076-ED4CBB5D4E9C}">
      <dsp:nvSpPr>
        <dsp:cNvPr id="0" name=""/>
        <dsp:cNvSpPr/>
      </dsp:nvSpPr>
      <dsp:spPr>
        <a:xfrm>
          <a:off x="118626" y="2544044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Western Sahara</a:t>
          </a:r>
          <a:endParaRPr lang="he-IL" sz="700" kern="1200" dirty="0"/>
        </a:p>
      </dsp:txBody>
      <dsp:txXfrm>
        <a:off x="118626" y="2544044"/>
        <a:ext cx="464158" cy="232079"/>
      </dsp:txXfrm>
    </dsp:sp>
    <dsp:sp modelId="{A42E783D-BD37-40EC-A1F9-A88AEB71C273}">
      <dsp:nvSpPr>
        <dsp:cNvPr id="0" name=""/>
        <dsp:cNvSpPr/>
      </dsp:nvSpPr>
      <dsp:spPr>
        <a:xfrm>
          <a:off x="564217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Military Invasion</a:t>
          </a:r>
          <a:endParaRPr lang="he-IL" sz="700" kern="1200" dirty="0"/>
        </a:p>
      </dsp:txBody>
      <dsp:txXfrm>
        <a:off x="564217" y="1884940"/>
        <a:ext cx="464158" cy="232079"/>
      </dsp:txXfrm>
    </dsp:sp>
    <dsp:sp modelId="{395610F0-1F68-4432-8ABB-2C0BD42A5B03}">
      <dsp:nvSpPr>
        <dsp:cNvPr id="0" name=""/>
        <dsp:cNvSpPr/>
      </dsp:nvSpPr>
      <dsp:spPr>
        <a:xfrm>
          <a:off x="680257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Sudan</a:t>
          </a:r>
          <a:endParaRPr lang="he-IL" sz="700" kern="1200" dirty="0"/>
        </a:p>
      </dsp:txBody>
      <dsp:txXfrm>
        <a:off x="680257" y="2214492"/>
        <a:ext cx="464158" cy="232079"/>
      </dsp:txXfrm>
    </dsp:sp>
    <dsp:sp modelId="{B29ABCB0-F170-4E0C-B6CD-A0C80A201EAC}">
      <dsp:nvSpPr>
        <dsp:cNvPr id="0" name=""/>
        <dsp:cNvSpPr/>
      </dsp:nvSpPr>
      <dsp:spPr>
        <a:xfrm>
          <a:off x="1009809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Nigeria</a:t>
          </a:r>
          <a:endParaRPr lang="he-IL" sz="700" kern="1200" dirty="0"/>
        </a:p>
      </dsp:txBody>
      <dsp:txXfrm>
        <a:off x="1009809" y="1555388"/>
        <a:ext cx="464158" cy="232079"/>
      </dsp:txXfrm>
    </dsp:sp>
    <dsp:sp modelId="{385F72C0-EAEC-47AD-B747-EE2F9DE47FE4}">
      <dsp:nvSpPr>
        <dsp:cNvPr id="0" name=""/>
        <dsp:cNvSpPr/>
      </dsp:nvSpPr>
      <dsp:spPr>
        <a:xfrm>
          <a:off x="1125848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700" kern="1200"/>
        </a:p>
      </dsp:txBody>
      <dsp:txXfrm>
        <a:off x="1125848" y="1884940"/>
        <a:ext cx="464158" cy="232079"/>
      </dsp:txXfrm>
    </dsp:sp>
    <dsp:sp modelId="{7A366C8E-72CE-4A7E-97B6-13CAC229836E}">
      <dsp:nvSpPr>
        <dsp:cNvPr id="0" name=""/>
        <dsp:cNvSpPr/>
      </dsp:nvSpPr>
      <dsp:spPr>
        <a:xfrm>
          <a:off x="1571440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South Africa</a:t>
          </a:r>
          <a:endParaRPr lang="he-IL" sz="700" kern="1200" dirty="0"/>
        </a:p>
      </dsp:txBody>
      <dsp:txXfrm>
        <a:off x="1571440" y="1555388"/>
        <a:ext cx="464158" cy="232079"/>
      </dsp:txXfrm>
    </dsp:sp>
    <dsp:sp modelId="{404337A5-EAD6-4553-BD89-C1BE5AC02670}">
      <dsp:nvSpPr>
        <dsp:cNvPr id="0" name=""/>
        <dsp:cNvSpPr/>
      </dsp:nvSpPr>
      <dsp:spPr>
        <a:xfrm>
          <a:off x="2413887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North America</a:t>
          </a:r>
        </a:p>
      </dsp:txBody>
      <dsp:txXfrm>
        <a:off x="2413887" y="1225836"/>
        <a:ext cx="464158" cy="232079"/>
      </dsp:txXfrm>
    </dsp:sp>
    <dsp:sp modelId="{4962AA53-85A0-44A5-9701-74266CB8BA3D}">
      <dsp:nvSpPr>
        <dsp:cNvPr id="0" name=""/>
        <dsp:cNvSpPr/>
      </dsp:nvSpPr>
      <dsp:spPr>
        <a:xfrm>
          <a:off x="2133071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Canada</a:t>
          </a:r>
          <a:endParaRPr lang="he-IL" sz="700" kern="1200" dirty="0"/>
        </a:p>
      </dsp:txBody>
      <dsp:txXfrm>
        <a:off x="2133071" y="1555388"/>
        <a:ext cx="464158" cy="232079"/>
      </dsp:txXfrm>
    </dsp:sp>
    <dsp:sp modelId="{0A9E7072-7FAA-4F85-8ECF-19C4D7EA11FE}">
      <dsp:nvSpPr>
        <dsp:cNvPr id="0" name=""/>
        <dsp:cNvSpPr/>
      </dsp:nvSpPr>
      <dsp:spPr>
        <a:xfrm>
          <a:off x="1852256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 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Recognition</a:t>
          </a:r>
          <a:endParaRPr lang="he-IL" sz="700" kern="1200" dirty="0"/>
        </a:p>
      </dsp:txBody>
      <dsp:txXfrm>
        <a:off x="1852256" y="1884940"/>
        <a:ext cx="464158" cy="232079"/>
      </dsp:txXfrm>
    </dsp:sp>
    <dsp:sp modelId="{5BE14580-D173-4156-94C7-925171CEA3B5}">
      <dsp:nvSpPr>
        <dsp:cNvPr id="0" name=""/>
        <dsp:cNvSpPr/>
      </dsp:nvSpPr>
      <dsp:spPr>
        <a:xfrm>
          <a:off x="1968295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Intergrade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Cuba</a:t>
          </a:r>
          <a:endParaRPr lang="he-IL" sz="700" kern="1200" dirty="0"/>
        </a:p>
      </dsp:txBody>
      <dsp:txXfrm>
        <a:off x="1968295" y="2214492"/>
        <a:ext cx="464158" cy="232079"/>
      </dsp:txXfrm>
    </dsp:sp>
    <dsp:sp modelId="{9FBFEEC1-1719-452C-B873-3E18626FB34E}">
      <dsp:nvSpPr>
        <dsp:cNvPr id="0" name=""/>
        <dsp:cNvSpPr/>
      </dsp:nvSpPr>
      <dsp:spPr>
        <a:xfrm>
          <a:off x="2413887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Military Invasion</a:t>
          </a:r>
          <a:endParaRPr lang="he-IL" sz="700" kern="1200" dirty="0"/>
        </a:p>
      </dsp:txBody>
      <dsp:txXfrm>
        <a:off x="2413887" y="1884940"/>
        <a:ext cx="464158" cy="232079"/>
      </dsp:txXfrm>
    </dsp:sp>
    <dsp:sp modelId="{5EFA00EC-4054-43F0-A482-8E08207F098A}">
      <dsp:nvSpPr>
        <dsp:cNvPr id="0" name=""/>
        <dsp:cNvSpPr/>
      </dsp:nvSpPr>
      <dsp:spPr>
        <a:xfrm>
          <a:off x="2694703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the East Coast</a:t>
          </a:r>
          <a:endParaRPr lang="he-IL" sz="700" kern="1200" dirty="0"/>
        </a:p>
      </dsp:txBody>
      <dsp:txXfrm>
        <a:off x="2694703" y="1555388"/>
        <a:ext cx="464158" cy="232079"/>
      </dsp:txXfrm>
    </dsp:sp>
    <dsp:sp modelId="{9850FFCA-BEA2-4473-91BD-0AF99C869FCF}">
      <dsp:nvSpPr>
        <dsp:cNvPr id="0" name=""/>
        <dsp:cNvSpPr/>
      </dsp:nvSpPr>
      <dsp:spPr>
        <a:xfrm>
          <a:off x="3817965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Ireland</a:t>
          </a:r>
          <a:endParaRPr lang="he-IL" sz="700" kern="1200" dirty="0"/>
        </a:p>
      </dsp:txBody>
      <dsp:txXfrm>
        <a:off x="3817965" y="1225836"/>
        <a:ext cx="464158" cy="232079"/>
      </dsp:txXfrm>
    </dsp:sp>
    <dsp:sp modelId="{5CECFBBC-9728-48A5-97FE-3C7AE7E25F4A}">
      <dsp:nvSpPr>
        <dsp:cNvPr id="0" name=""/>
        <dsp:cNvSpPr/>
      </dsp:nvSpPr>
      <dsp:spPr>
        <a:xfrm>
          <a:off x="3256334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Mexico</a:t>
          </a:r>
          <a:endParaRPr lang="he-IL" sz="700" kern="1200" dirty="0"/>
        </a:p>
      </dsp:txBody>
      <dsp:txXfrm>
        <a:off x="3256334" y="1555388"/>
        <a:ext cx="464158" cy="232079"/>
      </dsp:txXfrm>
    </dsp:sp>
    <dsp:sp modelId="{28D609B9-073F-470E-ABED-481064E31CC5}">
      <dsp:nvSpPr>
        <dsp:cNvPr id="0" name=""/>
        <dsp:cNvSpPr/>
      </dsp:nvSpPr>
      <dsp:spPr>
        <a:xfrm>
          <a:off x="2975518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Recognition</a:t>
          </a:r>
          <a:endParaRPr lang="he-IL" sz="700" kern="1200" dirty="0"/>
        </a:p>
      </dsp:txBody>
      <dsp:txXfrm>
        <a:off x="2975518" y="1884940"/>
        <a:ext cx="464158" cy="232079"/>
      </dsp:txXfrm>
    </dsp:sp>
    <dsp:sp modelId="{AF9C1272-7009-4F3E-8500-F1F3C3BA3026}">
      <dsp:nvSpPr>
        <dsp:cNvPr id="0" name=""/>
        <dsp:cNvSpPr/>
      </dsp:nvSpPr>
      <dsp:spPr>
        <a:xfrm>
          <a:off x="3091558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Intergrade</a:t>
          </a:r>
          <a:br>
            <a:rPr lang="en-US" sz="700" kern="1200" dirty="0" smtClean="0"/>
          </a:br>
          <a:r>
            <a:rPr lang="en-US" sz="700" kern="1200" dirty="0" smtClean="0"/>
            <a:t>Mexico</a:t>
          </a:r>
          <a:endParaRPr lang="he-IL" sz="700" kern="1200" dirty="0"/>
        </a:p>
      </dsp:txBody>
      <dsp:txXfrm>
        <a:off x="3091558" y="2214492"/>
        <a:ext cx="464158" cy="232079"/>
      </dsp:txXfrm>
    </dsp:sp>
    <dsp:sp modelId="{0E07CA83-60DC-4B47-8E13-20F019053A65}">
      <dsp:nvSpPr>
        <dsp:cNvPr id="0" name=""/>
        <dsp:cNvSpPr/>
      </dsp:nvSpPr>
      <dsp:spPr>
        <a:xfrm>
          <a:off x="3537149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Military Invasion</a:t>
          </a:r>
          <a:endParaRPr lang="he-IL" sz="700" kern="1200" dirty="0"/>
        </a:p>
      </dsp:txBody>
      <dsp:txXfrm>
        <a:off x="3537149" y="1884940"/>
        <a:ext cx="464158" cy="232079"/>
      </dsp:txXfrm>
    </dsp:sp>
    <dsp:sp modelId="{34B6EEC6-0A19-40CB-9139-12878C36EFFC}">
      <dsp:nvSpPr>
        <dsp:cNvPr id="0" name=""/>
        <dsp:cNvSpPr/>
      </dsp:nvSpPr>
      <dsp:spPr>
        <a:xfrm>
          <a:off x="4379596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Panama</a:t>
          </a:r>
          <a:endParaRPr lang="he-IL" sz="700" kern="1200" dirty="0"/>
        </a:p>
      </dsp:txBody>
      <dsp:txXfrm>
        <a:off x="4379596" y="1555388"/>
        <a:ext cx="464158" cy="232079"/>
      </dsp:txXfrm>
    </dsp:sp>
    <dsp:sp modelId="{1F8C7036-5EF0-4991-8B61-2D04104C1B4C}">
      <dsp:nvSpPr>
        <dsp:cNvPr id="0" name=""/>
        <dsp:cNvSpPr/>
      </dsp:nvSpPr>
      <dsp:spPr>
        <a:xfrm>
          <a:off x="4098781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 Recognition</a:t>
          </a:r>
          <a:endParaRPr lang="he-IL" sz="700" kern="1200" dirty="0"/>
        </a:p>
      </dsp:txBody>
      <dsp:txXfrm>
        <a:off x="4098781" y="1884940"/>
        <a:ext cx="464158" cy="232079"/>
      </dsp:txXfrm>
    </dsp:sp>
    <dsp:sp modelId="{80AFA193-9DC0-4093-AC49-4134A28A37B1}">
      <dsp:nvSpPr>
        <dsp:cNvPr id="0" name=""/>
        <dsp:cNvSpPr/>
      </dsp:nvSpPr>
      <dsp:spPr>
        <a:xfrm>
          <a:off x="4214820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Intergrade Panama</a:t>
          </a:r>
          <a:endParaRPr lang="he-IL" sz="700" kern="1200" dirty="0"/>
        </a:p>
      </dsp:txBody>
      <dsp:txXfrm>
        <a:off x="4214820" y="2214492"/>
        <a:ext cx="464158" cy="232079"/>
      </dsp:txXfrm>
    </dsp:sp>
    <dsp:sp modelId="{078F9418-F463-4A73-B5E8-A48785451285}">
      <dsp:nvSpPr>
        <dsp:cNvPr id="0" name=""/>
        <dsp:cNvSpPr/>
      </dsp:nvSpPr>
      <dsp:spPr>
        <a:xfrm>
          <a:off x="4660412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Military Invasion</a:t>
          </a:r>
          <a:endParaRPr lang="he-IL" sz="700" kern="1200" dirty="0"/>
        </a:p>
      </dsp:txBody>
      <dsp:txXfrm>
        <a:off x="4660412" y="1884940"/>
        <a:ext cx="464158" cy="232079"/>
      </dsp:txXfrm>
    </dsp:sp>
    <dsp:sp modelId="{BCDA64BC-AF21-4C03-BBDF-FFF23AD3FA0D}">
      <dsp:nvSpPr>
        <dsp:cNvPr id="0" name=""/>
        <dsp:cNvSpPr/>
      </dsp:nvSpPr>
      <dsp:spPr>
        <a:xfrm>
          <a:off x="5948450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Asia</a:t>
          </a:r>
          <a:endParaRPr lang="he-IL" sz="700" kern="1200" dirty="0"/>
        </a:p>
      </dsp:txBody>
      <dsp:txXfrm>
        <a:off x="5948450" y="1225836"/>
        <a:ext cx="464158" cy="232079"/>
      </dsp:txXfrm>
    </dsp:sp>
    <dsp:sp modelId="{00C8F64C-73C3-4794-B28D-FBE1311E97D6}">
      <dsp:nvSpPr>
        <dsp:cNvPr id="0" name=""/>
        <dsp:cNvSpPr/>
      </dsp:nvSpPr>
      <dsp:spPr>
        <a:xfrm>
          <a:off x="5106003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India</a:t>
          </a:r>
          <a:endParaRPr lang="he-IL" sz="700" kern="1200" dirty="0"/>
        </a:p>
      </dsp:txBody>
      <dsp:txXfrm>
        <a:off x="5106003" y="1555388"/>
        <a:ext cx="464158" cy="232079"/>
      </dsp:txXfrm>
    </dsp:sp>
    <dsp:sp modelId="{E15A20CF-3782-41B8-AF2C-56D2B435A33A}">
      <dsp:nvSpPr>
        <dsp:cNvPr id="0" name=""/>
        <dsp:cNvSpPr/>
      </dsp:nvSpPr>
      <dsp:spPr>
        <a:xfrm>
          <a:off x="5222043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UN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Recognition</a:t>
          </a:r>
          <a:endParaRPr lang="he-IL" sz="700" kern="1200" dirty="0"/>
        </a:p>
      </dsp:txBody>
      <dsp:txXfrm>
        <a:off x="5222043" y="1884940"/>
        <a:ext cx="464158" cy="232079"/>
      </dsp:txXfrm>
    </dsp:sp>
    <dsp:sp modelId="{96327375-A246-456A-8F2D-3D170FA690E0}">
      <dsp:nvSpPr>
        <dsp:cNvPr id="0" name=""/>
        <dsp:cNvSpPr/>
      </dsp:nvSpPr>
      <dsp:spPr>
        <a:xfrm>
          <a:off x="5222043" y="2214492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Military Invasion</a:t>
          </a:r>
          <a:endParaRPr lang="he-IL" sz="700" kern="1200" dirty="0"/>
        </a:p>
      </dsp:txBody>
      <dsp:txXfrm>
        <a:off x="5222043" y="2214492"/>
        <a:ext cx="464158" cy="232079"/>
      </dsp:txXfrm>
    </dsp:sp>
    <dsp:sp modelId="{8D2B9BB9-541D-49F8-B3DA-94866533252F}">
      <dsp:nvSpPr>
        <dsp:cNvPr id="0" name=""/>
        <dsp:cNvSpPr/>
      </dsp:nvSpPr>
      <dsp:spPr>
        <a:xfrm>
          <a:off x="5222043" y="2544044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Pakistan</a:t>
          </a:r>
          <a:endParaRPr lang="he-IL" sz="700" kern="1200" dirty="0"/>
        </a:p>
      </dsp:txBody>
      <dsp:txXfrm>
        <a:off x="5222043" y="2544044"/>
        <a:ext cx="464158" cy="232079"/>
      </dsp:txXfrm>
    </dsp:sp>
    <dsp:sp modelId="{D2F17B8A-EAE8-4B5D-92CD-94D08FFFB8F1}">
      <dsp:nvSpPr>
        <dsp:cNvPr id="0" name=""/>
        <dsp:cNvSpPr/>
      </dsp:nvSpPr>
      <dsp:spPr>
        <a:xfrm>
          <a:off x="5667635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Burma</a:t>
          </a:r>
          <a:endParaRPr lang="he-IL" sz="700" kern="1200" dirty="0"/>
        </a:p>
      </dsp:txBody>
      <dsp:txXfrm>
        <a:off x="5667635" y="1555388"/>
        <a:ext cx="464158" cy="232079"/>
      </dsp:txXfrm>
    </dsp:sp>
    <dsp:sp modelId="{8BD72746-9799-4A35-B7BD-3D89BB20F521}">
      <dsp:nvSpPr>
        <dsp:cNvPr id="0" name=""/>
        <dsp:cNvSpPr/>
      </dsp:nvSpPr>
      <dsp:spPr>
        <a:xfrm>
          <a:off x="6229266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Malaysia</a:t>
          </a:r>
          <a:endParaRPr lang="he-IL" sz="700" kern="1200" dirty="0"/>
        </a:p>
      </dsp:txBody>
      <dsp:txXfrm>
        <a:off x="6229266" y="1555388"/>
        <a:ext cx="464158" cy="232079"/>
      </dsp:txXfrm>
    </dsp:sp>
    <dsp:sp modelId="{27D3878C-FCA6-4EF8-8C3C-C34B499A5221}">
      <dsp:nvSpPr>
        <dsp:cNvPr id="0" name=""/>
        <dsp:cNvSpPr/>
      </dsp:nvSpPr>
      <dsp:spPr>
        <a:xfrm>
          <a:off x="6790897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Hong Kong</a:t>
          </a:r>
          <a:endParaRPr lang="he-IL" sz="700" kern="1200" dirty="0"/>
        </a:p>
      </dsp:txBody>
      <dsp:txXfrm>
        <a:off x="6790897" y="1555388"/>
        <a:ext cx="464158" cy="232079"/>
      </dsp:txXfrm>
    </dsp:sp>
    <dsp:sp modelId="{8218272B-2663-49E8-86E3-C0884BBA39EA}">
      <dsp:nvSpPr>
        <dsp:cNvPr id="0" name=""/>
        <dsp:cNvSpPr/>
      </dsp:nvSpPr>
      <dsp:spPr>
        <a:xfrm>
          <a:off x="7236489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Oceania</a:t>
          </a:r>
          <a:endParaRPr lang="he-IL" sz="700" kern="1200" dirty="0"/>
        </a:p>
      </dsp:txBody>
      <dsp:txXfrm>
        <a:off x="7236489" y="1225836"/>
        <a:ext cx="464158" cy="232079"/>
      </dsp:txXfrm>
    </dsp:sp>
    <dsp:sp modelId="{C0811291-0962-4B2B-B363-4CBA3C389B23}">
      <dsp:nvSpPr>
        <dsp:cNvPr id="0" name=""/>
        <dsp:cNvSpPr/>
      </dsp:nvSpPr>
      <dsp:spPr>
        <a:xfrm>
          <a:off x="7352528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</a:t>
          </a:r>
        </a:p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Australia</a:t>
          </a:r>
          <a:endParaRPr lang="he-IL" sz="700" kern="1200" dirty="0"/>
        </a:p>
      </dsp:txBody>
      <dsp:txXfrm>
        <a:off x="7352528" y="1555388"/>
        <a:ext cx="464158" cy="232079"/>
      </dsp:txXfrm>
    </dsp:sp>
    <dsp:sp modelId="{8FEA5C6F-C751-454C-A42A-134B5F505A00}">
      <dsp:nvSpPr>
        <dsp:cNvPr id="0" name=""/>
        <dsp:cNvSpPr/>
      </dsp:nvSpPr>
      <dsp:spPr>
        <a:xfrm>
          <a:off x="7352528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New Zealand</a:t>
          </a:r>
          <a:endParaRPr lang="he-IL" sz="700" kern="1200" dirty="0"/>
        </a:p>
      </dsp:txBody>
      <dsp:txXfrm>
        <a:off x="7352528" y="1884940"/>
        <a:ext cx="464158" cy="232079"/>
      </dsp:txXfrm>
    </dsp:sp>
    <dsp:sp modelId="{B27ADFA1-2530-4D74-B530-A386E01EC1DA}">
      <dsp:nvSpPr>
        <dsp:cNvPr id="0" name=""/>
        <dsp:cNvSpPr/>
      </dsp:nvSpPr>
      <dsp:spPr>
        <a:xfrm>
          <a:off x="7914159" y="1225836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Middle East</a:t>
          </a:r>
          <a:endParaRPr lang="he-IL" sz="700" kern="1200" dirty="0"/>
        </a:p>
      </dsp:txBody>
      <dsp:txXfrm>
        <a:off x="7914159" y="1225836"/>
        <a:ext cx="464158" cy="232079"/>
      </dsp:txXfrm>
    </dsp:sp>
    <dsp:sp modelId="{30148D75-F6F8-4628-A653-ADDFBE8CEA88}">
      <dsp:nvSpPr>
        <dsp:cNvPr id="0" name=""/>
        <dsp:cNvSpPr/>
      </dsp:nvSpPr>
      <dsp:spPr>
        <a:xfrm>
          <a:off x="7914159" y="1555388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Restore the Mandate</a:t>
          </a:r>
          <a:endParaRPr lang="he-IL" sz="700" kern="1200" dirty="0"/>
        </a:p>
      </dsp:txBody>
      <dsp:txXfrm>
        <a:off x="7914159" y="1555388"/>
        <a:ext cx="464158" cy="232079"/>
      </dsp:txXfrm>
    </dsp:sp>
    <dsp:sp modelId="{C51F50ED-4FC9-4D96-AD8F-4462F6F649F7}">
      <dsp:nvSpPr>
        <dsp:cNvPr id="0" name=""/>
        <dsp:cNvSpPr/>
      </dsp:nvSpPr>
      <dsp:spPr>
        <a:xfrm>
          <a:off x="8030199" y="1884940"/>
          <a:ext cx="464158" cy="232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Claim Palestine</a:t>
          </a:r>
          <a:endParaRPr lang="he-IL" sz="700" kern="1200" dirty="0"/>
        </a:p>
      </dsp:txBody>
      <dsp:txXfrm>
        <a:off x="8030199" y="1884940"/>
        <a:ext cx="464158" cy="23207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B68E0-AD89-4115-B8E4-058F005D33B4}">
      <dsp:nvSpPr>
        <dsp:cNvPr id="0" name=""/>
        <dsp:cNvSpPr/>
      </dsp:nvSpPr>
      <dsp:spPr>
        <a:xfrm>
          <a:off x="7706112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432205" y="75010"/>
              </a:lnTo>
              <a:lnTo>
                <a:pt x="43220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ADDDC-41FF-4C6C-AAB6-4F6115EDCA37}">
      <dsp:nvSpPr>
        <dsp:cNvPr id="0" name=""/>
        <dsp:cNvSpPr/>
      </dsp:nvSpPr>
      <dsp:spPr>
        <a:xfrm>
          <a:off x="6988151" y="2014801"/>
          <a:ext cx="107158" cy="32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8"/>
              </a:lnTo>
              <a:lnTo>
                <a:pt x="107158" y="32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61EA-CFCE-4D35-B332-FF28EDF5550B}">
      <dsp:nvSpPr>
        <dsp:cNvPr id="0" name=""/>
        <dsp:cNvSpPr/>
      </dsp:nvSpPr>
      <dsp:spPr>
        <a:xfrm>
          <a:off x="7273907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432205" y="0"/>
              </a:moveTo>
              <a:lnTo>
                <a:pt x="43220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2AFBA-6E95-49A4-B50C-94B8DC48C400}">
      <dsp:nvSpPr>
        <dsp:cNvPr id="0" name=""/>
        <dsp:cNvSpPr/>
      </dsp:nvSpPr>
      <dsp:spPr>
        <a:xfrm>
          <a:off x="7660392" y="1000369"/>
          <a:ext cx="91440" cy="150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D4C9B-B3E9-441C-AE3D-40D1EB59D386}">
      <dsp:nvSpPr>
        <dsp:cNvPr id="0" name=""/>
        <dsp:cNvSpPr/>
      </dsp:nvSpPr>
      <dsp:spPr>
        <a:xfrm>
          <a:off x="4248472" y="493153"/>
          <a:ext cx="3457640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3457640" y="75010"/>
              </a:lnTo>
              <a:lnTo>
                <a:pt x="3457640" y="1500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278ED-BAB4-49FB-8EC8-FF2F1275FD07}">
      <dsp:nvSpPr>
        <dsp:cNvPr id="0" name=""/>
        <dsp:cNvSpPr/>
      </dsp:nvSpPr>
      <dsp:spPr>
        <a:xfrm>
          <a:off x="4680677" y="1000369"/>
          <a:ext cx="216102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2161025" y="75010"/>
              </a:lnTo>
              <a:lnTo>
                <a:pt x="216102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6335-3BBC-42D2-A94D-452EE57BED92}">
      <dsp:nvSpPr>
        <dsp:cNvPr id="0" name=""/>
        <dsp:cNvSpPr/>
      </dsp:nvSpPr>
      <dsp:spPr>
        <a:xfrm>
          <a:off x="4680677" y="1000369"/>
          <a:ext cx="129661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1296615" y="75010"/>
              </a:lnTo>
              <a:lnTo>
                <a:pt x="129661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C0C1-2A4C-4CA4-B84E-5085C9855F5D}">
      <dsp:nvSpPr>
        <dsp:cNvPr id="0" name=""/>
        <dsp:cNvSpPr/>
      </dsp:nvSpPr>
      <dsp:spPr>
        <a:xfrm>
          <a:off x="4680677" y="1000369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432205" y="75010"/>
              </a:lnTo>
              <a:lnTo>
                <a:pt x="43220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9B193-A8F8-41D2-87D5-ADDDAB9AE390}">
      <dsp:nvSpPr>
        <dsp:cNvPr id="0" name=""/>
        <dsp:cNvSpPr/>
      </dsp:nvSpPr>
      <dsp:spPr>
        <a:xfrm>
          <a:off x="4248472" y="1000369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432205" y="0"/>
              </a:moveTo>
              <a:lnTo>
                <a:pt x="43220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19E2E-704A-4419-97C9-D0062AE585A8}">
      <dsp:nvSpPr>
        <dsp:cNvPr id="0" name=""/>
        <dsp:cNvSpPr/>
      </dsp:nvSpPr>
      <dsp:spPr>
        <a:xfrm>
          <a:off x="3384061" y="1000369"/>
          <a:ext cx="1296615" cy="150021"/>
        </a:xfrm>
        <a:custGeom>
          <a:avLst/>
          <a:gdLst/>
          <a:ahLst/>
          <a:cxnLst/>
          <a:rect l="0" t="0" r="0" b="0"/>
          <a:pathLst>
            <a:path>
              <a:moveTo>
                <a:pt x="1296615" y="0"/>
              </a:moveTo>
              <a:lnTo>
                <a:pt x="129661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D0A7E-71DE-4106-9E2A-1357DF019E7D}">
      <dsp:nvSpPr>
        <dsp:cNvPr id="0" name=""/>
        <dsp:cNvSpPr/>
      </dsp:nvSpPr>
      <dsp:spPr>
        <a:xfrm>
          <a:off x="2519651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432205" y="75010"/>
              </a:lnTo>
              <a:lnTo>
                <a:pt x="43220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5447-CE2C-408F-86C1-07E14EC68F8E}">
      <dsp:nvSpPr>
        <dsp:cNvPr id="0" name=""/>
        <dsp:cNvSpPr/>
      </dsp:nvSpPr>
      <dsp:spPr>
        <a:xfrm>
          <a:off x="1801691" y="2014801"/>
          <a:ext cx="107158" cy="32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8"/>
              </a:lnTo>
              <a:lnTo>
                <a:pt x="107158" y="32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9DDF5-86D9-443D-A669-61997F285056}">
      <dsp:nvSpPr>
        <dsp:cNvPr id="0" name=""/>
        <dsp:cNvSpPr/>
      </dsp:nvSpPr>
      <dsp:spPr>
        <a:xfrm>
          <a:off x="2087446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432205" y="0"/>
              </a:moveTo>
              <a:lnTo>
                <a:pt x="43220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8B79-2B6E-42EC-97EC-47BEFBE26656}">
      <dsp:nvSpPr>
        <dsp:cNvPr id="0" name=""/>
        <dsp:cNvSpPr/>
      </dsp:nvSpPr>
      <dsp:spPr>
        <a:xfrm>
          <a:off x="2519651" y="1000369"/>
          <a:ext cx="2161025" cy="150021"/>
        </a:xfrm>
        <a:custGeom>
          <a:avLst/>
          <a:gdLst/>
          <a:ahLst/>
          <a:cxnLst/>
          <a:rect l="0" t="0" r="0" b="0"/>
          <a:pathLst>
            <a:path>
              <a:moveTo>
                <a:pt x="2161025" y="0"/>
              </a:moveTo>
              <a:lnTo>
                <a:pt x="216102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4248472" y="493153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432205" y="75010"/>
              </a:lnTo>
              <a:lnTo>
                <a:pt x="432205" y="1500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AF920-3AB4-49FF-BFEB-378B3922DD92}">
      <dsp:nvSpPr>
        <dsp:cNvPr id="0" name=""/>
        <dsp:cNvSpPr/>
      </dsp:nvSpPr>
      <dsp:spPr>
        <a:xfrm>
          <a:off x="937281" y="2522016"/>
          <a:ext cx="107158" cy="835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34"/>
              </a:lnTo>
              <a:lnTo>
                <a:pt x="107158" y="835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CE280-E752-4D00-B6A7-6B5750F43CC2}">
      <dsp:nvSpPr>
        <dsp:cNvPr id="0" name=""/>
        <dsp:cNvSpPr/>
      </dsp:nvSpPr>
      <dsp:spPr>
        <a:xfrm>
          <a:off x="937281" y="2522016"/>
          <a:ext cx="107158" cy="32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8"/>
              </a:lnTo>
              <a:lnTo>
                <a:pt x="107158" y="32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2C016-80EA-4636-B34A-11CCBF70073B}">
      <dsp:nvSpPr>
        <dsp:cNvPr id="0" name=""/>
        <dsp:cNvSpPr/>
      </dsp:nvSpPr>
      <dsp:spPr>
        <a:xfrm>
          <a:off x="1177316" y="2014801"/>
          <a:ext cx="91440" cy="150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5D81F-04B2-4564-9486-688F9AEEC2B0}">
      <dsp:nvSpPr>
        <dsp:cNvPr id="0" name=""/>
        <dsp:cNvSpPr/>
      </dsp:nvSpPr>
      <dsp:spPr>
        <a:xfrm>
          <a:off x="790831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10"/>
              </a:lnTo>
              <a:lnTo>
                <a:pt x="432205" y="75010"/>
              </a:lnTo>
              <a:lnTo>
                <a:pt x="432205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B69CD-F104-490B-86DC-7771D402D26F}">
      <dsp:nvSpPr>
        <dsp:cNvPr id="0" name=""/>
        <dsp:cNvSpPr/>
      </dsp:nvSpPr>
      <dsp:spPr>
        <a:xfrm>
          <a:off x="358626" y="1507585"/>
          <a:ext cx="432205" cy="150021"/>
        </a:xfrm>
        <a:custGeom>
          <a:avLst/>
          <a:gdLst/>
          <a:ahLst/>
          <a:cxnLst/>
          <a:rect l="0" t="0" r="0" b="0"/>
          <a:pathLst>
            <a:path>
              <a:moveTo>
                <a:pt x="432205" y="0"/>
              </a:moveTo>
              <a:lnTo>
                <a:pt x="432205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57170-91AC-43CC-BE9E-F186F3C86893}">
      <dsp:nvSpPr>
        <dsp:cNvPr id="0" name=""/>
        <dsp:cNvSpPr/>
      </dsp:nvSpPr>
      <dsp:spPr>
        <a:xfrm>
          <a:off x="745111" y="1000369"/>
          <a:ext cx="91440" cy="150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790831" y="493153"/>
          <a:ext cx="3457640" cy="150021"/>
        </a:xfrm>
        <a:custGeom>
          <a:avLst/>
          <a:gdLst/>
          <a:ahLst/>
          <a:cxnLst/>
          <a:rect l="0" t="0" r="0" b="0"/>
          <a:pathLst>
            <a:path>
              <a:moveTo>
                <a:pt x="3457640" y="0"/>
              </a:moveTo>
              <a:lnTo>
                <a:pt x="3457640" y="75010"/>
              </a:lnTo>
              <a:lnTo>
                <a:pt x="0" y="75010"/>
              </a:lnTo>
              <a:lnTo>
                <a:pt x="0" y="1500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512480" y="135959"/>
          <a:ext cx="1471983" cy="35719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Restore the Empire</a:t>
          </a:r>
          <a:endParaRPr lang="he-IL" sz="800" kern="1200" dirty="0"/>
        </a:p>
      </dsp:txBody>
      <dsp:txXfrm>
        <a:off x="3512480" y="135959"/>
        <a:ext cx="1471983" cy="357194"/>
      </dsp:txXfrm>
    </dsp:sp>
    <dsp:sp modelId="{1E1DA542-9FEA-4191-94BD-1398E0FEECD5}">
      <dsp:nvSpPr>
        <dsp:cNvPr id="0" name=""/>
        <dsp:cNvSpPr/>
      </dsp:nvSpPr>
      <dsp:spPr>
        <a:xfrm>
          <a:off x="433637" y="643175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Europe</a:t>
          </a:r>
          <a:endParaRPr lang="he-IL" sz="800" kern="1200" dirty="0"/>
        </a:p>
      </dsp:txBody>
      <dsp:txXfrm>
        <a:off x="433637" y="643175"/>
        <a:ext cx="714388" cy="357194"/>
      </dsp:txXfrm>
    </dsp:sp>
    <dsp:sp modelId="{99C3C2AE-2B29-455E-90EF-FD466DD312F9}">
      <dsp:nvSpPr>
        <dsp:cNvPr id="0" name=""/>
        <dsp:cNvSpPr/>
      </dsp:nvSpPr>
      <dsp:spPr>
        <a:xfrm>
          <a:off x="43363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East Prussia</a:t>
          </a:r>
          <a:endParaRPr lang="he-IL" sz="800" kern="1200" dirty="0"/>
        </a:p>
      </dsp:txBody>
      <dsp:txXfrm>
        <a:off x="433637" y="1150391"/>
        <a:ext cx="714388" cy="357194"/>
      </dsp:txXfrm>
    </dsp:sp>
    <dsp:sp modelId="{238306C4-8E13-45AE-9AFD-D1C903FE3502}">
      <dsp:nvSpPr>
        <dsp:cNvPr id="0" name=""/>
        <dsp:cNvSpPr/>
      </dsp:nvSpPr>
      <dsp:spPr>
        <a:xfrm>
          <a:off x="143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1432" y="1657606"/>
        <a:ext cx="714388" cy="357194"/>
      </dsp:txXfrm>
    </dsp:sp>
    <dsp:sp modelId="{A42E783D-BD37-40EC-A1F9-A88AEB71C273}">
      <dsp:nvSpPr>
        <dsp:cNvPr id="0" name=""/>
        <dsp:cNvSpPr/>
      </dsp:nvSpPr>
      <dsp:spPr>
        <a:xfrm>
          <a:off x="86584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865842" y="1657606"/>
        <a:ext cx="714388" cy="357194"/>
      </dsp:txXfrm>
    </dsp:sp>
    <dsp:sp modelId="{5990F1BD-CCF3-4C7B-8BD6-D1A67E46A618}">
      <dsp:nvSpPr>
        <dsp:cNvPr id="0" name=""/>
        <dsp:cNvSpPr/>
      </dsp:nvSpPr>
      <dsp:spPr>
        <a:xfrm>
          <a:off x="865842" y="2164822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Lebensraum</a:t>
          </a:r>
          <a:endParaRPr lang="he-IL" sz="800" kern="1200" dirty="0"/>
        </a:p>
      </dsp:txBody>
      <dsp:txXfrm>
        <a:off x="865842" y="2164822"/>
        <a:ext cx="714388" cy="357194"/>
      </dsp:txXfrm>
    </dsp:sp>
    <dsp:sp modelId="{8EED16D6-BA0C-44FD-B33D-B265D05ADC72}">
      <dsp:nvSpPr>
        <dsp:cNvPr id="0" name=""/>
        <dsp:cNvSpPr/>
      </dsp:nvSpPr>
      <dsp:spPr>
        <a:xfrm>
          <a:off x="1044439" y="2672038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East Poland</a:t>
          </a:r>
          <a:endParaRPr lang="he-IL" sz="800" kern="1200" dirty="0"/>
        </a:p>
      </dsp:txBody>
      <dsp:txXfrm>
        <a:off x="1044439" y="2672038"/>
        <a:ext cx="714388" cy="357194"/>
      </dsp:txXfrm>
    </dsp:sp>
    <dsp:sp modelId="{30CA4912-8213-4CE2-BE3F-45782FF729BB}">
      <dsp:nvSpPr>
        <dsp:cNvPr id="0" name=""/>
        <dsp:cNvSpPr/>
      </dsp:nvSpPr>
      <dsp:spPr>
        <a:xfrm>
          <a:off x="1044439" y="3179254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Austria</a:t>
          </a:r>
          <a:endParaRPr lang="he-IL" sz="800" kern="1200" dirty="0"/>
        </a:p>
      </dsp:txBody>
      <dsp:txXfrm>
        <a:off x="1044439" y="3179254"/>
        <a:ext cx="714388" cy="357194"/>
      </dsp:txXfrm>
    </dsp:sp>
    <dsp:sp modelId="{404337A5-EAD6-4553-BD89-C1BE5AC02670}">
      <dsp:nvSpPr>
        <dsp:cNvPr id="0" name=""/>
        <dsp:cNvSpPr/>
      </dsp:nvSpPr>
      <dsp:spPr>
        <a:xfrm>
          <a:off x="4323482" y="643175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Africa</a:t>
          </a:r>
        </a:p>
      </dsp:txBody>
      <dsp:txXfrm>
        <a:off x="4323482" y="643175"/>
        <a:ext cx="714388" cy="357194"/>
      </dsp:txXfrm>
    </dsp:sp>
    <dsp:sp modelId="{4962AA53-85A0-44A5-9701-74266CB8BA3D}">
      <dsp:nvSpPr>
        <dsp:cNvPr id="0" name=""/>
        <dsp:cNvSpPr/>
      </dsp:nvSpPr>
      <dsp:spPr>
        <a:xfrm>
          <a:off x="216245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Namibia</a:t>
          </a:r>
          <a:endParaRPr lang="he-IL" sz="800" kern="1200" dirty="0"/>
        </a:p>
      </dsp:txBody>
      <dsp:txXfrm>
        <a:off x="2162457" y="1150391"/>
        <a:ext cx="714388" cy="357194"/>
      </dsp:txXfrm>
    </dsp:sp>
    <dsp:sp modelId="{0A9E7072-7FAA-4F85-8ECF-19C4D7EA11FE}">
      <dsp:nvSpPr>
        <dsp:cNvPr id="0" name=""/>
        <dsp:cNvSpPr/>
      </dsp:nvSpPr>
      <dsp:spPr>
        <a:xfrm>
          <a:off x="173025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1730252" y="1657606"/>
        <a:ext cx="714388" cy="357194"/>
      </dsp:txXfrm>
    </dsp:sp>
    <dsp:sp modelId="{5BE14580-D173-4156-94C7-925171CEA3B5}">
      <dsp:nvSpPr>
        <dsp:cNvPr id="0" name=""/>
        <dsp:cNvSpPr/>
      </dsp:nvSpPr>
      <dsp:spPr>
        <a:xfrm>
          <a:off x="1908849" y="2164822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Intergrade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Namibia</a:t>
          </a:r>
          <a:endParaRPr lang="he-IL" sz="800" kern="1200" dirty="0"/>
        </a:p>
      </dsp:txBody>
      <dsp:txXfrm>
        <a:off x="1908849" y="2164822"/>
        <a:ext cx="714388" cy="357194"/>
      </dsp:txXfrm>
    </dsp:sp>
    <dsp:sp modelId="{9FBFEEC1-1719-452C-B873-3E18626FB34E}">
      <dsp:nvSpPr>
        <dsp:cNvPr id="0" name=""/>
        <dsp:cNvSpPr/>
      </dsp:nvSpPr>
      <dsp:spPr>
        <a:xfrm>
          <a:off x="259466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2594662" y="1657606"/>
        <a:ext cx="714388" cy="357194"/>
      </dsp:txXfrm>
    </dsp:sp>
    <dsp:sp modelId="{8DFE6E0D-C177-48F3-9052-16983AA2BF03}">
      <dsp:nvSpPr>
        <dsp:cNvPr id="0" name=""/>
        <dsp:cNvSpPr/>
      </dsp:nvSpPr>
      <dsp:spPr>
        <a:xfrm>
          <a:off x="302686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Tanzania</a:t>
          </a:r>
          <a:endParaRPr lang="he-IL" sz="800" kern="1200" dirty="0"/>
        </a:p>
      </dsp:txBody>
      <dsp:txXfrm>
        <a:off x="3026867" y="1150391"/>
        <a:ext cx="714388" cy="357194"/>
      </dsp:txXfrm>
    </dsp:sp>
    <dsp:sp modelId="{A78972C5-738D-49C1-945F-9F2361B1F3BE}">
      <dsp:nvSpPr>
        <dsp:cNvPr id="0" name=""/>
        <dsp:cNvSpPr/>
      </dsp:nvSpPr>
      <dsp:spPr>
        <a:xfrm>
          <a:off x="389127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Togo</a:t>
          </a:r>
          <a:endParaRPr lang="he-IL" sz="800" kern="1200" dirty="0"/>
        </a:p>
      </dsp:txBody>
      <dsp:txXfrm>
        <a:off x="3891277" y="1150391"/>
        <a:ext cx="714388" cy="357194"/>
      </dsp:txXfrm>
    </dsp:sp>
    <dsp:sp modelId="{F82C6FCE-4F62-46DE-8EFA-685A96E47ED2}">
      <dsp:nvSpPr>
        <dsp:cNvPr id="0" name=""/>
        <dsp:cNvSpPr/>
      </dsp:nvSpPr>
      <dsp:spPr>
        <a:xfrm>
          <a:off x="475568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Congo</a:t>
          </a:r>
          <a:endParaRPr lang="he-IL" sz="800" kern="1200" dirty="0"/>
        </a:p>
      </dsp:txBody>
      <dsp:txXfrm>
        <a:off x="4755687" y="1150391"/>
        <a:ext cx="714388" cy="357194"/>
      </dsp:txXfrm>
    </dsp:sp>
    <dsp:sp modelId="{E428F765-074C-450D-8A0E-23A47D2EEAAA}">
      <dsp:nvSpPr>
        <dsp:cNvPr id="0" name=""/>
        <dsp:cNvSpPr/>
      </dsp:nvSpPr>
      <dsp:spPr>
        <a:xfrm>
          <a:off x="562009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Gabon</a:t>
          </a:r>
          <a:endParaRPr lang="he-IL" sz="800" kern="1200" dirty="0"/>
        </a:p>
      </dsp:txBody>
      <dsp:txXfrm>
        <a:off x="5620097" y="1150391"/>
        <a:ext cx="714388" cy="357194"/>
      </dsp:txXfrm>
    </dsp:sp>
    <dsp:sp modelId="{F8495C21-1A48-49E6-82EE-F5AAFDFA673A}">
      <dsp:nvSpPr>
        <dsp:cNvPr id="0" name=""/>
        <dsp:cNvSpPr/>
      </dsp:nvSpPr>
      <dsp:spPr>
        <a:xfrm>
          <a:off x="648450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Cameroon</a:t>
          </a:r>
          <a:endParaRPr lang="he-IL" sz="800" kern="1200" dirty="0"/>
        </a:p>
      </dsp:txBody>
      <dsp:txXfrm>
        <a:off x="6484507" y="1150391"/>
        <a:ext cx="714388" cy="357194"/>
      </dsp:txXfrm>
    </dsp:sp>
    <dsp:sp modelId="{9850FFCA-BEA2-4473-91BD-0AF99C869FCF}">
      <dsp:nvSpPr>
        <dsp:cNvPr id="0" name=""/>
        <dsp:cNvSpPr/>
      </dsp:nvSpPr>
      <dsp:spPr>
        <a:xfrm>
          <a:off x="7348917" y="643175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Oceania</a:t>
          </a:r>
          <a:endParaRPr lang="he-IL" sz="800" kern="1200" dirty="0"/>
        </a:p>
      </dsp:txBody>
      <dsp:txXfrm>
        <a:off x="7348917" y="643175"/>
        <a:ext cx="714388" cy="357194"/>
      </dsp:txXfrm>
    </dsp:sp>
    <dsp:sp modelId="{5CECFBBC-9728-48A5-97FE-3C7AE7E25F4A}">
      <dsp:nvSpPr>
        <dsp:cNvPr id="0" name=""/>
        <dsp:cNvSpPr/>
      </dsp:nvSpPr>
      <dsp:spPr>
        <a:xfrm>
          <a:off x="7348917" y="1150391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Claim Papua New Guinea</a:t>
          </a:r>
          <a:endParaRPr lang="he-IL" sz="800" kern="1200" dirty="0"/>
        </a:p>
      </dsp:txBody>
      <dsp:txXfrm>
        <a:off x="7348917" y="1150391"/>
        <a:ext cx="714388" cy="357194"/>
      </dsp:txXfrm>
    </dsp:sp>
    <dsp:sp modelId="{28D609B9-073F-470E-ABED-481064E31CC5}">
      <dsp:nvSpPr>
        <dsp:cNvPr id="0" name=""/>
        <dsp:cNvSpPr/>
      </dsp:nvSpPr>
      <dsp:spPr>
        <a:xfrm>
          <a:off x="691671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 </a:t>
          </a:r>
        </a:p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Recognition</a:t>
          </a:r>
          <a:endParaRPr lang="he-IL" sz="800" kern="1200" dirty="0"/>
        </a:p>
      </dsp:txBody>
      <dsp:txXfrm>
        <a:off x="6916712" y="1657606"/>
        <a:ext cx="714388" cy="357194"/>
      </dsp:txXfrm>
    </dsp:sp>
    <dsp:sp modelId="{AF9C1272-7009-4F3E-8500-F1F3C3BA3026}">
      <dsp:nvSpPr>
        <dsp:cNvPr id="0" name=""/>
        <dsp:cNvSpPr/>
      </dsp:nvSpPr>
      <dsp:spPr>
        <a:xfrm>
          <a:off x="7095309" y="2164822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Intergrade</a:t>
          </a:r>
          <a:br>
            <a:rPr lang="en-US" sz="800" kern="1200" dirty="0" smtClean="0"/>
          </a:br>
          <a:r>
            <a:rPr lang="en-US" sz="800" kern="1200" dirty="0" smtClean="0"/>
            <a:t>Mexico</a:t>
          </a:r>
          <a:endParaRPr lang="he-IL" sz="800" kern="1200" dirty="0"/>
        </a:p>
      </dsp:txBody>
      <dsp:txXfrm>
        <a:off x="7095309" y="2164822"/>
        <a:ext cx="714388" cy="357194"/>
      </dsp:txXfrm>
    </dsp:sp>
    <dsp:sp modelId="{0E07CA83-60DC-4B47-8E13-20F019053A65}">
      <dsp:nvSpPr>
        <dsp:cNvPr id="0" name=""/>
        <dsp:cNvSpPr/>
      </dsp:nvSpPr>
      <dsp:spPr>
        <a:xfrm>
          <a:off x="7781122" y="1657606"/>
          <a:ext cx="714388" cy="3571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Military Invasion</a:t>
          </a:r>
          <a:endParaRPr lang="he-IL" sz="800" kern="1200" dirty="0"/>
        </a:p>
      </dsp:txBody>
      <dsp:txXfrm>
        <a:off x="7781122" y="1657606"/>
        <a:ext cx="714388" cy="35719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7767-78B1-451A-B5EC-92F76CA82898}">
      <dsp:nvSpPr>
        <dsp:cNvPr id="0" name=""/>
        <dsp:cNvSpPr/>
      </dsp:nvSpPr>
      <dsp:spPr>
        <a:xfrm>
          <a:off x="2510928" y="947002"/>
          <a:ext cx="494433" cy="1625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226"/>
              </a:lnTo>
              <a:lnTo>
                <a:pt x="494433" y="1625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CCDC9-C667-4E7E-8CB2-65EFC087DE88}">
      <dsp:nvSpPr>
        <dsp:cNvPr id="0" name=""/>
        <dsp:cNvSpPr/>
      </dsp:nvSpPr>
      <dsp:spPr>
        <a:xfrm>
          <a:off x="2510928" y="947002"/>
          <a:ext cx="200536" cy="976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36"/>
              </a:lnTo>
              <a:lnTo>
                <a:pt x="200536" y="976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2D54-B627-4D80-A793-777A38B10600}">
      <dsp:nvSpPr>
        <dsp:cNvPr id="0" name=""/>
        <dsp:cNvSpPr/>
      </dsp:nvSpPr>
      <dsp:spPr>
        <a:xfrm>
          <a:off x="2510928" y="947002"/>
          <a:ext cx="200536" cy="328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45"/>
              </a:lnTo>
              <a:lnTo>
                <a:pt x="200536" y="328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2637687" y="390903"/>
          <a:ext cx="396704" cy="16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04"/>
              </a:lnTo>
              <a:lnTo>
                <a:pt x="396704" y="83104"/>
              </a:lnTo>
              <a:lnTo>
                <a:pt x="396704" y="165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C627-A981-4951-BCF4-122CA19121D0}">
      <dsp:nvSpPr>
        <dsp:cNvPr id="0" name=""/>
        <dsp:cNvSpPr/>
      </dsp:nvSpPr>
      <dsp:spPr>
        <a:xfrm>
          <a:off x="656132" y="947002"/>
          <a:ext cx="470133" cy="202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882"/>
              </a:lnTo>
              <a:lnTo>
                <a:pt x="470133" y="2024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F1AF-76B8-4482-8364-58429769F90A}">
      <dsp:nvSpPr>
        <dsp:cNvPr id="0" name=""/>
        <dsp:cNvSpPr/>
      </dsp:nvSpPr>
      <dsp:spPr>
        <a:xfrm>
          <a:off x="656132" y="947002"/>
          <a:ext cx="243174" cy="1469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798"/>
              </a:lnTo>
              <a:lnTo>
                <a:pt x="243174" y="1469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21335-34BA-4D0B-A47D-6C767564432B}">
      <dsp:nvSpPr>
        <dsp:cNvPr id="0" name=""/>
        <dsp:cNvSpPr/>
      </dsp:nvSpPr>
      <dsp:spPr>
        <a:xfrm>
          <a:off x="656132" y="947002"/>
          <a:ext cx="253971" cy="914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715"/>
              </a:lnTo>
              <a:lnTo>
                <a:pt x="253971" y="914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AD63E-11CE-4704-90C0-C4661D90C2C1}">
      <dsp:nvSpPr>
        <dsp:cNvPr id="0" name=""/>
        <dsp:cNvSpPr/>
      </dsp:nvSpPr>
      <dsp:spPr>
        <a:xfrm>
          <a:off x="656132" y="947002"/>
          <a:ext cx="253971" cy="359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31"/>
              </a:lnTo>
              <a:lnTo>
                <a:pt x="253971" y="359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1124510" y="390903"/>
          <a:ext cx="1513177" cy="165194"/>
        </a:xfrm>
        <a:custGeom>
          <a:avLst/>
          <a:gdLst/>
          <a:ahLst/>
          <a:cxnLst/>
          <a:rect l="0" t="0" r="0" b="0"/>
          <a:pathLst>
            <a:path>
              <a:moveTo>
                <a:pt x="1513177" y="0"/>
              </a:moveTo>
              <a:lnTo>
                <a:pt x="1513177" y="83104"/>
              </a:lnTo>
              <a:lnTo>
                <a:pt x="0" y="83104"/>
              </a:lnTo>
              <a:lnTo>
                <a:pt x="0" y="165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2136760" y="0"/>
          <a:ext cx="1001855" cy="39090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Theocracy</a:t>
          </a:r>
          <a:endParaRPr lang="he-IL" sz="1200" kern="1200" dirty="0"/>
        </a:p>
      </dsp:txBody>
      <dsp:txXfrm>
        <a:off x="2136760" y="0"/>
        <a:ext cx="1001855" cy="390903"/>
      </dsp:txXfrm>
    </dsp:sp>
    <dsp:sp modelId="{1E1DA542-9FEA-4191-94BD-1398E0FEECD5}">
      <dsp:nvSpPr>
        <dsp:cNvPr id="0" name=""/>
        <dsp:cNvSpPr/>
      </dsp:nvSpPr>
      <dsp:spPr>
        <a:xfrm>
          <a:off x="539037" y="556098"/>
          <a:ext cx="1170944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Political Reforms</a:t>
          </a:r>
          <a:endParaRPr lang="he-IL" sz="1200" kern="1200" dirty="0"/>
        </a:p>
      </dsp:txBody>
      <dsp:txXfrm>
        <a:off x="539037" y="556098"/>
        <a:ext cx="1170944" cy="390903"/>
      </dsp:txXfrm>
    </dsp:sp>
    <dsp:sp modelId="{A82DB0A9-B415-4687-8231-0B770E0C0518}">
      <dsp:nvSpPr>
        <dsp:cNvPr id="0" name=""/>
        <dsp:cNvSpPr/>
      </dsp:nvSpPr>
      <dsp:spPr>
        <a:xfrm>
          <a:off x="910103" y="1111182"/>
          <a:ext cx="854375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Abolish non religious laws</a:t>
          </a:r>
          <a:endParaRPr lang="he-IL" sz="1200" kern="1200" dirty="0"/>
        </a:p>
      </dsp:txBody>
      <dsp:txXfrm>
        <a:off x="910103" y="1111182"/>
        <a:ext cx="854375" cy="390903"/>
      </dsp:txXfrm>
    </dsp:sp>
    <dsp:sp modelId="{4E505E44-A169-47FC-9C32-740563244E02}">
      <dsp:nvSpPr>
        <dsp:cNvPr id="0" name=""/>
        <dsp:cNvSpPr/>
      </dsp:nvSpPr>
      <dsp:spPr>
        <a:xfrm>
          <a:off x="910103" y="1666265"/>
          <a:ext cx="998392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Establish state religion</a:t>
          </a:r>
          <a:endParaRPr lang="he-IL" sz="1200" kern="1200" dirty="0"/>
        </a:p>
      </dsp:txBody>
      <dsp:txXfrm>
        <a:off x="910103" y="1666265"/>
        <a:ext cx="998392" cy="390903"/>
      </dsp:txXfrm>
    </dsp:sp>
    <dsp:sp modelId="{79D28E7C-0377-4A0C-84A1-09D5AC16B1C1}">
      <dsp:nvSpPr>
        <dsp:cNvPr id="0" name=""/>
        <dsp:cNvSpPr/>
      </dsp:nvSpPr>
      <dsp:spPr>
        <a:xfrm>
          <a:off x="899306" y="2221349"/>
          <a:ext cx="781807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Rewrite consitution</a:t>
          </a:r>
          <a:endParaRPr lang="he-IL" sz="1000" kern="1200" dirty="0"/>
        </a:p>
      </dsp:txBody>
      <dsp:txXfrm>
        <a:off x="899306" y="2221349"/>
        <a:ext cx="781807" cy="390903"/>
      </dsp:txXfrm>
    </dsp:sp>
    <dsp:sp modelId="{BC25DF42-4620-4A73-81F8-7CA9D10707DD}">
      <dsp:nvSpPr>
        <dsp:cNvPr id="0" name=""/>
        <dsp:cNvSpPr/>
      </dsp:nvSpPr>
      <dsp:spPr>
        <a:xfrm>
          <a:off x="1126265" y="2776432"/>
          <a:ext cx="1142127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Appoint Supreme Leader</a:t>
          </a:r>
          <a:endParaRPr lang="he-IL" sz="1200" kern="1200" dirty="0"/>
        </a:p>
      </dsp:txBody>
      <dsp:txXfrm>
        <a:off x="1126265" y="2776432"/>
        <a:ext cx="1142127" cy="390903"/>
      </dsp:txXfrm>
    </dsp:sp>
    <dsp:sp modelId="{404337A5-EAD6-4553-BD89-C1BE5AC02670}">
      <dsp:nvSpPr>
        <dsp:cNvPr id="0" name=""/>
        <dsp:cNvSpPr/>
      </dsp:nvSpPr>
      <dsp:spPr>
        <a:xfrm>
          <a:off x="2380062" y="556098"/>
          <a:ext cx="1308660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Economic Reforms</a:t>
          </a:r>
          <a:endParaRPr lang="he-IL" sz="1200" kern="1200" dirty="0"/>
        </a:p>
      </dsp:txBody>
      <dsp:txXfrm>
        <a:off x="2380062" y="556098"/>
        <a:ext cx="1308660" cy="390903"/>
      </dsp:txXfrm>
    </dsp:sp>
    <dsp:sp modelId="{C8FECD49-3B08-407B-BBD3-51EE9A2E2DF9}">
      <dsp:nvSpPr>
        <dsp:cNvPr id="0" name=""/>
        <dsp:cNvSpPr/>
      </dsp:nvSpPr>
      <dsp:spPr>
        <a:xfrm>
          <a:off x="2711465" y="1079796"/>
          <a:ext cx="781807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 dirty="0"/>
        </a:p>
      </dsp:txBody>
      <dsp:txXfrm>
        <a:off x="2711465" y="1079796"/>
        <a:ext cx="781807" cy="390903"/>
      </dsp:txXfrm>
    </dsp:sp>
    <dsp:sp modelId="{54153A2A-DD78-4E2A-BD17-244BDE2C5CD2}">
      <dsp:nvSpPr>
        <dsp:cNvPr id="0" name=""/>
        <dsp:cNvSpPr/>
      </dsp:nvSpPr>
      <dsp:spPr>
        <a:xfrm>
          <a:off x="2711465" y="1728286"/>
          <a:ext cx="781807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 dirty="0"/>
        </a:p>
      </dsp:txBody>
      <dsp:txXfrm>
        <a:off x="2711465" y="1728286"/>
        <a:ext cx="781807" cy="390903"/>
      </dsp:txXfrm>
    </dsp:sp>
    <dsp:sp modelId="{861D67C3-FF89-490A-AC08-3FAFF5A77C5F}">
      <dsp:nvSpPr>
        <dsp:cNvPr id="0" name=""/>
        <dsp:cNvSpPr/>
      </dsp:nvSpPr>
      <dsp:spPr>
        <a:xfrm>
          <a:off x="3005362" y="2376776"/>
          <a:ext cx="781807" cy="390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 dirty="0"/>
        </a:p>
      </dsp:txBody>
      <dsp:txXfrm>
        <a:off x="3005362" y="2376776"/>
        <a:ext cx="781807" cy="3909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A78F9-C980-4E0F-914B-7B35C2695EA9}">
      <dsp:nvSpPr>
        <dsp:cNvPr id="0" name=""/>
        <dsp:cNvSpPr/>
      </dsp:nvSpPr>
      <dsp:spPr>
        <a:xfrm>
          <a:off x="4611371" y="1954756"/>
          <a:ext cx="242113" cy="188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484"/>
              </a:lnTo>
              <a:lnTo>
                <a:pt x="242113" y="18884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23C68-BC1C-4A26-9139-C9F0B412CB2F}">
      <dsp:nvSpPr>
        <dsp:cNvPr id="0" name=""/>
        <dsp:cNvSpPr/>
      </dsp:nvSpPr>
      <dsp:spPr>
        <a:xfrm>
          <a:off x="4611371" y="1954756"/>
          <a:ext cx="242113" cy="742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481"/>
              </a:lnTo>
              <a:lnTo>
                <a:pt x="242113" y="742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4280482" y="808753"/>
          <a:ext cx="976524" cy="33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79"/>
              </a:lnTo>
              <a:lnTo>
                <a:pt x="976524" y="169479"/>
              </a:lnTo>
              <a:lnTo>
                <a:pt x="976524" y="338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371EB-EBEE-4936-BE7E-690973A92E88}">
      <dsp:nvSpPr>
        <dsp:cNvPr id="0" name=""/>
        <dsp:cNvSpPr/>
      </dsp:nvSpPr>
      <dsp:spPr>
        <a:xfrm>
          <a:off x="2658323" y="3100760"/>
          <a:ext cx="242113" cy="742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481"/>
              </a:lnTo>
              <a:lnTo>
                <a:pt x="242113" y="742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A91A2-87BA-4393-8BF2-0AC2A6CC7EFE}">
      <dsp:nvSpPr>
        <dsp:cNvPr id="0" name=""/>
        <dsp:cNvSpPr/>
      </dsp:nvSpPr>
      <dsp:spPr>
        <a:xfrm>
          <a:off x="3258238" y="1954756"/>
          <a:ext cx="91440" cy="338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3303958" y="808753"/>
          <a:ext cx="976524" cy="338958"/>
        </a:xfrm>
        <a:custGeom>
          <a:avLst/>
          <a:gdLst/>
          <a:ahLst/>
          <a:cxnLst/>
          <a:rect l="0" t="0" r="0" b="0"/>
          <a:pathLst>
            <a:path>
              <a:moveTo>
                <a:pt x="976524" y="0"/>
              </a:moveTo>
              <a:lnTo>
                <a:pt x="976524" y="169479"/>
              </a:lnTo>
              <a:lnTo>
                <a:pt x="0" y="169479"/>
              </a:lnTo>
              <a:lnTo>
                <a:pt x="0" y="338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3473438" y="1708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NATO</a:t>
          </a:r>
          <a:endParaRPr lang="he-IL" sz="1100" kern="1200" dirty="0"/>
        </a:p>
      </dsp:txBody>
      <dsp:txXfrm>
        <a:off x="3473438" y="1708"/>
        <a:ext cx="1614089" cy="807044"/>
      </dsp:txXfrm>
    </dsp:sp>
    <dsp:sp modelId="{1E1DA542-9FEA-4191-94BD-1398E0FEECD5}">
      <dsp:nvSpPr>
        <dsp:cNvPr id="0" name=""/>
        <dsp:cNvSpPr/>
      </dsp:nvSpPr>
      <dsp:spPr>
        <a:xfrm>
          <a:off x="2496914" y="1147711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*NATO Ambitions</a:t>
          </a:r>
          <a:endParaRPr lang="he-IL" sz="1100" kern="1200" dirty="0"/>
        </a:p>
      </dsp:txBody>
      <dsp:txXfrm>
        <a:off x="2496914" y="1147711"/>
        <a:ext cx="1614089" cy="807044"/>
      </dsp:txXfrm>
    </dsp:sp>
    <dsp:sp modelId="{6D80AD46-ED98-4AD2-B1C7-ECE2A2CF4DDF}">
      <dsp:nvSpPr>
        <dsp:cNvPr id="0" name=""/>
        <dsp:cNvSpPr/>
      </dsp:nvSpPr>
      <dsp:spPr>
        <a:xfrm>
          <a:off x="2496914" y="2293715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Membership Action Plan</a:t>
          </a:r>
          <a:endParaRPr lang="he-IL" sz="1100" kern="1200" dirty="0"/>
        </a:p>
      </dsp:txBody>
      <dsp:txXfrm>
        <a:off x="2496914" y="2293715"/>
        <a:ext cx="1614089" cy="807044"/>
      </dsp:txXfrm>
    </dsp:sp>
    <dsp:sp modelId="{5B71BC8A-5EC6-459B-AE51-F2A4EBB4AF29}">
      <dsp:nvSpPr>
        <dsp:cNvPr id="0" name=""/>
        <dsp:cNvSpPr/>
      </dsp:nvSpPr>
      <dsp:spPr>
        <a:xfrm>
          <a:off x="2900436" y="3439718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NATO Referendum</a:t>
          </a:r>
          <a:endParaRPr lang="he-IL" sz="1100" kern="1200" dirty="0"/>
        </a:p>
      </dsp:txBody>
      <dsp:txXfrm>
        <a:off x="2900436" y="3439718"/>
        <a:ext cx="1614089" cy="807044"/>
      </dsp:txXfrm>
    </dsp:sp>
    <dsp:sp modelId="{404337A5-EAD6-4553-BD89-C1BE5AC02670}">
      <dsp:nvSpPr>
        <dsp:cNvPr id="0" name=""/>
        <dsp:cNvSpPr/>
      </dsp:nvSpPr>
      <dsp:spPr>
        <a:xfrm>
          <a:off x="4449962" y="1147711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Members</a:t>
          </a:r>
          <a:endParaRPr lang="he-IL" sz="1100" kern="1200" dirty="0"/>
        </a:p>
      </dsp:txBody>
      <dsp:txXfrm>
        <a:off x="4449962" y="1147711"/>
        <a:ext cx="1614089" cy="807044"/>
      </dsp:txXfrm>
    </dsp:sp>
    <dsp:sp modelId="{D138AEDC-E075-4CDD-B3A9-8F1C4AD7811A}">
      <dsp:nvSpPr>
        <dsp:cNvPr id="0" name=""/>
        <dsp:cNvSpPr/>
      </dsp:nvSpPr>
      <dsp:spPr>
        <a:xfrm>
          <a:off x="4853484" y="2293715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Operation Enduring Freedom</a:t>
          </a:r>
          <a:endParaRPr lang="he-IL" sz="1100" kern="1200" dirty="0"/>
        </a:p>
      </dsp:txBody>
      <dsp:txXfrm>
        <a:off x="4853484" y="2293715"/>
        <a:ext cx="1614089" cy="807044"/>
      </dsp:txXfrm>
    </dsp:sp>
    <dsp:sp modelId="{F440F3B8-EDFF-4395-8E6B-416DCCD59430}">
      <dsp:nvSpPr>
        <dsp:cNvPr id="0" name=""/>
        <dsp:cNvSpPr/>
      </dsp:nvSpPr>
      <dsp:spPr>
        <a:xfrm>
          <a:off x="4853484" y="3439718"/>
          <a:ext cx="1614089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Operation Iraqi Freedom</a:t>
          </a:r>
          <a:endParaRPr lang="he-IL" sz="1100" kern="1200" dirty="0"/>
        </a:p>
      </dsp:txBody>
      <dsp:txXfrm>
        <a:off x="4853484" y="3439718"/>
        <a:ext cx="1614089" cy="8070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D047-B8D7-474E-81DB-B72A910F94D0}">
      <dsp:nvSpPr>
        <dsp:cNvPr id="0" name=""/>
        <dsp:cNvSpPr/>
      </dsp:nvSpPr>
      <dsp:spPr>
        <a:xfrm>
          <a:off x="6224036" y="242312"/>
          <a:ext cx="21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59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A6C7-E487-45E1-84A3-B2FA065041D2}">
      <dsp:nvSpPr>
        <dsp:cNvPr id="0" name=""/>
        <dsp:cNvSpPr/>
      </dsp:nvSpPr>
      <dsp:spPr>
        <a:xfrm>
          <a:off x="4936494" y="242312"/>
          <a:ext cx="21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59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EFBD-6AC9-47FE-A67F-FA3DDDAB7442}">
      <dsp:nvSpPr>
        <dsp:cNvPr id="0" name=""/>
        <dsp:cNvSpPr/>
      </dsp:nvSpPr>
      <dsp:spPr>
        <a:xfrm>
          <a:off x="3648952" y="242312"/>
          <a:ext cx="21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59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3D8D1-0C30-426F-BC74-7007778E88C9}">
      <dsp:nvSpPr>
        <dsp:cNvPr id="0" name=""/>
        <dsp:cNvSpPr/>
      </dsp:nvSpPr>
      <dsp:spPr>
        <a:xfrm>
          <a:off x="2361410" y="242312"/>
          <a:ext cx="21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59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8C79E-A9DF-4D1D-8D3D-1DF476A86888}">
      <dsp:nvSpPr>
        <dsp:cNvPr id="0" name=""/>
        <dsp:cNvSpPr/>
      </dsp:nvSpPr>
      <dsp:spPr>
        <a:xfrm>
          <a:off x="1073868" y="242312"/>
          <a:ext cx="214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59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97205-8FF7-42CF-8F70-5ACD4E62F431}">
      <dsp:nvSpPr>
        <dsp:cNvPr id="0" name=""/>
        <dsp:cNvSpPr/>
      </dsp:nvSpPr>
      <dsp:spPr>
        <a:xfrm>
          <a:off x="917" y="1"/>
          <a:ext cx="1072951" cy="5760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Treaties</a:t>
          </a:r>
          <a:endParaRPr lang="he-IL" sz="1200" kern="1200" dirty="0">
            <a:latin typeface="+mn-lt"/>
            <a:cs typeface="+mn-cs"/>
          </a:endParaRPr>
        </a:p>
      </dsp:txBody>
      <dsp:txXfrm>
        <a:off x="917" y="1"/>
        <a:ext cx="1072951" cy="576061"/>
      </dsp:txXfrm>
    </dsp:sp>
    <dsp:sp modelId="{4319DCAF-A514-4D00-95C4-69814AF548B0}">
      <dsp:nvSpPr>
        <dsp:cNvPr id="0" name=""/>
        <dsp:cNvSpPr/>
      </dsp:nvSpPr>
      <dsp:spPr>
        <a:xfrm>
          <a:off x="1288459" y="124406"/>
          <a:ext cx="1072951" cy="327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Treaty of Nice</a:t>
          </a:r>
          <a:endParaRPr lang="he-IL" sz="1200" kern="1200" dirty="0">
            <a:latin typeface="+mn-lt"/>
            <a:cs typeface="+mn-cs"/>
          </a:endParaRPr>
        </a:p>
      </dsp:txBody>
      <dsp:txXfrm>
        <a:off x="1288459" y="124406"/>
        <a:ext cx="1072951" cy="327250"/>
      </dsp:txXfrm>
    </dsp:sp>
    <dsp:sp modelId="{A8BAECAC-02B1-43C1-83F3-82ADE4FEE286}">
      <dsp:nvSpPr>
        <dsp:cNvPr id="0" name=""/>
        <dsp:cNvSpPr/>
      </dsp:nvSpPr>
      <dsp:spPr>
        <a:xfrm>
          <a:off x="2576001" y="124406"/>
          <a:ext cx="1072951" cy="327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Treaty of Lisbon</a:t>
          </a:r>
          <a:endParaRPr lang="he-IL" sz="1200" kern="1200" dirty="0">
            <a:latin typeface="+mn-lt"/>
            <a:cs typeface="+mn-cs"/>
          </a:endParaRPr>
        </a:p>
      </dsp:txBody>
      <dsp:txXfrm>
        <a:off x="2576001" y="124406"/>
        <a:ext cx="1072951" cy="327250"/>
      </dsp:txXfrm>
    </dsp:sp>
    <dsp:sp modelId="{E6967541-C5D2-4DFE-BA53-51CE6D2A171B}">
      <dsp:nvSpPr>
        <dsp:cNvPr id="0" name=""/>
        <dsp:cNvSpPr/>
      </dsp:nvSpPr>
      <dsp:spPr>
        <a:xfrm>
          <a:off x="3863543" y="124406"/>
          <a:ext cx="1072951" cy="327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Treaty of Paris</a:t>
          </a:r>
          <a:endParaRPr lang="he-IL" sz="1200" kern="1200" dirty="0"/>
        </a:p>
      </dsp:txBody>
      <dsp:txXfrm>
        <a:off x="3863543" y="124406"/>
        <a:ext cx="1072951" cy="327250"/>
      </dsp:txXfrm>
    </dsp:sp>
    <dsp:sp modelId="{E3629ED6-04BC-46E1-BB26-1FF4A666E895}">
      <dsp:nvSpPr>
        <dsp:cNvPr id="0" name=""/>
        <dsp:cNvSpPr/>
      </dsp:nvSpPr>
      <dsp:spPr>
        <a:xfrm>
          <a:off x="5151085" y="124406"/>
          <a:ext cx="1072951" cy="327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Treaty of Berlin</a:t>
          </a:r>
          <a:endParaRPr lang="he-IL" sz="1200" kern="1200" dirty="0"/>
        </a:p>
      </dsp:txBody>
      <dsp:txXfrm>
        <a:off x="5151085" y="124406"/>
        <a:ext cx="1072951" cy="327250"/>
      </dsp:txXfrm>
    </dsp:sp>
    <dsp:sp modelId="{51BC797E-0456-465F-A1C0-318D6CC9799C}">
      <dsp:nvSpPr>
        <dsp:cNvPr id="0" name=""/>
        <dsp:cNvSpPr/>
      </dsp:nvSpPr>
      <dsp:spPr>
        <a:xfrm>
          <a:off x="6438627" y="124406"/>
          <a:ext cx="1072951" cy="327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Treaty of Vienna</a:t>
          </a:r>
          <a:endParaRPr lang="he-IL" sz="1200" kern="1200" dirty="0"/>
        </a:p>
      </dsp:txBody>
      <dsp:txXfrm>
        <a:off x="6438627" y="124406"/>
        <a:ext cx="1072951" cy="327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0A8B1-C1A5-4DEC-8402-DB5640250868}">
      <dsp:nvSpPr>
        <dsp:cNvPr id="0" name=""/>
        <dsp:cNvSpPr/>
      </dsp:nvSpPr>
      <dsp:spPr>
        <a:xfrm>
          <a:off x="1740024" y="904757"/>
          <a:ext cx="1231079" cy="35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70"/>
              </a:lnTo>
              <a:lnTo>
                <a:pt x="1231079" y="247370"/>
              </a:lnTo>
              <a:lnTo>
                <a:pt x="1231079" y="35419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694304" y="904757"/>
          <a:ext cx="91440" cy="566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75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508944" y="904757"/>
          <a:ext cx="1231079" cy="354199"/>
        </a:xfrm>
        <a:custGeom>
          <a:avLst/>
          <a:gdLst/>
          <a:ahLst/>
          <a:cxnLst/>
          <a:rect l="0" t="0" r="0" b="0"/>
          <a:pathLst>
            <a:path>
              <a:moveTo>
                <a:pt x="1231079" y="0"/>
              </a:moveTo>
              <a:lnTo>
                <a:pt x="1231079" y="247370"/>
              </a:lnTo>
              <a:lnTo>
                <a:pt x="0" y="247370"/>
              </a:lnTo>
              <a:lnTo>
                <a:pt x="0" y="35419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231313" y="396046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1</a:t>
          </a:r>
          <a:r>
            <a:rPr lang="en-US" sz="1200" kern="1200" baseline="30000" dirty="0" smtClean="0">
              <a:latin typeface="+mn-lt"/>
              <a:cs typeface="+mn-cs"/>
            </a:rPr>
            <a:t>st</a:t>
          </a:r>
          <a:r>
            <a:rPr lang="en-US" sz="1200" kern="1200" dirty="0" smtClean="0">
              <a:latin typeface="+mn-lt"/>
              <a:cs typeface="+mn-cs"/>
            </a:rPr>
            <a:t>   Enlargement</a:t>
          </a:r>
          <a:endParaRPr lang="he-IL" sz="1200" kern="1200" dirty="0">
            <a:latin typeface="+mn-lt"/>
            <a:cs typeface="+mn-cs"/>
          </a:endParaRPr>
        </a:p>
      </dsp:txBody>
      <dsp:txXfrm>
        <a:off x="1231313" y="396046"/>
        <a:ext cx="1017421" cy="508710"/>
      </dsp:txXfrm>
    </dsp:sp>
    <dsp:sp modelId="{1E1DA542-9FEA-4191-94BD-1398E0FEECD5}">
      <dsp:nvSpPr>
        <dsp:cNvPr id="0" name=""/>
        <dsp:cNvSpPr/>
      </dsp:nvSpPr>
      <dsp:spPr>
        <a:xfrm>
          <a:off x="233" y="1258957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2004 Enlargement </a:t>
          </a:r>
          <a:endParaRPr lang="he-IL" sz="1200" kern="1200" dirty="0">
            <a:latin typeface="+mn-lt"/>
            <a:cs typeface="+mn-cs"/>
          </a:endParaRPr>
        </a:p>
      </dsp:txBody>
      <dsp:txXfrm>
        <a:off x="233" y="1258957"/>
        <a:ext cx="1017421" cy="508710"/>
      </dsp:txXfrm>
    </dsp:sp>
    <dsp:sp modelId="{404337A5-EAD6-4553-BD89-C1BE5AC02670}">
      <dsp:nvSpPr>
        <dsp:cNvPr id="0" name=""/>
        <dsp:cNvSpPr/>
      </dsp:nvSpPr>
      <dsp:spPr>
        <a:xfrm>
          <a:off x="1231313" y="1471511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2007 Enlargement</a:t>
          </a:r>
          <a:endParaRPr lang="he-IL" sz="1200" kern="1200" dirty="0">
            <a:latin typeface="+mn-lt"/>
            <a:cs typeface="+mn-cs"/>
          </a:endParaRPr>
        </a:p>
      </dsp:txBody>
      <dsp:txXfrm>
        <a:off x="1231313" y="1471511"/>
        <a:ext cx="1017421" cy="508710"/>
      </dsp:txXfrm>
    </dsp:sp>
    <dsp:sp modelId="{D39692D6-E5B4-4B4C-8309-FF26D3E55EE2}">
      <dsp:nvSpPr>
        <dsp:cNvPr id="0" name=""/>
        <dsp:cNvSpPr/>
      </dsp:nvSpPr>
      <dsp:spPr>
        <a:xfrm>
          <a:off x="2462393" y="1258957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2013 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Enlargement</a:t>
          </a:r>
          <a:endParaRPr lang="he-IL" sz="1200" kern="1200" dirty="0">
            <a:latin typeface="+mn-lt"/>
            <a:cs typeface="+mn-cs"/>
          </a:endParaRPr>
        </a:p>
      </dsp:txBody>
      <dsp:txXfrm>
        <a:off x="2462393" y="1258957"/>
        <a:ext cx="1017421" cy="5087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0A8B1-C1A5-4DEC-8402-DB5640250868}">
      <dsp:nvSpPr>
        <dsp:cNvPr id="0" name=""/>
        <dsp:cNvSpPr/>
      </dsp:nvSpPr>
      <dsp:spPr>
        <a:xfrm>
          <a:off x="1740024" y="904757"/>
          <a:ext cx="1231079" cy="35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70"/>
              </a:lnTo>
              <a:lnTo>
                <a:pt x="1231079" y="247370"/>
              </a:lnTo>
              <a:lnTo>
                <a:pt x="1231079" y="35419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694304" y="904757"/>
          <a:ext cx="91440" cy="566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75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508944" y="904757"/>
          <a:ext cx="1231079" cy="354199"/>
        </a:xfrm>
        <a:custGeom>
          <a:avLst/>
          <a:gdLst/>
          <a:ahLst/>
          <a:cxnLst/>
          <a:rect l="0" t="0" r="0" b="0"/>
          <a:pathLst>
            <a:path>
              <a:moveTo>
                <a:pt x="1231079" y="0"/>
              </a:moveTo>
              <a:lnTo>
                <a:pt x="1231079" y="247370"/>
              </a:lnTo>
              <a:lnTo>
                <a:pt x="0" y="247370"/>
              </a:lnTo>
              <a:lnTo>
                <a:pt x="0" y="35419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231313" y="396046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2</a:t>
          </a:r>
          <a:r>
            <a:rPr lang="en-US" sz="1000" kern="1200" baseline="30000" dirty="0" smtClean="0">
              <a:latin typeface="+mn-lt"/>
              <a:cs typeface="+mn-cs"/>
            </a:rPr>
            <a:t>nd  </a:t>
          </a:r>
          <a:r>
            <a:rPr lang="en-US" sz="1000" kern="1200" dirty="0" smtClean="0">
              <a:latin typeface="+mn-lt"/>
              <a:cs typeface="+mn-cs"/>
            </a:rPr>
            <a:t>Enlargement</a:t>
          </a:r>
          <a:endParaRPr lang="he-IL" sz="1000" kern="1200" dirty="0">
            <a:latin typeface="+mn-lt"/>
            <a:cs typeface="+mn-cs"/>
          </a:endParaRPr>
        </a:p>
      </dsp:txBody>
      <dsp:txXfrm>
        <a:off x="1231313" y="396046"/>
        <a:ext cx="1017421" cy="508710"/>
      </dsp:txXfrm>
    </dsp:sp>
    <dsp:sp modelId="{1E1DA542-9FEA-4191-94BD-1398E0FEECD5}">
      <dsp:nvSpPr>
        <dsp:cNvPr id="0" name=""/>
        <dsp:cNvSpPr/>
      </dsp:nvSpPr>
      <dsp:spPr>
        <a:xfrm>
          <a:off x="233" y="1258957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2015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Enlargement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(Balkans) </a:t>
          </a:r>
          <a:endParaRPr lang="he-IL" sz="1000" kern="1200" dirty="0">
            <a:latin typeface="+mn-lt"/>
            <a:cs typeface="+mn-cs"/>
          </a:endParaRPr>
        </a:p>
      </dsp:txBody>
      <dsp:txXfrm>
        <a:off x="233" y="1258957"/>
        <a:ext cx="1017421" cy="508710"/>
      </dsp:txXfrm>
    </dsp:sp>
    <dsp:sp modelId="{404337A5-EAD6-4553-BD89-C1BE5AC02670}">
      <dsp:nvSpPr>
        <dsp:cNvPr id="0" name=""/>
        <dsp:cNvSpPr/>
      </dsp:nvSpPr>
      <dsp:spPr>
        <a:xfrm>
          <a:off x="1231313" y="1471511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2017 Enlargement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(Ukraine and Moldova)</a:t>
          </a:r>
          <a:endParaRPr lang="he-IL" sz="1000" kern="1200" dirty="0">
            <a:latin typeface="+mn-lt"/>
            <a:cs typeface="+mn-cs"/>
          </a:endParaRPr>
        </a:p>
      </dsp:txBody>
      <dsp:txXfrm>
        <a:off x="1231313" y="1471511"/>
        <a:ext cx="1017421" cy="508710"/>
      </dsp:txXfrm>
    </dsp:sp>
    <dsp:sp modelId="{D39692D6-E5B4-4B4C-8309-FF26D3E55EE2}">
      <dsp:nvSpPr>
        <dsp:cNvPr id="0" name=""/>
        <dsp:cNvSpPr/>
      </dsp:nvSpPr>
      <dsp:spPr>
        <a:xfrm>
          <a:off x="2462393" y="1258957"/>
          <a:ext cx="1017421" cy="50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2020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Enlargement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  <a:cs typeface="+mn-cs"/>
            </a:rPr>
            <a:t>(Belarus)</a:t>
          </a:r>
          <a:endParaRPr lang="he-IL" sz="1000" kern="1200" dirty="0">
            <a:latin typeface="+mn-lt"/>
            <a:cs typeface="+mn-cs"/>
          </a:endParaRPr>
        </a:p>
      </dsp:txBody>
      <dsp:txXfrm>
        <a:off x="2462393" y="1258957"/>
        <a:ext cx="1017421" cy="5087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0A8B1-C1A5-4DEC-8402-DB5640250868}">
      <dsp:nvSpPr>
        <dsp:cNvPr id="0" name=""/>
        <dsp:cNvSpPr/>
      </dsp:nvSpPr>
      <dsp:spPr>
        <a:xfrm>
          <a:off x="1848036" y="1118563"/>
          <a:ext cx="1307499" cy="22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60"/>
              </a:lnTo>
              <a:lnTo>
                <a:pt x="1307499" y="113460"/>
              </a:lnTo>
              <a:lnTo>
                <a:pt x="1307499" y="226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94CF-FAE8-4B4B-9684-1DB855446F20}">
      <dsp:nvSpPr>
        <dsp:cNvPr id="0" name=""/>
        <dsp:cNvSpPr/>
      </dsp:nvSpPr>
      <dsp:spPr>
        <a:xfrm>
          <a:off x="1802316" y="1118563"/>
          <a:ext cx="91440" cy="226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3CE0C-FBD2-4B80-B723-412C360FF28E}">
      <dsp:nvSpPr>
        <dsp:cNvPr id="0" name=""/>
        <dsp:cNvSpPr/>
      </dsp:nvSpPr>
      <dsp:spPr>
        <a:xfrm>
          <a:off x="540536" y="1118563"/>
          <a:ext cx="1307499" cy="226921"/>
        </a:xfrm>
        <a:custGeom>
          <a:avLst/>
          <a:gdLst/>
          <a:ahLst/>
          <a:cxnLst/>
          <a:rect l="0" t="0" r="0" b="0"/>
          <a:pathLst>
            <a:path>
              <a:moveTo>
                <a:pt x="1307499" y="0"/>
              </a:moveTo>
              <a:lnTo>
                <a:pt x="1307499" y="113460"/>
              </a:lnTo>
              <a:lnTo>
                <a:pt x="0" y="113460"/>
              </a:lnTo>
              <a:lnTo>
                <a:pt x="0" y="226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74355-53AF-4528-9635-2EB6CAB61AF8}">
      <dsp:nvSpPr>
        <dsp:cNvPr id="0" name=""/>
        <dsp:cNvSpPr/>
      </dsp:nvSpPr>
      <dsp:spPr>
        <a:xfrm>
          <a:off x="1307747" y="578274"/>
          <a:ext cx="1080577" cy="540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European Union Accession</a:t>
          </a:r>
          <a:endParaRPr lang="he-IL" sz="1200" kern="1200" dirty="0">
            <a:latin typeface="+mn-lt"/>
            <a:cs typeface="+mn-cs"/>
          </a:endParaRPr>
        </a:p>
      </dsp:txBody>
      <dsp:txXfrm>
        <a:off x="1307747" y="578274"/>
        <a:ext cx="1080577" cy="540288"/>
      </dsp:txXfrm>
    </dsp:sp>
    <dsp:sp modelId="{1E1DA542-9FEA-4191-94BD-1398E0FEECD5}">
      <dsp:nvSpPr>
        <dsp:cNvPr id="0" name=""/>
        <dsp:cNvSpPr/>
      </dsp:nvSpPr>
      <dsp:spPr>
        <a:xfrm>
          <a:off x="248" y="1345484"/>
          <a:ext cx="1080577" cy="540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Association Agreement</a:t>
          </a:r>
          <a:endParaRPr lang="he-IL" sz="1200" kern="1200" dirty="0">
            <a:latin typeface="+mn-lt"/>
            <a:cs typeface="+mn-cs"/>
          </a:endParaRPr>
        </a:p>
      </dsp:txBody>
      <dsp:txXfrm>
        <a:off x="248" y="1345484"/>
        <a:ext cx="1080577" cy="540288"/>
      </dsp:txXfrm>
    </dsp:sp>
    <dsp:sp modelId="{404337A5-EAD6-4553-BD89-C1BE5AC02670}">
      <dsp:nvSpPr>
        <dsp:cNvPr id="0" name=""/>
        <dsp:cNvSpPr/>
      </dsp:nvSpPr>
      <dsp:spPr>
        <a:xfrm>
          <a:off x="1307747" y="1345484"/>
          <a:ext cx="1080577" cy="540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Free Trade Agreement</a:t>
          </a:r>
          <a:endParaRPr lang="he-IL" sz="1200" kern="1200" dirty="0">
            <a:latin typeface="+mn-lt"/>
            <a:cs typeface="+mn-cs"/>
          </a:endParaRPr>
        </a:p>
      </dsp:txBody>
      <dsp:txXfrm>
        <a:off x="1307747" y="1345484"/>
        <a:ext cx="1080577" cy="540288"/>
      </dsp:txXfrm>
    </dsp:sp>
    <dsp:sp modelId="{D39692D6-E5B4-4B4C-8309-FF26D3E55EE2}">
      <dsp:nvSpPr>
        <dsp:cNvPr id="0" name=""/>
        <dsp:cNvSpPr/>
      </dsp:nvSpPr>
      <dsp:spPr>
        <a:xfrm>
          <a:off x="2615246" y="1345484"/>
          <a:ext cx="1080577" cy="540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Request Candidacy</a:t>
          </a:r>
          <a:endParaRPr lang="he-IL" sz="1200" kern="1200" dirty="0">
            <a:latin typeface="+mn-lt"/>
            <a:cs typeface="+mn-cs"/>
          </a:endParaRPr>
        </a:p>
      </dsp:txBody>
      <dsp:txXfrm>
        <a:off x="2615246" y="1345484"/>
        <a:ext cx="1080577" cy="54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C92D98-6561-44D0-A91D-B0888BB9A3D3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DC47C0F-48B9-439D-8752-B9773C592D6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15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31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90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7C0F-48B9-439D-8752-B9773C592D6C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9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7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1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84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3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7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4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74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7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33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5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9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0E6C-58B7-460F-B287-71B410382EE9}" type="datetimeFigureOut">
              <a:rPr lang="he-IL" smtClean="0"/>
              <a:pPr/>
              <a:t>ב'/אייר/תשע"ו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A3FF-D226-4477-9AAA-03BED03D6E1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1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29" Type="http://schemas.openxmlformats.org/officeDocument/2006/relationships/diagramLayout" Target="../diagrams/layout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32" Type="http://schemas.microsoft.com/office/2007/relationships/diagramDrawing" Target="../diagrams/drawing17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28" Type="http://schemas.openxmlformats.org/officeDocument/2006/relationships/diagramData" Target="../diagrams/data17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31" Type="http://schemas.openxmlformats.org/officeDocument/2006/relationships/diagramColors" Target="../diagrams/colors17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Relationship Id="rId30" Type="http://schemas.openxmlformats.org/officeDocument/2006/relationships/diagramQuickStyle" Target="../diagrams/quickStyle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diagramData" Target="../diagrams/data20.xml"/><Relationship Id="rId18" Type="http://schemas.openxmlformats.org/officeDocument/2006/relationships/diagramData" Target="../diagrams/data21.xml"/><Relationship Id="rId3" Type="http://schemas.openxmlformats.org/officeDocument/2006/relationships/diagramData" Target="../diagrams/data18.xml"/><Relationship Id="rId21" Type="http://schemas.openxmlformats.org/officeDocument/2006/relationships/diagramColors" Target="../diagrams/colors21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17" Type="http://schemas.microsoft.com/office/2007/relationships/diagramDrawing" Target="../diagrams/drawing20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0.xml"/><Relationship Id="rId20" Type="http://schemas.openxmlformats.org/officeDocument/2006/relationships/diagramQuickStyle" Target="../diagrams/quickStyl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19.xml"/><Relationship Id="rId19" Type="http://schemas.openxmlformats.org/officeDocument/2006/relationships/diagramLayout" Target="../diagrams/layout21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Relationship Id="rId14" Type="http://schemas.openxmlformats.org/officeDocument/2006/relationships/diagramLayout" Target="../diagrams/layout20.xml"/><Relationship Id="rId22" Type="http://schemas.microsoft.com/office/2007/relationships/diagramDrawing" Target="../diagrams/drawin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diagramData" Target="../diagrams/data30.xml"/><Relationship Id="rId18" Type="http://schemas.openxmlformats.org/officeDocument/2006/relationships/diagramData" Target="../diagrams/data31.xml"/><Relationship Id="rId3" Type="http://schemas.openxmlformats.org/officeDocument/2006/relationships/diagramData" Target="../diagrams/data28.xml"/><Relationship Id="rId21" Type="http://schemas.openxmlformats.org/officeDocument/2006/relationships/diagramColors" Target="../diagrams/colors31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17" Type="http://schemas.microsoft.com/office/2007/relationships/diagramDrawing" Target="../diagrams/drawing30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0.xml"/><Relationship Id="rId20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29.xml"/><Relationship Id="rId19" Type="http://schemas.openxmlformats.org/officeDocument/2006/relationships/diagramLayout" Target="../diagrams/layout31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Relationship Id="rId14" Type="http://schemas.openxmlformats.org/officeDocument/2006/relationships/diagramLayout" Target="../diagrams/layout30.xml"/><Relationship Id="rId22" Type="http://schemas.microsoft.com/office/2007/relationships/diagramDrawing" Target="../diagrams/drawin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47990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Generic Government Focus Tree</a:t>
            </a:r>
            <a:endParaRPr lang="he-IL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26160454"/>
              </p:ext>
            </p:extLst>
          </p:nvPr>
        </p:nvGraphicFramePr>
        <p:xfrm>
          <a:off x="4427984" y="3501008"/>
          <a:ext cx="439248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23211098"/>
              </p:ext>
            </p:extLst>
          </p:nvPr>
        </p:nvGraphicFramePr>
        <p:xfrm>
          <a:off x="251520" y="3501008"/>
          <a:ext cx="417646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03895792"/>
              </p:ext>
            </p:extLst>
          </p:nvPr>
        </p:nvGraphicFramePr>
        <p:xfrm>
          <a:off x="251520" y="188640"/>
          <a:ext cx="417646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32598298"/>
              </p:ext>
            </p:extLst>
          </p:nvPr>
        </p:nvGraphicFramePr>
        <p:xfrm>
          <a:off x="4572000" y="188640"/>
          <a:ext cx="4248471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61868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Spain Special Focus Tree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6915616"/>
              </p:ext>
            </p:extLst>
          </p:nvPr>
        </p:nvGraphicFramePr>
        <p:xfrm>
          <a:off x="323528" y="583856"/>
          <a:ext cx="8496944" cy="248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26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UK Special Focus Tree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2530812"/>
              </p:ext>
            </p:extLst>
          </p:nvPr>
        </p:nvGraphicFramePr>
        <p:xfrm>
          <a:off x="323528" y="620688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05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Germany Special Focus Tree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008731"/>
              </p:ext>
            </p:extLst>
          </p:nvPr>
        </p:nvGraphicFramePr>
        <p:xfrm>
          <a:off x="323528" y="620688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860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62" y="332656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Turkey Special Focus Tree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8363897"/>
              </p:ext>
            </p:extLst>
          </p:nvPr>
        </p:nvGraphicFramePr>
        <p:xfrm>
          <a:off x="313666" y="1052736"/>
          <a:ext cx="8496944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9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7966183"/>
              </p:ext>
            </p:extLst>
          </p:nvPr>
        </p:nvGraphicFramePr>
        <p:xfrm>
          <a:off x="0" y="980728"/>
          <a:ext cx="896448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NATO Focus Tree</a:t>
            </a:r>
            <a:endParaRPr lang="he-IL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5292080" y="1052736"/>
            <a:ext cx="1224136" cy="589399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Requires NATO members authorization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051720" y="1052736"/>
            <a:ext cx="1224136" cy="589399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valid for European countries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4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891017"/>
              </p:ext>
            </p:extLst>
          </p:nvPr>
        </p:nvGraphicFramePr>
        <p:xfrm>
          <a:off x="815752" y="1196752"/>
          <a:ext cx="7512496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European Union Focus Tree</a:t>
            </a:r>
          </a:p>
          <a:p>
            <a:pPr algn="ctr" rtl="0"/>
            <a:r>
              <a:rPr lang="en-US" dirty="0" smtClean="0"/>
              <a:t>TAG: EUU</a:t>
            </a:r>
            <a:endParaRPr lang="he-IL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64778660"/>
              </p:ext>
            </p:extLst>
          </p:nvPr>
        </p:nvGraphicFramePr>
        <p:xfrm>
          <a:off x="755576" y="3573016"/>
          <a:ext cx="348004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09824175"/>
              </p:ext>
            </p:extLst>
          </p:nvPr>
        </p:nvGraphicFramePr>
        <p:xfrm>
          <a:off x="4860032" y="3573016"/>
          <a:ext cx="348004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4376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5993318"/>
              </p:ext>
            </p:extLst>
          </p:nvPr>
        </p:nvGraphicFramePr>
        <p:xfrm>
          <a:off x="515888" y="836712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7349383"/>
              </p:ext>
            </p:extLst>
          </p:nvPr>
        </p:nvGraphicFramePr>
        <p:xfrm>
          <a:off x="467544" y="3068960"/>
          <a:ext cx="410445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European Union Members Focus Tree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703188" y="680958"/>
            <a:ext cx="424167" cy="4241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10" name="Oval 9"/>
          <p:cNvSpPr/>
          <p:nvPr/>
        </p:nvSpPr>
        <p:spPr>
          <a:xfrm>
            <a:off x="668734" y="3448620"/>
            <a:ext cx="424167" cy="4241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11" name="Oval 10"/>
          <p:cNvSpPr/>
          <p:nvPr/>
        </p:nvSpPr>
        <p:spPr>
          <a:xfrm>
            <a:off x="4932040" y="1646068"/>
            <a:ext cx="466584" cy="4665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3</a:t>
            </a:r>
            <a:endParaRPr lang="he-IL" sz="28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46904204"/>
              </p:ext>
            </p:extLst>
          </p:nvPr>
        </p:nvGraphicFramePr>
        <p:xfrm>
          <a:off x="5220072" y="2472571"/>
          <a:ext cx="3191347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921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64969829"/>
              </p:ext>
            </p:extLst>
          </p:nvPr>
        </p:nvGraphicFramePr>
        <p:xfrm>
          <a:off x="971600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7755" y="251356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Security Council Focus Tree</a:t>
            </a:r>
            <a:endParaRPr lang="he-IL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87020303"/>
              </p:ext>
            </p:extLst>
          </p:nvPr>
        </p:nvGraphicFramePr>
        <p:xfrm>
          <a:off x="2195736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60735108"/>
              </p:ext>
            </p:extLst>
          </p:nvPr>
        </p:nvGraphicFramePr>
        <p:xfrm>
          <a:off x="3414317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598910773"/>
              </p:ext>
            </p:extLst>
          </p:nvPr>
        </p:nvGraphicFramePr>
        <p:xfrm>
          <a:off x="4644008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15805103"/>
              </p:ext>
            </p:extLst>
          </p:nvPr>
        </p:nvGraphicFramePr>
        <p:xfrm>
          <a:off x="5868144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18870058"/>
              </p:ext>
            </p:extLst>
          </p:nvPr>
        </p:nvGraphicFramePr>
        <p:xfrm>
          <a:off x="7086725" y="1052736"/>
          <a:ext cx="1013667" cy="135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8025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9861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USA Special Focus Tree</a:t>
            </a:r>
            <a:endParaRPr lang="he-I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5813218"/>
              </p:ext>
            </p:extLst>
          </p:nvPr>
        </p:nvGraphicFramePr>
        <p:xfrm>
          <a:off x="35496" y="764704"/>
          <a:ext cx="4104456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23520889"/>
              </p:ext>
            </p:extLst>
          </p:nvPr>
        </p:nvGraphicFramePr>
        <p:xfrm>
          <a:off x="179512" y="3068960"/>
          <a:ext cx="43924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081970609"/>
              </p:ext>
            </p:extLst>
          </p:nvPr>
        </p:nvGraphicFramePr>
        <p:xfrm>
          <a:off x="4572000" y="3068960"/>
          <a:ext cx="43924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56121608"/>
              </p:ext>
            </p:extLst>
          </p:nvPr>
        </p:nvGraphicFramePr>
        <p:xfrm>
          <a:off x="4355976" y="-27384"/>
          <a:ext cx="43924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76093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China Special Focus Tree</a:t>
            </a:r>
            <a:endParaRPr lang="he-I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0077982"/>
              </p:ext>
            </p:extLst>
          </p:nvPr>
        </p:nvGraphicFramePr>
        <p:xfrm>
          <a:off x="143508" y="413956"/>
          <a:ext cx="5940660" cy="315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8743809"/>
              </p:ext>
            </p:extLst>
          </p:nvPr>
        </p:nvGraphicFramePr>
        <p:xfrm>
          <a:off x="179512" y="3501008"/>
          <a:ext cx="8856984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15797224"/>
              </p:ext>
            </p:extLst>
          </p:nvPr>
        </p:nvGraphicFramePr>
        <p:xfrm>
          <a:off x="6012160" y="620688"/>
          <a:ext cx="2952328" cy="279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34717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Russia Special Focus Tree</a:t>
            </a:r>
            <a:endParaRPr lang="he-I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51402987"/>
              </p:ext>
            </p:extLst>
          </p:nvPr>
        </p:nvGraphicFramePr>
        <p:xfrm>
          <a:off x="0" y="332656"/>
          <a:ext cx="540009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7060471"/>
              </p:ext>
            </p:extLst>
          </p:nvPr>
        </p:nvGraphicFramePr>
        <p:xfrm>
          <a:off x="107504" y="3212976"/>
          <a:ext cx="892899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89705091"/>
              </p:ext>
            </p:extLst>
          </p:nvPr>
        </p:nvGraphicFramePr>
        <p:xfrm>
          <a:off x="5508104" y="557972"/>
          <a:ext cx="3456384" cy="279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3787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France Special Focus Tree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1286935"/>
              </p:ext>
            </p:extLst>
          </p:nvPr>
        </p:nvGraphicFramePr>
        <p:xfrm>
          <a:off x="323528" y="764704"/>
          <a:ext cx="33123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10000718"/>
              </p:ext>
            </p:extLst>
          </p:nvPr>
        </p:nvGraphicFramePr>
        <p:xfrm>
          <a:off x="251520" y="3573016"/>
          <a:ext cx="432048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30344801"/>
              </p:ext>
            </p:extLst>
          </p:nvPr>
        </p:nvGraphicFramePr>
        <p:xfrm>
          <a:off x="3779912" y="548680"/>
          <a:ext cx="5040560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38194140"/>
              </p:ext>
            </p:extLst>
          </p:nvPr>
        </p:nvGraphicFramePr>
        <p:xfrm>
          <a:off x="4586791" y="3573016"/>
          <a:ext cx="432048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37875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873</Words>
  <Application>Microsoft Office PowerPoint</Application>
  <PresentationFormat>On-screen Show (4:3)</PresentationFormat>
  <Paragraphs>438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013 Netvision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Stiris</dc:creator>
  <cp:lastModifiedBy>Edgar Stiris</cp:lastModifiedBy>
  <cp:revision>297</cp:revision>
  <dcterms:created xsi:type="dcterms:W3CDTF">2016-04-06T08:26:01Z</dcterms:created>
  <dcterms:modified xsi:type="dcterms:W3CDTF">2016-05-10T11:31:05Z</dcterms:modified>
</cp:coreProperties>
</file>