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67" r:id="rId6"/>
    <p:sldId id="261" r:id="rId7"/>
    <p:sldId id="263" r:id="rId8"/>
    <p:sldId id="264" r:id="rId9"/>
    <p:sldId id="265" r:id="rId10"/>
    <p:sldId id="266" r:id="rId11"/>
    <p:sldId id="262" r:id="rId12"/>
    <p:sldId id="257" r:id="rId13"/>
    <p:sldId id="258" r:id="rId14"/>
    <p:sldId id="259" r:id="rId15"/>
    <p:sldId id="260" r:id="rId16"/>
  </p:sldIdLst>
  <p:sldSz cx="18288000" cy="10287000"/>
  <p:notesSz cx="6858000" cy="9144000"/>
  <p:embeddedFontLst>
    <p:embeddedFont>
      <p:font typeface="Anton Italics" panose="020B0604020202020204" charset="0"/>
      <p:regular r:id="rId17"/>
    </p:embeddedFont>
    <p:embeddedFont>
      <p:font typeface="Parchment" panose="03040602040708040804" pitchFamily="66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>
        <p:scale>
          <a:sx n="60" d="100"/>
          <a:sy n="60" d="100"/>
        </p:scale>
        <p:origin x="606" y="414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2595620" y="-2387971"/>
            <a:ext cx="14306186" cy="8586573"/>
            <a:chOff x="0" y="0"/>
            <a:chExt cx="6350000" cy="3811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3811270"/>
            </a:xfrm>
            <a:custGeom>
              <a:avLst/>
              <a:gdLst/>
              <a:ahLst/>
              <a:cxnLst/>
              <a:rect l="l" t="t" r="r" b="b"/>
              <a:pathLst>
                <a:path w="6350000" h="381127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solidFill>
              <a:srgbClr val="FFEEDE"/>
            </a:solidFill>
            <a:ln w="19050">
              <a:solidFill>
                <a:srgbClr val="D6BAA2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526891" y="3911958"/>
            <a:ext cx="14306186" cy="8586573"/>
            <a:chOff x="0" y="0"/>
            <a:chExt cx="6350000" cy="38112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3811270"/>
            </a:xfrm>
            <a:custGeom>
              <a:avLst/>
              <a:gdLst/>
              <a:ahLst/>
              <a:cxnLst/>
              <a:rect l="l" t="t" r="r" b="b"/>
              <a:pathLst>
                <a:path w="6350000" h="381127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solidFill>
              <a:srgbClr val="FFEEDE"/>
            </a:solidFill>
            <a:ln w="19050">
              <a:solidFill>
                <a:srgbClr val="D6BAA2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8334502" y="-7355683"/>
            <a:ext cx="10620296" cy="10287000"/>
            <a:chOff x="0" y="0"/>
            <a:chExt cx="14160394" cy="1371600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5433601"/>
              <a:ext cx="13799398" cy="8282399"/>
              <a:chOff x="0" y="0"/>
              <a:chExt cx="6350000" cy="381127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381127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3811270">
                    <a:moveTo>
                      <a:pt x="1648460" y="0"/>
                    </a:moveTo>
                    <a:lnTo>
                      <a:pt x="5812790" y="0"/>
                    </a:lnTo>
                    <a:cubicBezTo>
                      <a:pt x="6109970" y="0"/>
                      <a:pt x="6350000" y="240030"/>
                      <a:pt x="6350000" y="537210"/>
                    </a:cubicBezTo>
                    <a:lnTo>
                      <a:pt x="6350000" y="2466340"/>
                    </a:lnTo>
                    <a:cubicBezTo>
                      <a:pt x="6350000" y="2763520"/>
                      <a:pt x="6109970" y="3003550"/>
                      <a:pt x="5812790" y="3003550"/>
                    </a:cubicBezTo>
                    <a:lnTo>
                      <a:pt x="4751070" y="3003550"/>
                    </a:lnTo>
                    <a:cubicBezTo>
                      <a:pt x="4587240" y="3003550"/>
                      <a:pt x="4431030" y="3078480"/>
                      <a:pt x="4329430" y="3208020"/>
                    </a:cubicBezTo>
                    <a:lnTo>
                      <a:pt x="4013200" y="3606800"/>
                    </a:lnTo>
                    <a:cubicBezTo>
                      <a:pt x="3911600" y="3735070"/>
                      <a:pt x="3756660" y="3811270"/>
                      <a:pt x="3591560" y="3811270"/>
                    </a:cubicBezTo>
                    <a:lnTo>
                      <a:pt x="537210" y="3811270"/>
                    </a:lnTo>
                    <a:cubicBezTo>
                      <a:pt x="240030" y="3811270"/>
                      <a:pt x="0" y="3571240"/>
                      <a:pt x="0" y="3274060"/>
                    </a:cubicBezTo>
                    <a:lnTo>
                      <a:pt x="0" y="1375410"/>
                    </a:lnTo>
                    <a:cubicBezTo>
                      <a:pt x="0" y="1206500"/>
                      <a:pt x="78740" y="1047750"/>
                      <a:pt x="213360" y="946150"/>
                    </a:cubicBezTo>
                    <a:lnTo>
                      <a:pt x="1324610" y="107950"/>
                    </a:lnTo>
                    <a:cubicBezTo>
                      <a:pt x="1417320" y="38100"/>
                      <a:pt x="1531620" y="0"/>
                      <a:pt x="1648460" y="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1072341" y="5943314"/>
              <a:ext cx="11654715" cy="6995160"/>
              <a:chOff x="0" y="0"/>
              <a:chExt cx="6350000" cy="38112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381127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3811270">
                    <a:moveTo>
                      <a:pt x="1648460" y="0"/>
                    </a:moveTo>
                    <a:lnTo>
                      <a:pt x="5812790" y="0"/>
                    </a:lnTo>
                    <a:cubicBezTo>
                      <a:pt x="6109970" y="0"/>
                      <a:pt x="6350000" y="240030"/>
                      <a:pt x="6350000" y="537210"/>
                    </a:cubicBezTo>
                    <a:lnTo>
                      <a:pt x="6350000" y="2466340"/>
                    </a:lnTo>
                    <a:cubicBezTo>
                      <a:pt x="6350000" y="2763520"/>
                      <a:pt x="6109970" y="3003550"/>
                      <a:pt x="5812790" y="3003550"/>
                    </a:cubicBezTo>
                    <a:lnTo>
                      <a:pt x="4751070" y="3003550"/>
                    </a:lnTo>
                    <a:cubicBezTo>
                      <a:pt x="4587240" y="3003550"/>
                      <a:pt x="4431030" y="3078480"/>
                      <a:pt x="4329430" y="3208020"/>
                    </a:cubicBezTo>
                    <a:lnTo>
                      <a:pt x="4013200" y="3606800"/>
                    </a:lnTo>
                    <a:cubicBezTo>
                      <a:pt x="3911600" y="3735070"/>
                      <a:pt x="3756660" y="3811270"/>
                      <a:pt x="3591560" y="3811270"/>
                    </a:cubicBezTo>
                    <a:lnTo>
                      <a:pt x="537210" y="3811270"/>
                    </a:lnTo>
                    <a:cubicBezTo>
                      <a:pt x="240030" y="3811270"/>
                      <a:pt x="0" y="3571240"/>
                      <a:pt x="0" y="3274060"/>
                    </a:cubicBezTo>
                    <a:lnTo>
                      <a:pt x="0" y="1375410"/>
                    </a:lnTo>
                    <a:cubicBezTo>
                      <a:pt x="0" y="1206500"/>
                      <a:pt x="78740" y="1047750"/>
                      <a:pt x="213360" y="946150"/>
                    </a:cubicBezTo>
                    <a:lnTo>
                      <a:pt x="1324610" y="107950"/>
                    </a:lnTo>
                    <a:cubicBezTo>
                      <a:pt x="1417320" y="38100"/>
                      <a:pt x="1531620" y="0"/>
                      <a:pt x="1648460" y="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9050">
                <a:solidFill>
                  <a:srgbClr val="FFEEDE"/>
                </a:solidFill>
              </a:ln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10800000">
              <a:off x="2139153" y="0"/>
              <a:ext cx="12021242" cy="10867203"/>
              <a:chOff x="0" y="0"/>
              <a:chExt cx="6350000" cy="5740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1270" cy="5741670"/>
              </a:xfrm>
              <a:custGeom>
                <a:avLst/>
                <a:gdLst/>
                <a:ahLst/>
                <a:cxnLst/>
                <a:rect l="l" t="t" r="r" b="b"/>
                <a:pathLst>
                  <a:path w="6351270" h="5741670">
                    <a:moveTo>
                      <a:pt x="0" y="542290"/>
                    </a:moveTo>
                    <a:lnTo>
                      <a:pt x="0" y="2392680"/>
                    </a:lnTo>
                    <a:cubicBezTo>
                      <a:pt x="0" y="2691130"/>
                      <a:pt x="242570" y="2933700"/>
                      <a:pt x="542290" y="2933700"/>
                    </a:cubicBezTo>
                    <a:lnTo>
                      <a:pt x="1148080" y="2933700"/>
                    </a:lnTo>
                    <a:cubicBezTo>
                      <a:pt x="1447800" y="2933700"/>
                      <a:pt x="1690370" y="3176270"/>
                      <a:pt x="1690370" y="3475990"/>
                    </a:cubicBezTo>
                    <a:lnTo>
                      <a:pt x="1690370" y="5199380"/>
                    </a:lnTo>
                    <a:cubicBezTo>
                      <a:pt x="1690370" y="5499100"/>
                      <a:pt x="1932940" y="5741670"/>
                      <a:pt x="2232660" y="5741670"/>
                    </a:cubicBezTo>
                    <a:lnTo>
                      <a:pt x="3599180" y="5741670"/>
                    </a:lnTo>
                    <a:cubicBezTo>
                      <a:pt x="3735070" y="5741670"/>
                      <a:pt x="3867150" y="5689600"/>
                      <a:pt x="3967480" y="5598161"/>
                    </a:cubicBezTo>
                    <a:lnTo>
                      <a:pt x="6177280" y="3553461"/>
                    </a:lnTo>
                    <a:cubicBezTo>
                      <a:pt x="6287770" y="3450591"/>
                      <a:pt x="6351270" y="3307081"/>
                      <a:pt x="6351270" y="3155951"/>
                    </a:cubicBezTo>
                    <a:lnTo>
                      <a:pt x="6351270" y="542290"/>
                    </a:lnTo>
                    <a:cubicBezTo>
                      <a:pt x="6350000" y="242570"/>
                      <a:pt x="6107430" y="0"/>
                      <a:pt x="5807710" y="0"/>
                    </a:cubicBezTo>
                    <a:lnTo>
                      <a:pt x="542290" y="0"/>
                    </a:lnTo>
                    <a:cubicBezTo>
                      <a:pt x="242570" y="0"/>
                      <a:pt x="0" y="242570"/>
                      <a:pt x="0" y="542290"/>
                    </a:cubicBezTo>
                    <a:close/>
                  </a:path>
                </a:pathLst>
              </a:custGeom>
              <a:solidFill>
                <a:srgbClr val="FFEEDE"/>
              </a:solidFill>
              <a:ln w="12700">
                <a:solidFill>
                  <a:srgbClr val="000000"/>
                </a:solidFill>
              </a:ln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2764505" y="3587787"/>
            <a:ext cx="12758990" cy="258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29"/>
              </a:lnSpc>
              <a:spcBef>
                <a:spcPct val="0"/>
              </a:spcBef>
            </a:pPr>
            <a:r>
              <a:rPr lang="en-US" sz="13592" spc="1304" dirty="0">
                <a:solidFill>
                  <a:srgbClr val="DE0002"/>
                </a:solidFill>
                <a:latin typeface="Reesha Italics"/>
              </a:rPr>
              <a:t>VERTECH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5004543" y="-1243483"/>
            <a:ext cx="12556010" cy="2600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252"/>
              </a:lnSpc>
              <a:spcBef>
                <a:spcPct val="0"/>
              </a:spcBef>
            </a:pPr>
            <a:r>
              <a:rPr lang="en-US" sz="15180" spc="1457">
                <a:solidFill>
                  <a:srgbClr val="DE0002"/>
                </a:solidFill>
                <a:latin typeface="Anton Italics"/>
              </a:rPr>
              <a:t>/////////////</a:t>
            </a:r>
          </a:p>
        </p:txBody>
      </p:sp>
      <p:grpSp>
        <p:nvGrpSpPr>
          <p:cNvPr id="15" name="Group 15"/>
          <p:cNvGrpSpPr/>
          <p:nvPr/>
        </p:nvGrpSpPr>
        <p:grpSpPr>
          <a:xfrm rot="-10800000">
            <a:off x="-5517547" y="7071420"/>
            <a:ext cx="16760687" cy="10854221"/>
            <a:chOff x="0" y="0"/>
            <a:chExt cx="22347583" cy="14472295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 rot="-5400000">
              <a:off x="3937644" y="-3937644"/>
              <a:ext cx="14472295" cy="22347583"/>
              <a:chOff x="0" y="0"/>
              <a:chExt cx="411226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 rot="-5400000">
              <a:off x="4691916" y="-881718"/>
              <a:ext cx="11459647" cy="17695564"/>
              <a:chOff x="0" y="0"/>
              <a:chExt cx="411226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9050">
                <a:solidFill>
                  <a:srgbClr val="FFEEDE"/>
                </a:solidFill>
              </a:ln>
            </p:spPr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 rot="-5400000">
              <a:off x="7472461" y="-439377"/>
              <a:ext cx="10463205" cy="16156895"/>
              <a:chOff x="0" y="0"/>
              <a:chExt cx="411226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FFEEDE"/>
              </a:solidFill>
              <a:ln w="12700">
                <a:solidFill>
                  <a:srgbClr val="000000"/>
                </a:solidFill>
              </a:ln>
            </p:spPr>
          </p:sp>
        </p:grpSp>
      </p:grpSp>
      <p:pic>
        <p:nvPicPr>
          <p:cNvPr id="22" name="Picture 2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29650" y="462915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cmd cmd="playFrom(0.0)">
              <p:cBhvr>
                <p:cTn id="2"/>
                <p:tgtEl>
                  <p:spTgt spid="22"/>
                </p:tgtEl>
              </p:cBhvr>
            </p:cmd>
            <p:audio>
              <p:cMediaNode vol="100000" showWhenStopped="0">
                <p:cTn id="3"/>
                <p:tgtEl>
                  <p:spTgt spid="2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8439" y="378383"/>
            <a:ext cx="15087648" cy="9055606"/>
            <a:chOff x="0" y="0"/>
            <a:chExt cx="6350000" cy="3811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3811270"/>
            </a:xfrm>
            <a:custGeom>
              <a:avLst/>
              <a:gdLst/>
              <a:ahLst/>
              <a:cxnLst/>
              <a:rect l="l" t="t" r="r" b="b"/>
              <a:pathLst>
                <a:path w="6350000" h="381127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blipFill>
              <a:blip r:embed="rId2"/>
              <a:stretch>
                <a:fillRect l="-6907" r="-6907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000216" y="7985167"/>
            <a:ext cx="7694499" cy="1817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6257"/>
              </a:lnSpc>
            </a:pPr>
            <a:r>
              <a:rPr lang="en-US" sz="7631" u="none" spc="732">
                <a:solidFill>
                  <a:srgbClr val="FFEEDE"/>
                </a:solidFill>
                <a:latin typeface="Reesha Italics"/>
              </a:rPr>
              <a:t>TECH TUTORIALS</a:t>
            </a:r>
          </a:p>
        </p:txBody>
      </p:sp>
      <p:grpSp>
        <p:nvGrpSpPr>
          <p:cNvPr id="5" name="Group 5"/>
          <p:cNvGrpSpPr/>
          <p:nvPr/>
        </p:nvGrpSpPr>
        <p:grpSpPr>
          <a:xfrm rot="-5400000">
            <a:off x="-9548712" y="-7833356"/>
            <a:ext cx="16760687" cy="10854221"/>
            <a:chOff x="0" y="0"/>
            <a:chExt cx="22347583" cy="14472295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5400000">
              <a:off x="3937644" y="-3937644"/>
              <a:ext cx="14472295" cy="22347583"/>
              <a:chOff x="0" y="0"/>
              <a:chExt cx="411226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id="8" name="Group 8"/>
            <p:cNvGrpSpPr>
              <a:grpSpLocks noChangeAspect="1"/>
            </p:cNvGrpSpPr>
            <p:nvPr/>
          </p:nvGrpSpPr>
          <p:grpSpPr>
            <a:xfrm rot="-5400000">
              <a:off x="4691916" y="-881718"/>
              <a:ext cx="11459647" cy="17695564"/>
              <a:chOff x="0" y="0"/>
              <a:chExt cx="411226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9050">
                <a:solidFill>
                  <a:srgbClr val="FFEEDE"/>
                </a:solidFill>
              </a:ln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5400000">
              <a:off x="7472461" y="-439377"/>
              <a:ext cx="10463205" cy="16156895"/>
              <a:chOff x="0" y="0"/>
              <a:chExt cx="411226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FFEEDE"/>
              </a:solidFill>
              <a:ln w="12700">
                <a:solidFill>
                  <a:srgbClr val="000000"/>
                </a:solidFill>
              </a:ln>
            </p:spPr>
          </p:sp>
        </p:grpSp>
      </p:grp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10800000">
            <a:off x="511281" y="4053449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sp>
        <p:nvSpPr>
          <p:cNvPr id="3" name="TextBox 3"/>
          <p:cNvSpPr txBox="1"/>
          <p:nvPr/>
        </p:nvSpPr>
        <p:spPr>
          <a:xfrm rot="-10800000">
            <a:off x="511281" y="-2465821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43281" y="-988451"/>
            <a:ext cx="13551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>
                <a:solidFill>
                  <a:srgbClr val="FFEEDE"/>
                </a:solidFill>
                <a:latin typeface="Reesha Italics"/>
              </a:rPr>
              <a:t>VVV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43281" y="5340382"/>
            <a:ext cx="13551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>
                <a:solidFill>
                  <a:srgbClr val="FFEEDE"/>
                </a:solidFill>
                <a:latin typeface="Reesha Italics"/>
              </a:rPr>
              <a:t>VVV</a:t>
            </a:r>
          </a:p>
        </p:txBody>
      </p:sp>
    </p:spTree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43315" y="-7004808"/>
            <a:ext cx="13170353" cy="9776006"/>
            <a:chOff x="0" y="0"/>
            <a:chExt cx="17560470" cy="13034675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5400000">
              <a:off x="3004503" y="-1521292"/>
              <a:ext cx="12085420" cy="17026514"/>
              <a:chOff x="0" y="0"/>
              <a:chExt cx="450723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59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505960" h="635000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lnTo>
                      <a:pt x="562610" y="4522470"/>
                    </a:ln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>
            <a:xfrm rot="5400000">
              <a:off x="2470547" y="-2470547"/>
              <a:ext cx="12085420" cy="17026514"/>
              <a:chOff x="0" y="0"/>
              <a:chExt cx="450723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45059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505960" h="635000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lnTo>
                      <a:pt x="562610" y="4522470"/>
                    </a:ln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9050">
                <a:solidFill>
                  <a:srgbClr val="FFEEDE"/>
                </a:solidFill>
              </a:ln>
            </p:spPr>
          </p:sp>
        </p:grp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5400000">
              <a:off x="3176676" y="-911501"/>
              <a:ext cx="9872198" cy="13908422"/>
              <a:chOff x="0" y="0"/>
              <a:chExt cx="450723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5059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505960" h="6350000">
                    <a:moveTo>
                      <a:pt x="0" y="561340"/>
                    </a:moveTo>
                    <a:lnTo>
                      <a:pt x="0" y="3961130"/>
                    </a:lnTo>
                    <a:cubicBezTo>
                      <a:pt x="0" y="4272280"/>
                      <a:pt x="252730" y="4523740"/>
                      <a:pt x="562610" y="4522470"/>
                    </a:cubicBezTo>
                    <a:lnTo>
                      <a:pt x="562610" y="4522470"/>
                    </a:lnTo>
                    <a:cubicBezTo>
                      <a:pt x="873760" y="4521200"/>
                      <a:pt x="1126490" y="4773930"/>
                      <a:pt x="1125220" y="5085080"/>
                    </a:cubicBezTo>
                    <a:lnTo>
                      <a:pt x="1123950" y="5787390"/>
                    </a:lnTo>
                    <a:cubicBezTo>
                      <a:pt x="1123950" y="6098540"/>
                      <a:pt x="1375410" y="6350000"/>
                      <a:pt x="1685290" y="6350000"/>
                    </a:cubicBezTo>
                    <a:lnTo>
                      <a:pt x="3944620" y="6350000"/>
                    </a:lnTo>
                    <a:cubicBezTo>
                      <a:pt x="4254500" y="6350000"/>
                      <a:pt x="4505960" y="6098540"/>
                      <a:pt x="4505960" y="5788660"/>
                    </a:cubicBezTo>
                    <a:lnTo>
                      <a:pt x="4505960" y="2679700"/>
                    </a:lnTo>
                    <a:cubicBezTo>
                      <a:pt x="4505960" y="2494280"/>
                      <a:pt x="4414520" y="2321560"/>
                      <a:pt x="4262120" y="2217420"/>
                    </a:cubicBezTo>
                    <a:lnTo>
                      <a:pt x="1184910" y="99060"/>
                    </a:lnTo>
                    <a:cubicBezTo>
                      <a:pt x="1090930" y="34290"/>
                      <a:pt x="980440" y="0"/>
                      <a:pt x="866140" y="0"/>
                    </a:cubicBezTo>
                    <a:lnTo>
                      <a:pt x="561340" y="0"/>
                    </a:lnTo>
                    <a:cubicBezTo>
                      <a:pt x="251460" y="0"/>
                      <a:pt x="0" y="251460"/>
                      <a:pt x="0" y="561340"/>
                    </a:cubicBezTo>
                    <a:close/>
                  </a:path>
                </a:pathLst>
              </a:custGeom>
              <a:solidFill>
                <a:srgbClr val="FFEEDE"/>
              </a:solidFill>
              <a:ln w="12700">
                <a:solidFill>
                  <a:srgbClr val="000000"/>
                </a:solidFill>
              </a:ln>
            </p:spPr>
          </p:sp>
        </p:grp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4962437" y="7379736"/>
            <a:ext cx="10286208" cy="9298732"/>
            <a:chOff x="0" y="0"/>
            <a:chExt cx="6350000" cy="574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1270" cy="5741670"/>
            </a:xfrm>
            <a:custGeom>
              <a:avLst/>
              <a:gdLst/>
              <a:ahLst/>
              <a:cxnLst/>
              <a:rect l="l" t="t" r="r" b="b"/>
              <a:pathLst>
                <a:path w="6351270" h="5741670">
                  <a:moveTo>
                    <a:pt x="0" y="542290"/>
                  </a:moveTo>
                  <a:lnTo>
                    <a:pt x="0" y="2392680"/>
                  </a:lnTo>
                  <a:cubicBezTo>
                    <a:pt x="0" y="2691130"/>
                    <a:pt x="242570" y="2933700"/>
                    <a:pt x="542290" y="2933700"/>
                  </a:cubicBezTo>
                  <a:lnTo>
                    <a:pt x="1148080" y="2933700"/>
                  </a:lnTo>
                  <a:cubicBezTo>
                    <a:pt x="1447800" y="2933700"/>
                    <a:pt x="1690370" y="3176270"/>
                    <a:pt x="1690370" y="3475990"/>
                  </a:cubicBezTo>
                  <a:lnTo>
                    <a:pt x="1690370" y="5199380"/>
                  </a:lnTo>
                  <a:cubicBezTo>
                    <a:pt x="1690370" y="5499100"/>
                    <a:pt x="1932940" y="5741670"/>
                    <a:pt x="2232660" y="5741670"/>
                  </a:cubicBezTo>
                  <a:lnTo>
                    <a:pt x="3599180" y="5741670"/>
                  </a:lnTo>
                  <a:cubicBezTo>
                    <a:pt x="3735070" y="5741670"/>
                    <a:pt x="3867150" y="5689600"/>
                    <a:pt x="3967480" y="5598161"/>
                  </a:cubicBezTo>
                  <a:lnTo>
                    <a:pt x="6177280" y="3553461"/>
                  </a:lnTo>
                  <a:cubicBezTo>
                    <a:pt x="6287770" y="3450591"/>
                    <a:pt x="6351270" y="3307081"/>
                    <a:pt x="6351270" y="3155951"/>
                  </a:cubicBezTo>
                  <a:lnTo>
                    <a:pt x="6351270" y="542290"/>
                  </a:lnTo>
                  <a:cubicBezTo>
                    <a:pt x="6350000" y="242570"/>
                    <a:pt x="6107430" y="0"/>
                    <a:pt x="5807710" y="0"/>
                  </a:cubicBezTo>
                  <a:lnTo>
                    <a:pt x="542290" y="0"/>
                  </a:lnTo>
                  <a:cubicBezTo>
                    <a:pt x="242570" y="0"/>
                    <a:pt x="0" y="242570"/>
                    <a:pt x="0" y="542290"/>
                  </a:cubicBezTo>
                  <a:close/>
                </a:path>
              </a:pathLst>
            </a:custGeom>
            <a:solidFill>
              <a:srgbClr val="FFEEDE"/>
            </a:solidFill>
            <a:ln w="1905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5400000">
            <a:off x="9828096" y="-4156075"/>
            <a:ext cx="8229600" cy="13854545"/>
            <a:chOff x="0" y="0"/>
            <a:chExt cx="37719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771900" cy="6502400"/>
            </a:xfrm>
            <a:custGeom>
              <a:avLst/>
              <a:gdLst/>
              <a:ahLst/>
              <a:cxnLst/>
              <a:rect l="l" t="t" r="r" b="b"/>
              <a:pathLst>
                <a:path w="3771900" h="6502400">
                  <a:moveTo>
                    <a:pt x="0" y="546100"/>
                  </a:moveTo>
                  <a:lnTo>
                    <a:pt x="0" y="3953510"/>
                  </a:lnTo>
                  <a:cubicBezTo>
                    <a:pt x="0" y="4132580"/>
                    <a:pt x="87630" y="4301490"/>
                    <a:pt x="236220" y="4403090"/>
                  </a:cubicBezTo>
                  <a:lnTo>
                    <a:pt x="2914650" y="6252210"/>
                  </a:lnTo>
                  <a:cubicBezTo>
                    <a:pt x="3276600" y="6502400"/>
                    <a:pt x="3771900" y="6243320"/>
                    <a:pt x="3771900" y="5802630"/>
                  </a:cubicBezTo>
                  <a:lnTo>
                    <a:pt x="3771900" y="546100"/>
                  </a:lnTo>
                  <a:cubicBezTo>
                    <a:pt x="3771900" y="243840"/>
                    <a:pt x="3526790" y="0"/>
                    <a:pt x="3225800" y="0"/>
                  </a:cubicBezTo>
                  <a:lnTo>
                    <a:pt x="546100" y="0"/>
                  </a:lnTo>
                  <a:cubicBezTo>
                    <a:pt x="245110" y="0"/>
                    <a:pt x="0" y="245110"/>
                    <a:pt x="0" y="546100"/>
                  </a:cubicBezTo>
                  <a:close/>
                </a:path>
              </a:pathLst>
            </a:custGeom>
            <a:solidFill>
              <a:srgbClr val="FFEEDE"/>
            </a:solidFill>
            <a:ln w="19050">
              <a:solidFill>
                <a:srgbClr val="000000"/>
              </a:solidFill>
            </a:ln>
          </p:spPr>
        </p:sp>
      </p:grpSp>
      <p:sp>
        <p:nvSpPr>
          <p:cNvPr id="13" name="TextBox 13"/>
          <p:cNvSpPr txBox="1"/>
          <p:nvPr/>
        </p:nvSpPr>
        <p:spPr>
          <a:xfrm>
            <a:off x="1028700" y="4302124"/>
            <a:ext cx="16230600" cy="181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57"/>
              </a:lnSpc>
            </a:pPr>
            <a:r>
              <a:rPr lang="en-US" sz="7631" spc="732">
                <a:solidFill>
                  <a:srgbClr val="DE0002"/>
                </a:solidFill>
                <a:latin typeface="Reesha Italics"/>
              </a:rPr>
              <a:t>HOW TO IMPROVE YOUR PHONE'S PERFORMANCE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02726" y="5689872"/>
            <a:ext cx="14313148" cy="2726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28"/>
              </a:lnSpc>
              <a:spcBef>
                <a:spcPct val="0"/>
              </a:spcBef>
            </a:pPr>
            <a:r>
              <a:rPr lang="en-US" sz="15949" spc="1531">
                <a:solidFill>
                  <a:srgbClr val="DE0002"/>
                </a:solidFill>
                <a:latin typeface="Anton Italics"/>
              </a:rPr>
              <a:t>/////////////</a:t>
            </a:r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6236973" y="1364563"/>
            <a:ext cx="14306186" cy="8586573"/>
            <a:chOff x="0" y="0"/>
            <a:chExt cx="6350000" cy="3811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3811270"/>
            </a:xfrm>
            <a:custGeom>
              <a:avLst/>
              <a:gdLst/>
              <a:ahLst/>
              <a:cxnLst/>
              <a:rect l="l" t="t" r="r" b="b"/>
              <a:pathLst>
                <a:path w="6350000" h="381127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solidFill>
              <a:srgbClr val="FFEEDE"/>
            </a:solidFill>
            <a:ln w="19050">
              <a:solidFill>
                <a:srgbClr val="D6BAA2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8792075" y="5657849"/>
            <a:ext cx="14306186" cy="8586573"/>
            <a:chOff x="0" y="0"/>
            <a:chExt cx="6350000" cy="38112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3811270"/>
            </a:xfrm>
            <a:custGeom>
              <a:avLst/>
              <a:gdLst/>
              <a:ahLst/>
              <a:cxnLst/>
              <a:rect l="l" t="t" r="r" b="b"/>
              <a:pathLst>
                <a:path w="6350000" h="3811270">
                  <a:moveTo>
                    <a:pt x="1648460" y="0"/>
                  </a:moveTo>
                  <a:lnTo>
                    <a:pt x="5812790" y="0"/>
                  </a:lnTo>
                  <a:cubicBezTo>
                    <a:pt x="6109970" y="0"/>
                    <a:pt x="6350000" y="240030"/>
                    <a:pt x="6350000" y="537210"/>
                  </a:cubicBezTo>
                  <a:lnTo>
                    <a:pt x="6350000" y="2466340"/>
                  </a:lnTo>
                  <a:cubicBezTo>
                    <a:pt x="6350000" y="2763520"/>
                    <a:pt x="6109970" y="3003550"/>
                    <a:pt x="5812790" y="3003550"/>
                  </a:cubicBezTo>
                  <a:lnTo>
                    <a:pt x="4751070" y="3003550"/>
                  </a:lnTo>
                  <a:cubicBezTo>
                    <a:pt x="4587240" y="3003550"/>
                    <a:pt x="4431030" y="3078480"/>
                    <a:pt x="4329430" y="3208020"/>
                  </a:cubicBezTo>
                  <a:lnTo>
                    <a:pt x="4013200" y="3606800"/>
                  </a:lnTo>
                  <a:cubicBezTo>
                    <a:pt x="3911600" y="3735070"/>
                    <a:pt x="3756660" y="3811270"/>
                    <a:pt x="3591560" y="3811270"/>
                  </a:cubicBezTo>
                  <a:lnTo>
                    <a:pt x="537210" y="3811270"/>
                  </a:lnTo>
                  <a:cubicBezTo>
                    <a:pt x="240030" y="3811270"/>
                    <a:pt x="0" y="3571240"/>
                    <a:pt x="0" y="3274060"/>
                  </a:cubicBezTo>
                  <a:lnTo>
                    <a:pt x="0" y="1375410"/>
                  </a:lnTo>
                  <a:cubicBezTo>
                    <a:pt x="0" y="1206500"/>
                    <a:pt x="78740" y="1047750"/>
                    <a:pt x="213360" y="946150"/>
                  </a:cubicBezTo>
                  <a:lnTo>
                    <a:pt x="1324610" y="107950"/>
                  </a:lnTo>
                  <a:cubicBezTo>
                    <a:pt x="1417320" y="38100"/>
                    <a:pt x="1531620" y="0"/>
                    <a:pt x="1648460" y="0"/>
                  </a:cubicBezTo>
                  <a:close/>
                </a:path>
              </a:pathLst>
            </a:custGeom>
            <a:solidFill>
              <a:srgbClr val="FFEEDE"/>
            </a:solidFill>
            <a:ln w="19050">
              <a:solidFill>
                <a:srgbClr val="D6BAA2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17526000" y="-8424885"/>
            <a:ext cx="10620296" cy="10287000"/>
            <a:chOff x="0" y="0"/>
            <a:chExt cx="14160394" cy="1371600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5433601"/>
              <a:ext cx="13799398" cy="8282399"/>
              <a:chOff x="0" y="0"/>
              <a:chExt cx="6350000" cy="381127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381127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3811270">
                    <a:moveTo>
                      <a:pt x="1648460" y="0"/>
                    </a:moveTo>
                    <a:lnTo>
                      <a:pt x="5812790" y="0"/>
                    </a:lnTo>
                    <a:cubicBezTo>
                      <a:pt x="6109970" y="0"/>
                      <a:pt x="6350000" y="240030"/>
                      <a:pt x="6350000" y="537210"/>
                    </a:cubicBezTo>
                    <a:lnTo>
                      <a:pt x="6350000" y="2466340"/>
                    </a:lnTo>
                    <a:cubicBezTo>
                      <a:pt x="6350000" y="2763520"/>
                      <a:pt x="6109970" y="3003550"/>
                      <a:pt x="5812790" y="3003550"/>
                    </a:cubicBezTo>
                    <a:lnTo>
                      <a:pt x="4751070" y="3003550"/>
                    </a:lnTo>
                    <a:cubicBezTo>
                      <a:pt x="4587240" y="3003550"/>
                      <a:pt x="4431030" y="3078480"/>
                      <a:pt x="4329430" y="3208020"/>
                    </a:cubicBezTo>
                    <a:lnTo>
                      <a:pt x="4013200" y="3606800"/>
                    </a:lnTo>
                    <a:cubicBezTo>
                      <a:pt x="3911600" y="3735070"/>
                      <a:pt x="3756660" y="3811270"/>
                      <a:pt x="3591560" y="3811270"/>
                    </a:cubicBezTo>
                    <a:lnTo>
                      <a:pt x="537210" y="3811270"/>
                    </a:lnTo>
                    <a:cubicBezTo>
                      <a:pt x="240030" y="3811270"/>
                      <a:pt x="0" y="3571240"/>
                      <a:pt x="0" y="3274060"/>
                    </a:cubicBezTo>
                    <a:lnTo>
                      <a:pt x="0" y="1375410"/>
                    </a:lnTo>
                    <a:cubicBezTo>
                      <a:pt x="0" y="1206500"/>
                      <a:pt x="78740" y="1047750"/>
                      <a:pt x="213360" y="946150"/>
                    </a:cubicBezTo>
                    <a:lnTo>
                      <a:pt x="1324610" y="107950"/>
                    </a:lnTo>
                    <a:cubicBezTo>
                      <a:pt x="1417320" y="38100"/>
                      <a:pt x="1531620" y="0"/>
                      <a:pt x="1648460" y="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1072341" y="5943314"/>
              <a:ext cx="11654715" cy="6995160"/>
              <a:chOff x="0" y="0"/>
              <a:chExt cx="6350000" cy="38112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381127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3811270">
                    <a:moveTo>
                      <a:pt x="1648460" y="0"/>
                    </a:moveTo>
                    <a:lnTo>
                      <a:pt x="5812790" y="0"/>
                    </a:lnTo>
                    <a:cubicBezTo>
                      <a:pt x="6109970" y="0"/>
                      <a:pt x="6350000" y="240030"/>
                      <a:pt x="6350000" y="537210"/>
                    </a:cubicBezTo>
                    <a:lnTo>
                      <a:pt x="6350000" y="2466340"/>
                    </a:lnTo>
                    <a:cubicBezTo>
                      <a:pt x="6350000" y="2763520"/>
                      <a:pt x="6109970" y="3003550"/>
                      <a:pt x="5812790" y="3003550"/>
                    </a:cubicBezTo>
                    <a:lnTo>
                      <a:pt x="4751070" y="3003550"/>
                    </a:lnTo>
                    <a:cubicBezTo>
                      <a:pt x="4587240" y="3003550"/>
                      <a:pt x="4431030" y="3078480"/>
                      <a:pt x="4329430" y="3208020"/>
                    </a:cubicBezTo>
                    <a:lnTo>
                      <a:pt x="4013200" y="3606800"/>
                    </a:lnTo>
                    <a:cubicBezTo>
                      <a:pt x="3911600" y="3735070"/>
                      <a:pt x="3756660" y="3811270"/>
                      <a:pt x="3591560" y="3811270"/>
                    </a:cubicBezTo>
                    <a:lnTo>
                      <a:pt x="537210" y="3811270"/>
                    </a:lnTo>
                    <a:cubicBezTo>
                      <a:pt x="240030" y="3811270"/>
                      <a:pt x="0" y="3571240"/>
                      <a:pt x="0" y="3274060"/>
                    </a:cubicBezTo>
                    <a:lnTo>
                      <a:pt x="0" y="1375410"/>
                    </a:lnTo>
                    <a:cubicBezTo>
                      <a:pt x="0" y="1206500"/>
                      <a:pt x="78740" y="1047750"/>
                      <a:pt x="213360" y="946150"/>
                    </a:cubicBezTo>
                    <a:lnTo>
                      <a:pt x="1324610" y="107950"/>
                    </a:lnTo>
                    <a:cubicBezTo>
                      <a:pt x="1417320" y="38100"/>
                      <a:pt x="1531620" y="0"/>
                      <a:pt x="1648460" y="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9050">
                <a:solidFill>
                  <a:srgbClr val="FFEEDE"/>
                </a:solidFill>
              </a:ln>
            </p:spPr>
          </p:sp>
        </p:grp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 rot="-10800000">
              <a:off x="2139153" y="0"/>
              <a:ext cx="12021242" cy="10867203"/>
              <a:chOff x="0" y="0"/>
              <a:chExt cx="6350000" cy="5740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1270" cy="5741670"/>
              </a:xfrm>
              <a:custGeom>
                <a:avLst/>
                <a:gdLst/>
                <a:ahLst/>
                <a:cxnLst/>
                <a:rect l="l" t="t" r="r" b="b"/>
                <a:pathLst>
                  <a:path w="6351270" h="5741670">
                    <a:moveTo>
                      <a:pt x="0" y="542290"/>
                    </a:moveTo>
                    <a:lnTo>
                      <a:pt x="0" y="2392680"/>
                    </a:lnTo>
                    <a:cubicBezTo>
                      <a:pt x="0" y="2691130"/>
                      <a:pt x="242570" y="2933700"/>
                      <a:pt x="542290" y="2933700"/>
                    </a:cubicBezTo>
                    <a:lnTo>
                      <a:pt x="1148080" y="2933700"/>
                    </a:lnTo>
                    <a:cubicBezTo>
                      <a:pt x="1447800" y="2933700"/>
                      <a:pt x="1690370" y="3176270"/>
                      <a:pt x="1690370" y="3475990"/>
                    </a:cubicBezTo>
                    <a:lnTo>
                      <a:pt x="1690370" y="5199380"/>
                    </a:lnTo>
                    <a:cubicBezTo>
                      <a:pt x="1690370" y="5499100"/>
                      <a:pt x="1932940" y="5741670"/>
                      <a:pt x="2232660" y="5741670"/>
                    </a:cubicBezTo>
                    <a:lnTo>
                      <a:pt x="3599180" y="5741670"/>
                    </a:lnTo>
                    <a:cubicBezTo>
                      <a:pt x="3735070" y="5741670"/>
                      <a:pt x="3867150" y="5689600"/>
                      <a:pt x="3967480" y="5598161"/>
                    </a:cubicBezTo>
                    <a:lnTo>
                      <a:pt x="6177280" y="3553461"/>
                    </a:lnTo>
                    <a:cubicBezTo>
                      <a:pt x="6287770" y="3450591"/>
                      <a:pt x="6351270" y="3307081"/>
                      <a:pt x="6351270" y="3155951"/>
                    </a:cubicBezTo>
                    <a:lnTo>
                      <a:pt x="6351270" y="542290"/>
                    </a:lnTo>
                    <a:cubicBezTo>
                      <a:pt x="6350000" y="242570"/>
                      <a:pt x="6107430" y="0"/>
                      <a:pt x="5807710" y="0"/>
                    </a:cubicBezTo>
                    <a:lnTo>
                      <a:pt x="542290" y="0"/>
                    </a:lnTo>
                    <a:cubicBezTo>
                      <a:pt x="242570" y="0"/>
                      <a:pt x="0" y="242570"/>
                      <a:pt x="0" y="542290"/>
                    </a:cubicBezTo>
                    <a:close/>
                  </a:path>
                </a:pathLst>
              </a:custGeom>
              <a:solidFill>
                <a:srgbClr val="FFEEDE"/>
              </a:solidFill>
              <a:ln w="12700">
                <a:solidFill>
                  <a:srgbClr val="000000"/>
                </a:solidFill>
              </a:ln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2764505" y="3587787"/>
            <a:ext cx="12758990" cy="478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29"/>
              </a:lnSpc>
              <a:spcBef>
                <a:spcPct val="0"/>
              </a:spcBef>
            </a:pPr>
            <a:r>
              <a:rPr lang="en-US" sz="13592" spc="1304" dirty="0">
                <a:solidFill>
                  <a:srgbClr val="DE0002"/>
                </a:solidFill>
                <a:latin typeface="Parchment" panose="03040602040708040804" pitchFamily="66" charset="0"/>
              </a:rPr>
              <a:t>VERTECH</a:t>
            </a:r>
            <a:r>
              <a:rPr lang="zh-TW" altLang="en-US" sz="13592" b="1" spc="1304" dirty="0">
                <a:solidFill>
                  <a:srgbClr val="DE00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專題</a:t>
            </a:r>
            <a:endParaRPr lang="en-US" sz="13592" b="1" spc="1304" dirty="0">
              <a:solidFill>
                <a:srgbClr val="DE000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-12115148" y="-4581390"/>
            <a:ext cx="12556010" cy="2600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252"/>
              </a:lnSpc>
              <a:spcBef>
                <a:spcPct val="0"/>
              </a:spcBef>
            </a:pPr>
            <a:r>
              <a:rPr lang="en-US" sz="15180" spc="1457" dirty="0">
                <a:solidFill>
                  <a:srgbClr val="DE0002"/>
                </a:solidFill>
                <a:latin typeface="Anton Italics"/>
              </a:rPr>
              <a:t>/////////////</a:t>
            </a:r>
          </a:p>
        </p:txBody>
      </p:sp>
      <p:grpSp>
        <p:nvGrpSpPr>
          <p:cNvPr id="15" name="Group 15"/>
          <p:cNvGrpSpPr/>
          <p:nvPr/>
        </p:nvGrpSpPr>
        <p:grpSpPr>
          <a:xfrm rot="-10800000">
            <a:off x="-3822871" y="11239500"/>
            <a:ext cx="16760687" cy="10854221"/>
            <a:chOff x="0" y="0"/>
            <a:chExt cx="22347583" cy="14472295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 rot="-5400000">
              <a:off x="3937644" y="-3937644"/>
              <a:ext cx="14472295" cy="22347583"/>
              <a:chOff x="0" y="0"/>
              <a:chExt cx="411226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 rot="-5400000">
              <a:off x="4691916" y="-881718"/>
              <a:ext cx="11459647" cy="17695564"/>
              <a:chOff x="0" y="0"/>
              <a:chExt cx="411226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DE0002"/>
              </a:solidFill>
              <a:ln w="19050">
                <a:solidFill>
                  <a:srgbClr val="FFEEDE"/>
                </a:solidFill>
              </a:ln>
            </p:spPr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 rot="-5400000">
              <a:off x="7472461" y="-439377"/>
              <a:ext cx="10463205" cy="16156895"/>
              <a:chOff x="0" y="0"/>
              <a:chExt cx="411226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11226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112260" h="6350000">
                    <a:moveTo>
                      <a:pt x="4112260" y="623570"/>
                    </a:moveTo>
                    <a:lnTo>
                      <a:pt x="4112260" y="2641600"/>
                    </a:lnTo>
                    <a:cubicBezTo>
                      <a:pt x="4112260" y="2821940"/>
                      <a:pt x="4033520" y="2993390"/>
                      <a:pt x="3897630" y="3112770"/>
                    </a:cubicBezTo>
                    <a:lnTo>
                      <a:pt x="3897630" y="3112770"/>
                    </a:lnTo>
                    <a:cubicBezTo>
                      <a:pt x="3761740" y="3230880"/>
                      <a:pt x="3683000" y="3402330"/>
                      <a:pt x="3683000" y="3583940"/>
                    </a:cubicBezTo>
                    <a:lnTo>
                      <a:pt x="3683000" y="5726430"/>
                    </a:lnTo>
                    <a:cubicBezTo>
                      <a:pt x="3683000" y="6070600"/>
                      <a:pt x="3403600" y="6350000"/>
                      <a:pt x="3059430" y="6350000"/>
                    </a:cubicBezTo>
                    <a:lnTo>
                      <a:pt x="623570" y="6350000"/>
                    </a:lnTo>
                    <a:cubicBezTo>
                      <a:pt x="279400" y="6350000"/>
                      <a:pt x="0" y="6070600"/>
                      <a:pt x="0" y="5726430"/>
                    </a:cubicBezTo>
                    <a:lnTo>
                      <a:pt x="0" y="623570"/>
                    </a:lnTo>
                    <a:cubicBezTo>
                      <a:pt x="0" y="279400"/>
                      <a:pt x="279400" y="0"/>
                      <a:pt x="623570" y="0"/>
                    </a:cubicBezTo>
                    <a:lnTo>
                      <a:pt x="3489960" y="0"/>
                    </a:lnTo>
                    <a:cubicBezTo>
                      <a:pt x="3834130" y="0"/>
                      <a:pt x="4112260" y="279400"/>
                      <a:pt x="4112260" y="623570"/>
                    </a:cubicBezTo>
                    <a:close/>
                  </a:path>
                </a:pathLst>
              </a:custGeom>
              <a:solidFill>
                <a:srgbClr val="FFEEDE"/>
              </a:solidFill>
              <a:ln w="12700">
                <a:solidFill>
                  <a:srgbClr val="000000"/>
                </a:solidFill>
              </a:ln>
            </p:spPr>
          </p:sp>
        </p:grpSp>
      </p:grpSp>
      <p:pic>
        <p:nvPicPr>
          <p:cNvPr id="22" name="Picture 2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29650" y="4629150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25323"/>
      </p:ext>
    </p:extLst>
  </p:cSld>
  <p:clrMapOvr>
    <a:masterClrMapping/>
  </p:clrMapOvr>
  <p:timing>
    <p:tnLst>
      <p:par>
        <p:cTn id="1" dur="indefinite" restart="never" nodeType="tmRoot">
          <p:childTnLst>
            <p:cmd cmd="playFrom(0.0)">
              <p:cBhvr>
                <p:cTn id="2"/>
                <p:tgtEl>
                  <p:spTgt spid="22"/>
                </p:tgtEl>
              </p:cBhvr>
            </p:cmd>
            <p:audio>
              <p:cMediaNode vol="100000" showWhenStopped="0">
                <p:cTn id="3"/>
                <p:tgtEl>
                  <p:spTgt spid="2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TextBox 1"/>
          <p:cNvSpPr txBox="1"/>
          <p:nvPr/>
        </p:nvSpPr>
        <p:spPr>
          <a:xfrm rot="-10800000">
            <a:off x="-3352800" y="-194310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289BC98-C793-9405-C5D0-C37566923B51}"/>
              </a:ext>
            </a:extLst>
          </p:cNvPr>
          <p:cNvCxnSpPr/>
          <p:nvPr/>
        </p:nvCxnSpPr>
        <p:spPr>
          <a:xfrm flipH="1">
            <a:off x="0" y="3619500"/>
            <a:ext cx="14249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34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TextBox 1"/>
          <p:cNvSpPr txBox="1"/>
          <p:nvPr/>
        </p:nvSpPr>
        <p:spPr>
          <a:xfrm rot="-10800000">
            <a:off x="-3352800" y="-194310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289BC98-C793-9405-C5D0-C37566923B51}"/>
              </a:ext>
            </a:extLst>
          </p:cNvPr>
          <p:cNvCxnSpPr/>
          <p:nvPr/>
        </p:nvCxnSpPr>
        <p:spPr>
          <a:xfrm flipH="1">
            <a:off x="0" y="9944100"/>
            <a:ext cx="14249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TextBox 3">
            <a:extLst>
              <a:ext uri="{FF2B5EF4-FFF2-40B4-BE49-F238E27FC236}">
                <a16:creationId xmlns:a16="http://schemas.microsoft.com/office/drawing/2014/main" id="{930A6065-AB63-8C47-D7C0-B1FFD74D9DDE}"/>
              </a:ext>
            </a:extLst>
          </p:cNvPr>
          <p:cNvSpPr txBox="1"/>
          <p:nvPr/>
        </p:nvSpPr>
        <p:spPr>
          <a:xfrm rot="-10800000">
            <a:off x="-3200400" y="453390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sp>
        <p:nvSpPr>
          <p:cNvPr id="4" name="!!TextBox 2">
            <a:extLst>
              <a:ext uri="{FF2B5EF4-FFF2-40B4-BE49-F238E27FC236}">
                <a16:creationId xmlns:a16="http://schemas.microsoft.com/office/drawing/2014/main" id="{DED1E6A1-ABCF-7199-6D61-81FB788A56A3}"/>
              </a:ext>
            </a:extLst>
          </p:cNvPr>
          <p:cNvSpPr txBox="1"/>
          <p:nvPr/>
        </p:nvSpPr>
        <p:spPr>
          <a:xfrm rot="-10800000">
            <a:off x="-3196389" y="143728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</p:spTree>
    <p:extLst>
      <p:ext uri="{BB962C8B-B14F-4D97-AF65-F5344CB8AC3E}">
        <p14:creationId xmlns:p14="http://schemas.microsoft.com/office/powerpoint/2010/main" val="8783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TextBox 1"/>
          <p:cNvSpPr txBox="1"/>
          <p:nvPr/>
        </p:nvSpPr>
        <p:spPr>
          <a:xfrm rot="-10800000">
            <a:off x="-3352800" y="-194310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289BC98-C793-9405-C5D0-C37566923B51}"/>
              </a:ext>
            </a:extLst>
          </p:cNvPr>
          <p:cNvCxnSpPr/>
          <p:nvPr/>
        </p:nvCxnSpPr>
        <p:spPr>
          <a:xfrm flipH="1">
            <a:off x="0" y="9944100"/>
            <a:ext cx="14249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TextBox 3">
            <a:extLst>
              <a:ext uri="{FF2B5EF4-FFF2-40B4-BE49-F238E27FC236}">
                <a16:creationId xmlns:a16="http://schemas.microsoft.com/office/drawing/2014/main" id="{930A6065-AB63-8C47-D7C0-B1FFD74D9DDE}"/>
              </a:ext>
            </a:extLst>
          </p:cNvPr>
          <p:cNvSpPr txBox="1"/>
          <p:nvPr/>
        </p:nvSpPr>
        <p:spPr>
          <a:xfrm rot="-10800000">
            <a:off x="-3200400" y="453390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sp>
        <p:nvSpPr>
          <p:cNvPr id="4" name="!!TextBox 2">
            <a:extLst>
              <a:ext uri="{FF2B5EF4-FFF2-40B4-BE49-F238E27FC236}">
                <a16:creationId xmlns:a16="http://schemas.microsoft.com/office/drawing/2014/main" id="{DED1E6A1-ABCF-7199-6D61-81FB788A56A3}"/>
              </a:ext>
            </a:extLst>
          </p:cNvPr>
          <p:cNvSpPr txBox="1"/>
          <p:nvPr/>
        </p:nvSpPr>
        <p:spPr>
          <a:xfrm rot="-10800000">
            <a:off x="5949474" y="143728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</p:spTree>
    <p:extLst>
      <p:ext uri="{BB962C8B-B14F-4D97-AF65-F5344CB8AC3E}">
        <p14:creationId xmlns:p14="http://schemas.microsoft.com/office/powerpoint/2010/main" val="356227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TextBox 1"/>
          <p:cNvSpPr txBox="1"/>
          <p:nvPr/>
        </p:nvSpPr>
        <p:spPr>
          <a:xfrm rot="-10800000">
            <a:off x="-3352800" y="-194310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289BC98-C793-9405-C5D0-C37566923B51}"/>
              </a:ext>
            </a:extLst>
          </p:cNvPr>
          <p:cNvCxnSpPr/>
          <p:nvPr/>
        </p:nvCxnSpPr>
        <p:spPr>
          <a:xfrm flipH="1">
            <a:off x="0" y="9944100"/>
            <a:ext cx="14249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!!TextBox 3">
            <a:extLst>
              <a:ext uri="{FF2B5EF4-FFF2-40B4-BE49-F238E27FC236}">
                <a16:creationId xmlns:a16="http://schemas.microsoft.com/office/drawing/2014/main" id="{930A6065-AB63-8C47-D7C0-B1FFD74D9DDE}"/>
              </a:ext>
            </a:extLst>
          </p:cNvPr>
          <p:cNvSpPr txBox="1"/>
          <p:nvPr/>
        </p:nvSpPr>
        <p:spPr>
          <a:xfrm rot="-10800000">
            <a:off x="-3200400" y="453390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sp>
        <p:nvSpPr>
          <p:cNvPr id="4" name="!!TextBox 2">
            <a:extLst>
              <a:ext uri="{FF2B5EF4-FFF2-40B4-BE49-F238E27FC236}">
                <a16:creationId xmlns:a16="http://schemas.microsoft.com/office/drawing/2014/main" id="{DED1E6A1-ABCF-7199-6D61-81FB788A56A3}"/>
              </a:ext>
            </a:extLst>
          </p:cNvPr>
          <p:cNvSpPr txBox="1"/>
          <p:nvPr/>
        </p:nvSpPr>
        <p:spPr>
          <a:xfrm rot="-10800000">
            <a:off x="-3196389" y="143728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</p:spTree>
    <p:extLst>
      <p:ext uri="{BB962C8B-B14F-4D97-AF65-F5344CB8AC3E}">
        <p14:creationId xmlns:p14="http://schemas.microsoft.com/office/powerpoint/2010/main" val="108573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TextBox 1"/>
          <p:cNvSpPr txBox="1"/>
          <p:nvPr/>
        </p:nvSpPr>
        <p:spPr>
          <a:xfrm rot="-10800000">
            <a:off x="-3352800" y="-1943100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289BC98-C793-9405-C5D0-C37566923B51}"/>
              </a:ext>
            </a:extLst>
          </p:cNvPr>
          <p:cNvCxnSpPr/>
          <p:nvPr/>
        </p:nvCxnSpPr>
        <p:spPr>
          <a:xfrm flipH="1">
            <a:off x="0" y="3619500"/>
            <a:ext cx="14249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7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4191000" y="8809672"/>
            <a:ext cx="49758600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9600" spc="3736" dirty="0">
                <a:solidFill>
                  <a:srgbClr val="FFEEDE"/>
                </a:solidFill>
                <a:latin typeface="Reesha Italics"/>
              </a:rPr>
              <a:t>VVV</a:t>
            </a:r>
            <a:r>
              <a:rPr lang="en-US" altLang="zh-TW" sz="9600" spc="3736" dirty="0">
                <a:solidFill>
                  <a:srgbClr val="FFEEDE"/>
                </a:solidFill>
                <a:latin typeface="Reesha Italics"/>
              </a:rPr>
              <a:t>VVVVVVVVVVVVVVVVVVVVVVVVVVVVVVV</a:t>
            </a:r>
          </a:p>
          <a:p>
            <a:pPr algn="ctr">
              <a:spcBef>
                <a:spcPct val="0"/>
              </a:spcBef>
            </a:pPr>
            <a:endParaRPr lang="en-US" altLang="zh-TW" sz="9600" spc="3736" dirty="0">
              <a:solidFill>
                <a:srgbClr val="FFEEDE"/>
              </a:solidFill>
              <a:latin typeface="Reesha Italics"/>
            </a:endParaRPr>
          </a:p>
        </p:txBody>
      </p:sp>
    </p:spTree>
    <p:extLst>
      <p:ext uri="{BB962C8B-B14F-4D97-AF65-F5344CB8AC3E}">
        <p14:creationId xmlns:p14="http://schemas.microsoft.com/office/powerpoint/2010/main" val="4159189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25 0 L -1.15625 0 " pathEditMode="relative" rAng="0" ptsTypes="AA">
                                      <p:cBhvr>
                                        <p:cTn id="9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0800000">
            <a:off x="511281" y="-2465821"/>
            <a:ext cx="16599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DE0002"/>
                </a:solidFill>
                <a:latin typeface="Reesha Italics"/>
              </a:rPr>
              <a:t>VVV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1281" y="30079"/>
            <a:ext cx="13551852" cy="7412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0"/>
              </a:lnSpc>
              <a:spcBef>
                <a:spcPct val="0"/>
              </a:spcBef>
            </a:pPr>
            <a:r>
              <a:rPr lang="en-US" sz="38921" spc="3736" dirty="0">
                <a:solidFill>
                  <a:srgbClr val="FFEEDE"/>
                </a:solidFill>
                <a:latin typeface="Reesha Italics"/>
              </a:rPr>
              <a:t>VVV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71605E-6 L 0.37057 0.485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24" y="24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90ad87-8e61-43e2-8e73-8fd5e70d46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C947FC76E315E45ACCBA4CDA5EAB848" ma:contentTypeVersion="3" ma:contentTypeDescription="建立新的文件。" ma:contentTypeScope="" ma:versionID="0d2ea76ad4c9c04009c269e80b50c78d">
  <xsd:schema xmlns:xsd="http://www.w3.org/2001/XMLSchema" xmlns:xs="http://www.w3.org/2001/XMLSchema" xmlns:p="http://schemas.microsoft.com/office/2006/metadata/properties" xmlns:ns3="5790ad87-8e61-43e2-8e73-8fd5e70d46cb" targetNamespace="http://schemas.microsoft.com/office/2006/metadata/properties" ma:root="true" ma:fieldsID="c05d06352c451a97a340373712cc41c3" ns3:_="">
    <xsd:import namespace="5790ad87-8e61-43e2-8e73-8fd5e70d46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0ad87-8e61-43e2-8e73-8fd5e70d46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6F5967-C529-4B0E-AB84-5E0535929E92}">
  <ds:schemaRefs>
    <ds:schemaRef ds:uri="http://www.w3.org/XML/1998/namespace"/>
    <ds:schemaRef ds:uri="http://schemas.microsoft.com/office/2006/documentManagement/types"/>
    <ds:schemaRef ds:uri="5790ad87-8e61-43e2-8e73-8fd5e70d46c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859D7D0-4D1F-47D1-8392-67E82B049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275A52-502B-453A-9F38-3FCD80A21F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0ad87-8e61-43e2-8e73-8fd5e70d46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</Words>
  <Application>Microsoft Office PowerPoint</Application>
  <PresentationFormat>自訂</PresentationFormat>
  <Paragraphs>25</Paragraphs>
  <Slides>12</Slides>
  <Notes>0</Notes>
  <HiddenSlides>0</HiddenSlides>
  <MMClips>2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Cream Slate Grey Sci-fi Punk Tech YouTube Intro</dc:title>
  <cp:lastModifiedBy>林祐成</cp:lastModifiedBy>
  <cp:revision>5</cp:revision>
  <dcterms:created xsi:type="dcterms:W3CDTF">2006-08-16T00:00:00Z</dcterms:created>
  <dcterms:modified xsi:type="dcterms:W3CDTF">2024-06-10T15:03:17Z</dcterms:modified>
  <dc:identifier>DAFjFnxKgls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0x0101006C947FC76E315E45ACCBA4CDA5EAB848</vt:lpwstr>
  </property>
</Properties>
</file>