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D8"/>
    <a:srgbClr val="6000C9"/>
    <a:srgbClr val="00B0F0"/>
    <a:srgbClr val="5EBAB8"/>
    <a:srgbClr val="84CAC8"/>
    <a:srgbClr val="8ECECC"/>
    <a:srgbClr val="56B6B4"/>
    <a:srgbClr val="3D8D8B"/>
    <a:srgbClr val="7235B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 snapToObjects="1" showGuides="1">
      <p:cViewPr>
        <p:scale>
          <a:sx n="100" d="100"/>
          <a:sy n="100" d="100"/>
        </p:scale>
        <p:origin x="1493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BBED-2812-9D83-C182-30874D803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48" y="647383"/>
            <a:ext cx="3018471" cy="1766887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7000" b="1" spc="-100" baseline="0"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9C166-D01E-0A4F-581C-99E7A645DD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2995" y="1389003"/>
            <a:ext cx="2286000" cy="110248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E156A3-D678-E5C6-7D85-441D6A911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155" y="2879725"/>
            <a:ext cx="2907792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076198-E52C-0739-9287-05FA9B7175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1155" y="3596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10BE62-DE01-CD31-023E-EA4303EE03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55" y="384855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0289A40-1E32-1120-13FA-43D6E3BB6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55" y="4061736"/>
            <a:ext cx="2907792" cy="80363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B1E376-88A4-C621-AFFD-EB35FB7D9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1155" y="5120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6E4A675-F4FF-23BD-1294-57EAC542F0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155" y="535350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611741B-0238-25D4-9F73-3068B6E157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1155" y="555906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A48C80F-7500-0132-7EDF-54D5EB6A83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1155" y="690780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CF6126E-66A7-8A04-BBB3-9C96C0EA07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155" y="714801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5FCD25D-46F8-34AD-3C21-8F4F1FF1DF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1155" y="736500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E4A56B1-6CDE-721A-9F34-164692D9A8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995" y="288734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2BB1D-3947-B1AF-4D94-D006885F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58161" y="360449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71639A-802C-10EA-3196-C4E2CBE9CB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810000" y="3651045"/>
            <a:ext cx="498475" cy="532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167709B-B855-39B4-334B-5C06D6F0D2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508" y="3612157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4D587BD-F4C0-3352-BAD1-8EFA7404A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5318" y="3810456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BBF1F78-422D-AF42-30D8-8124A9494F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42460" y="4008316"/>
            <a:ext cx="218313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9C73103-A0FE-2FAC-90A7-1091A9895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0615" y="510476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7B3CC9-7860-E668-7538-BBC96D29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586882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1439350-94DF-1BA7-4358-59D401DCC2D5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3825240" y="5985957"/>
            <a:ext cx="457200" cy="411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BB9BAE4-7F8A-4644-7E7F-8F74D0C900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6268" y="58677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97AF569-3A7A-8C65-587C-272F737352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2458" y="60658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FCA1A24-15AE-BB7B-7B73-EFE2B782A9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68" y="62563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15CBF0-6728-A9DF-7A0B-873EF59AB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6746446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35CB314-10F2-91CA-3BD1-D20D6FB728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48099" y="6869347"/>
            <a:ext cx="421239" cy="3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97BB61A-43CE-B551-60B2-AA9AD9744A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14838" y="68240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591050-5318-EF26-EC1B-59360DA3A4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18648" y="70145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EC9CDD-C9FF-1105-F4B2-EE3AD6336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762407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0AE9BCC-92A4-A125-F194-C8C20E86FF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63341" y="7742152"/>
            <a:ext cx="384048" cy="384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39B415F6-8656-295D-9CB6-8F63A9C181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68" y="75441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B85DBD0-12C8-9B1B-6D2B-8490C1A33BC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30078" y="7814668"/>
            <a:ext cx="2286000" cy="742690"/>
          </a:xfrm>
        </p:spPr>
        <p:txBody>
          <a:bodyPr>
            <a:noAutofit/>
          </a:bodyPr>
          <a:lstStyle>
            <a:lvl1pPr marL="171450" indent="-171450">
              <a:lnSpc>
                <a:spcPts val="500"/>
              </a:lnSpc>
              <a:spcBef>
                <a:spcPts val="750"/>
              </a:spcBef>
              <a:buFont typeface="Wingdings" panose="05000000000000000000" pitchFamily="2" charset="2"/>
              <a:buChar char="§"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70D903-79F5-73D0-FF74-914B7D008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580611"/>
            <a:ext cx="630125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E4EADA-DD43-5D15-4B7A-2272FF5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469550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09839-7B3B-677E-44E2-0992FB08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109926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E29951-05B3-6E1E-6E07-AFCB9E96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5257" y="8729873"/>
            <a:ext cx="6470774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25E6A-A4DD-25C5-5AED-1779BDA4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7363"/>
            <a:ext cx="5915025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A014-4619-47E3-1FF5-2365F984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3638"/>
            <a:ext cx="5915025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03B1-9FF6-753F-D87F-7BE6E3BF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3A03-D91A-4A48-9084-119DA6FB46A9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D624-B13A-5613-92A4-47661EFD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AA0C-7121-4AAC-9837-8F2E4B6F18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211F-ECF7-5F66-03BA-C65919A1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76" y="155208"/>
            <a:ext cx="3018471" cy="1766887"/>
          </a:xfrm>
        </p:spPr>
        <p:txBody>
          <a:bodyPr/>
          <a:lstStyle/>
          <a:p>
            <a:r>
              <a:rPr lang="en-US" sz="3600" dirty="0"/>
              <a:t>Aaryan Randhave</a:t>
            </a:r>
            <a:br>
              <a:rPr lang="en-US" sz="3600" dirty="0"/>
            </a:br>
            <a:r>
              <a:rPr lang="en-US" sz="2400" b="0" dirty="0"/>
              <a:t>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888B-33B6-C39E-F7D5-B29085113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709" y="270877"/>
            <a:ext cx="2443906" cy="835206"/>
          </a:xfrm>
        </p:spPr>
        <p:txBody>
          <a:bodyPr/>
          <a:lstStyle/>
          <a:p>
            <a:pPr lvl="0"/>
            <a:r>
              <a:rPr lang="en-US" sz="1600" dirty="0"/>
              <a:t>+91 9970638387</a:t>
            </a:r>
            <a:endParaRPr lang="en-US" sz="1600" noProof="0" dirty="0"/>
          </a:p>
          <a:p>
            <a:r>
              <a:rPr lang="en-US" sz="1600" noProof="0" dirty="0"/>
              <a:t>aaryan13062@gmail.com</a:t>
            </a:r>
            <a:br>
              <a:rPr lang="en-US" sz="1600" noProof="0" dirty="0"/>
            </a:br>
            <a:endParaRPr lang="en-US" sz="1600" noProof="0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2FA8746B-5610-0671-E4C1-0BB6164A61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9081" y="2829927"/>
            <a:ext cx="2907792" cy="457835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2C23B549-F2D4-3094-63E3-059A1B8FC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662" y="1293982"/>
            <a:ext cx="2286000" cy="457835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05" name="Picture Placeholder 404" descr="Graduation cap outline">
            <a:extLst>
              <a:ext uri="{FF2B5EF4-FFF2-40B4-BE49-F238E27FC236}">
                <a16:creationId xmlns:a16="http://schemas.microsoft.com/office/drawing/2014/main" id="{3E0D4C3F-F3AB-DFEC-8A53-CE33287079E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74" r="3274"/>
          <a:stretch>
            <a:fillRect/>
          </a:stretch>
        </p:blipFill>
        <p:spPr>
          <a:xfrm>
            <a:off x="3825240" y="3621898"/>
            <a:ext cx="498475" cy="532970"/>
          </a:xfrm>
        </p:spPr>
      </p:pic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BD419935-D4AC-D726-4743-09E7673A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pic>
        <p:nvPicPr>
          <p:cNvPr id="407" name="Picture Placeholder 406" descr="Speech outline">
            <a:extLst>
              <a:ext uri="{FF2B5EF4-FFF2-40B4-BE49-F238E27FC236}">
                <a16:creationId xmlns:a16="http://schemas.microsoft.com/office/drawing/2014/main" id="{8DD4CE34-C7D1-901E-9196-34EDAE67F9AA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035" b="5035"/>
          <a:stretch>
            <a:fillRect/>
          </a:stretch>
        </p:blipFill>
        <p:spPr/>
      </p:pic>
      <p:pic>
        <p:nvPicPr>
          <p:cNvPr id="408" name="Picture Placeholder 407" descr="Laptop with solid fill">
            <a:extLst>
              <a:ext uri="{FF2B5EF4-FFF2-40B4-BE49-F238E27FC236}">
                <a16:creationId xmlns:a16="http://schemas.microsoft.com/office/drawing/2014/main" id="{1C1D3B09-CF8B-7BAD-643C-23D389685C91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962" b="3962"/>
          <a:stretch>
            <a:fillRect/>
          </a:stretch>
        </p:blipFill>
        <p:spPr/>
      </p:pic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3B97F31B-EB05-6B12-8185-54486F9F768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noProof="0" dirty="0"/>
              <a:t>Programs</a:t>
            </a:r>
          </a:p>
        </p:txBody>
      </p:sp>
      <p:pic>
        <p:nvPicPr>
          <p:cNvPr id="664" name="Picture Placeholder 408" descr="Briefcase outline">
            <a:extLst>
              <a:ext uri="{FF2B5EF4-FFF2-40B4-BE49-F238E27FC236}">
                <a16:creationId xmlns:a16="http://schemas.microsoft.com/office/drawing/2014/main" id="{A99722E0-ED5A-5EBA-4E17-D12061EA6D90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B25BB44C-543C-6124-E09D-2136B924190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C24F-5E5F-486A-2BFF-080D4CED82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67852" y="1647731"/>
            <a:ext cx="3191088" cy="809795"/>
          </a:xfrm>
        </p:spPr>
        <p:txBody>
          <a:bodyPr/>
          <a:lstStyle/>
          <a:p>
            <a:r>
              <a:rPr lang="en-US" sz="1400" b="1" dirty="0">
                <a:latin typeface="+mj-lt"/>
              </a:rPr>
              <a:t>B.E. in Computer Engineering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Savitribai Phule Pune University (SPPU) | 2024 – 3rd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Expected Graduation: 2026</a:t>
            </a:r>
            <a:endParaRPr lang="en-IN" sz="14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675E3-C4EE-E5BC-FAE0-636D366B22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1109" y="4247753"/>
            <a:ext cx="2907792" cy="19847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12DEB2-4DAC-58E1-8C0A-AF35ADD31F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476" y="5404529"/>
            <a:ext cx="2907792" cy="157412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RAE</a:t>
            </a:r>
            <a:br>
              <a:rPr lang="en-US" dirty="0"/>
            </a:br>
            <a:r>
              <a:rPr lang="en-US" i="1" dirty="0"/>
              <a:t>Frontend Web Development Platform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Developed an interactive website using HTML, CSS, and JavaScript.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Focused on building dynamic user interfaces and enhancing user experience.</a:t>
            </a:r>
          </a:p>
          <a:p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i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C179DE-1D5E-8925-7139-C28B99176D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389" y="6619503"/>
            <a:ext cx="2907792" cy="198478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87A71CF-FB42-383F-3857-F8B75A56B5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99549" y="7389421"/>
            <a:ext cx="2907792" cy="198478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669D42-5800-4419-6E13-E77D02760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92709" y="5332010"/>
            <a:ext cx="2907792" cy="1036142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657F20-F224-8C9F-BE17-79FD2B38EF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1662" y="4875565"/>
            <a:ext cx="2907792" cy="198478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285D4B-6D6C-4C71-1682-1D712D4B0C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14098" y="7271010"/>
            <a:ext cx="2907792" cy="198478"/>
          </a:xfrm>
        </p:spPr>
        <p:txBody>
          <a:bodyPr/>
          <a:lstStyle/>
          <a:p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1EDD1A9-E9E1-352F-E40E-F569032652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16614" y="5781221"/>
            <a:ext cx="2907792" cy="1036142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8ACC1A9-8342-B1B3-5F5C-A513F0D165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DA431FD-6FB4-2A2F-A877-4E08EF1300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1C564AF-2C2C-1E67-2C7C-31BB0B5205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847697F-6746-BA68-D614-C160E6AC7A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CA078BA-CE63-88E2-7A72-9B8D8F94B6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D5E1603-FBE0-E0F5-E3D7-457DD94DB91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EDA4A1A6-6C87-A4C2-41B2-80E50D55E5A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ECB8432-9439-E8B7-6E91-EF740C72531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7E0C7-ABFC-869F-F67D-9720FE8D164D}"/>
              </a:ext>
            </a:extLst>
          </p:cNvPr>
          <p:cNvSpPr txBox="1"/>
          <p:nvPr/>
        </p:nvSpPr>
        <p:spPr>
          <a:xfrm>
            <a:off x="213872" y="2125053"/>
            <a:ext cx="3327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Programming Languages</a:t>
            </a:r>
            <a:r>
              <a:rPr lang="en-IN" sz="1400" dirty="0">
                <a:latin typeface="+mj-lt"/>
              </a:rPr>
              <a:t>: Python, C++, Java, JavaScript, HTML, 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Technologies &amp; Tools</a:t>
            </a:r>
            <a:r>
              <a:rPr lang="en-IN" sz="1400" dirty="0">
                <a:latin typeface="+mj-lt"/>
              </a:rPr>
              <a:t>: Firebase, Twilio, </a:t>
            </a:r>
            <a:r>
              <a:rPr lang="en-IN" sz="1400" dirty="0" err="1">
                <a:latin typeface="+mj-lt"/>
              </a:rPr>
              <a:t>PyAutoGUI</a:t>
            </a:r>
            <a:r>
              <a:rPr lang="en-IN" sz="1400" dirty="0">
                <a:latin typeface="+mj-lt"/>
              </a:rPr>
              <a:t>, </a:t>
            </a:r>
            <a:r>
              <a:rPr lang="en-IN" sz="1400" dirty="0" err="1">
                <a:latin typeface="+mj-lt"/>
              </a:rPr>
              <a:t>PyAudio</a:t>
            </a:r>
            <a:r>
              <a:rPr lang="en-IN" sz="1400" dirty="0">
                <a:latin typeface="+mj-lt"/>
              </a:rPr>
              <a:t>, </a:t>
            </a:r>
            <a:r>
              <a:rPr lang="en-IN" sz="1400" dirty="0" err="1">
                <a:latin typeface="+mj-lt"/>
              </a:rPr>
              <a:t>SpeechRecognition</a:t>
            </a:r>
            <a:endParaRPr lang="en-IN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Platforms</a:t>
            </a:r>
            <a:r>
              <a:rPr lang="en-IN" sz="1400" dirty="0">
                <a:latin typeface="+mj-lt"/>
              </a:rPr>
              <a:t>: Android, Web Development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Key Areas: </a:t>
            </a:r>
            <a:r>
              <a:rPr lang="en-US" sz="1400" dirty="0">
                <a:latin typeface="+mj-lt"/>
              </a:rPr>
              <a:t>Frontend Development, AI &amp; Automation, SMS-based systems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Prompt Engineering</a:t>
            </a:r>
            <a:r>
              <a:rPr lang="en-US" sz="1400" dirty="0">
                <a:latin typeface="+mj-lt"/>
              </a:rPr>
              <a:t>: Experienced in using ChatGPT for optimizing syntax and methodology across various projects, while independently developing project logic.</a:t>
            </a:r>
            <a:endParaRPr lang="en-IN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3" name="Text Placeholder 111">
            <a:extLst>
              <a:ext uri="{FF2B5EF4-FFF2-40B4-BE49-F238E27FC236}">
                <a16:creationId xmlns:a16="http://schemas.microsoft.com/office/drawing/2014/main" id="{44A25139-828F-0442-3B41-4E219FF58658}"/>
              </a:ext>
            </a:extLst>
          </p:cNvPr>
          <p:cNvSpPr txBox="1">
            <a:spLocks/>
          </p:cNvSpPr>
          <p:nvPr/>
        </p:nvSpPr>
        <p:spPr>
          <a:xfrm>
            <a:off x="211137" y="1751817"/>
            <a:ext cx="2907792" cy="457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Skills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FCC06B7-CE60-BF01-AD27-99DDDFD2E9BF}"/>
              </a:ext>
            </a:extLst>
          </p:cNvPr>
          <p:cNvSpPr txBox="1">
            <a:spLocks/>
          </p:cNvSpPr>
          <p:nvPr/>
        </p:nvSpPr>
        <p:spPr>
          <a:xfrm>
            <a:off x="278398" y="7095331"/>
            <a:ext cx="2907792" cy="1574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b="1" dirty="0" err="1"/>
              <a:t>CubeTheory</a:t>
            </a:r>
            <a:br>
              <a:rPr lang="en-IN" dirty="0"/>
            </a:br>
            <a:r>
              <a:rPr lang="en-IN" i="1" dirty="0"/>
              <a:t>Website Blog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Created a blog exploring the Rubik’s Cube with all it aspects.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Built a user-friendly and responsive web design.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607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0">
      <a:dk1>
        <a:sysClr val="windowText" lastClr="000000"/>
      </a:dk1>
      <a:lt1>
        <a:sysClr val="window" lastClr="FFFFFF"/>
      </a:lt1>
      <a:dk2>
        <a:srgbClr val="DCD8DC"/>
      </a:dk2>
      <a:lt2>
        <a:srgbClr val="373545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44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perennial-resume_win32_SL_v9" id="{9A689B47-D4B9-4688-B9E1-DD58B5BC3BA0}" vid="{D5D5E7EE-07C0-4575-A6B1-704D51161F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D98AAC-24B0-421A-9724-4AF1986792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4E986-69AD-45F3-83CA-314051C87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C63E67-4629-4F2D-A5F9-9C136CF096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Simple perennial resume</Template>
  <TotalTime>131</TotalTime>
  <Words>164</Words>
  <Application>Microsoft Office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Courier New</vt:lpstr>
      <vt:lpstr>Gill Sans MT</vt:lpstr>
      <vt:lpstr>Rockwell</vt:lpstr>
      <vt:lpstr>Wingdings</vt:lpstr>
      <vt:lpstr>Office Theme</vt:lpstr>
      <vt:lpstr>Aaryan Randhave Student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Aaryan Randhave</dc:creator>
  <cp:lastModifiedBy>Aaryan Randhave</cp:lastModifiedBy>
  <cp:revision>4</cp:revision>
  <dcterms:created xsi:type="dcterms:W3CDTF">2024-09-17T11:17:42Z</dcterms:created>
  <dcterms:modified xsi:type="dcterms:W3CDTF">2024-09-18T05:24:31Z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