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79" r:id="rId7"/>
    <p:sldId id="280" r:id="rId8"/>
    <p:sldId id="281" r:id="rId9"/>
    <p:sldId id="262" r:id="rId10"/>
    <p:sldId id="263" r:id="rId11"/>
    <p:sldId id="264" r:id="rId12"/>
    <p:sldId id="266" r:id="rId13"/>
    <p:sldId id="282" r:id="rId14"/>
    <p:sldId id="277" r:id="rId15"/>
    <p:sldId id="278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60PCMXozyWgXToKv9YpJBT1fe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D3A85C-2848-4CD0-BF1E-7393DE9537C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A4352-9A27-4B8A-AF22-D1CD852743EB}">
      <dgm:prSet phldrT="[Text]" custT="1"/>
      <dgm:spPr/>
      <dgm:t>
        <a:bodyPr/>
        <a:lstStyle/>
        <a:p>
          <a:r>
            <a:rPr lang="en-US" sz="1200" dirty="0"/>
            <a:t>Primary Dataset - Kaggle</a:t>
          </a:r>
        </a:p>
      </dgm:t>
    </dgm:pt>
    <dgm:pt modelId="{19D33B44-207B-46B0-9C47-714BE937FACB}" type="parTrans" cxnId="{DB10F042-7A7F-4D33-BC65-B84B1F67BADB}">
      <dgm:prSet/>
      <dgm:spPr/>
      <dgm:t>
        <a:bodyPr/>
        <a:lstStyle/>
        <a:p>
          <a:endParaRPr lang="en-US"/>
        </a:p>
      </dgm:t>
    </dgm:pt>
    <dgm:pt modelId="{0B9487E0-8FCD-4C72-8C47-0B5F27C03859}" type="sibTrans" cxnId="{DB10F042-7A7F-4D33-BC65-B84B1F67BADB}">
      <dgm:prSet/>
      <dgm:spPr/>
      <dgm:t>
        <a:bodyPr/>
        <a:lstStyle/>
        <a:p>
          <a:endParaRPr lang="en-US"/>
        </a:p>
      </dgm:t>
    </dgm:pt>
    <dgm:pt modelId="{F1C07A32-5A2F-4151-85EB-C541FB35AC34}">
      <dgm:prSet phldrT="[Text]" custT="1"/>
      <dgm:spPr/>
      <dgm:t>
        <a:bodyPr/>
        <a:lstStyle/>
        <a:p>
          <a:r>
            <a:rPr lang="en-US" sz="1200" dirty="0"/>
            <a:t>Heart Disease Dataset</a:t>
          </a:r>
        </a:p>
      </dgm:t>
    </dgm:pt>
    <dgm:pt modelId="{271F0EAE-C446-43A5-B9E9-67D3E46AD369}" type="parTrans" cxnId="{11D73356-AB52-40DB-BA80-C9B08EDB8A71}">
      <dgm:prSet/>
      <dgm:spPr/>
      <dgm:t>
        <a:bodyPr/>
        <a:lstStyle/>
        <a:p>
          <a:endParaRPr lang="en-US"/>
        </a:p>
      </dgm:t>
    </dgm:pt>
    <dgm:pt modelId="{116FA565-E606-4A9B-B8CB-6A3834709736}" type="sibTrans" cxnId="{11D73356-AB52-40DB-BA80-C9B08EDB8A71}">
      <dgm:prSet/>
      <dgm:spPr/>
      <dgm:t>
        <a:bodyPr/>
        <a:lstStyle/>
        <a:p>
          <a:endParaRPr lang="en-US"/>
        </a:p>
      </dgm:t>
    </dgm:pt>
    <dgm:pt modelId="{4D7AAD13-936C-4BA0-B877-F692BCDB8E66}">
      <dgm:prSet phldrT="[Text]" custT="1"/>
      <dgm:spPr/>
      <dgm:t>
        <a:bodyPr/>
        <a:lstStyle/>
        <a:p>
          <a:r>
            <a:rPr lang="en-US" sz="1200"/>
            <a:t>438 </a:t>
          </a:r>
          <a:r>
            <a:rPr lang="en-US" sz="1200" dirty="0"/>
            <a:t>Rows/16 Columns</a:t>
          </a:r>
        </a:p>
      </dgm:t>
    </dgm:pt>
    <dgm:pt modelId="{52783C4D-CAEA-4B34-8E86-57A3E1E2F740}" type="parTrans" cxnId="{9D2EAB6E-7730-46A0-A2A9-3F9353027DED}">
      <dgm:prSet/>
      <dgm:spPr/>
      <dgm:t>
        <a:bodyPr/>
        <a:lstStyle/>
        <a:p>
          <a:endParaRPr lang="en-US"/>
        </a:p>
      </dgm:t>
    </dgm:pt>
    <dgm:pt modelId="{95F277CF-7F23-49AF-9E20-DAA6D52287BF}" type="sibTrans" cxnId="{9D2EAB6E-7730-46A0-A2A9-3F9353027DED}">
      <dgm:prSet/>
      <dgm:spPr/>
      <dgm:t>
        <a:bodyPr/>
        <a:lstStyle/>
        <a:p>
          <a:endParaRPr lang="en-US"/>
        </a:p>
      </dgm:t>
    </dgm:pt>
    <dgm:pt modelId="{25A5029A-3E0D-44D3-BE77-5B8B5C4F70B4}">
      <dgm:prSet phldrT="[Text]" custT="1"/>
      <dgm:spPr/>
      <dgm:t>
        <a:bodyPr/>
        <a:lstStyle/>
        <a:p>
          <a:r>
            <a:rPr lang="en-US" sz="1200" dirty="0"/>
            <a:t>Secondary Dataset - CDC</a:t>
          </a:r>
        </a:p>
      </dgm:t>
    </dgm:pt>
    <dgm:pt modelId="{BD4722A2-07A5-4982-8A11-7BC7325FBB0D}" type="parTrans" cxnId="{676E58BF-6950-4B51-9377-140DA3989F58}">
      <dgm:prSet/>
      <dgm:spPr/>
      <dgm:t>
        <a:bodyPr/>
        <a:lstStyle/>
        <a:p>
          <a:endParaRPr lang="en-US"/>
        </a:p>
      </dgm:t>
    </dgm:pt>
    <dgm:pt modelId="{7F457CA0-591C-4F47-B544-BC83BDCB6C78}" type="sibTrans" cxnId="{676E58BF-6950-4B51-9377-140DA3989F58}">
      <dgm:prSet/>
      <dgm:spPr/>
      <dgm:t>
        <a:bodyPr/>
        <a:lstStyle/>
        <a:p>
          <a:endParaRPr lang="en-US"/>
        </a:p>
      </dgm:t>
    </dgm:pt>
    <dgm:pt modelId="{496443E5-7A06-4D7C-9B65-0E0D63D8AC79}">
      <dgm:prSet phldrT="[Text]" custT="1"/>
      <dgm:spPr/>
      <dgm:t>
        <a:bodyPr/>
        <a:lstStyle/>
        <a:p>
          <a:r>
            <a:rPr lang="en-US" sz="1200" dirty="0"/>
            <a:t>Blood Sugar Level Category (3 Rows/ 2 Columns)</a:t>
          </a:r>
        </a:p>
      </dgm:t>
    </dgm:pt>
    <dgm:pt modelId="{FA391B04-F0C8-481A-B8BF-36F828E5B409}" type="parTrans" cxnId="{57537F42-4892-4FD1-AD01-D840B662D76F}">
      <dgm:prSet/>
      <dgm:spPr/>
      <dgm:t>
        <a:bodyPr/>
        <a:lstStyle/>
        <a:p>
          <a:endParaRPr lang="en-US"/>
        </a:p>
      </dgm:t>
    </dgm:pt>
    <dgm:pt modelId="{00865E0D-E713-4BF0-8CF6-654A9DBBEC5D}" type="sibTrans" cxnId="{57537F42-4892-4FD1-AD01-D840B662D76F}">
      <dgm:prSet/>
      <dgm:spPr/>
      <dgm:t>
        <a:bodyPr/>
        <a:lstStyle/>
        <a:p>
          <a:endParaRPr lang="en-US"/>
        </a:p>
      </dgm:t>
    </dgm:pt>
    <dgm:pt modelId="{9CF86B58-E013-41AC-9BC3-DBD59F8A8EBC}">
      <dgm:prSet phldrT="[Text]" custT="1"/>
      <dgm:spPr/>
      <dgm:t>
        <a:bodyPr/>
        <a:lstStyle/>
        <a:p>
          <a:r>
            <a:rPr lang="en-US" sz="1200" dirty="0"/>
            <a:t>BMI Category (4 Rows/ 2 Columns)</a:t>
          </a:r>
        </a:p>
      </dgm:t>
    </dgm:pt>
    <dgm:pt modelId="{48D8CB3F-45D4-426C-8DF9-A4CE05C33D01}" type="parTrans" cxnId="{6EB38CBF-B92B-44FD-95B8-6E5E0631F68D}">
      <dgm:prSet/>
      <dgm:spPr/>
      <dgm:t>
        <a:bodyPr/>
        <a:lstStyle/>
        <a:p>
          <a:endParaRPr lang="en-US"/>
        </a:p>
      </dgm:t>
    </dgm:pt>
    <dgm:pt modelId="{6FB481DB-1B28-42F4-9437-A49A66B34D60}" type="sibTrans" cxnId="{6EB38CBF-B92B-44FD-95B8-6E5E0631F68D}">
      <dgm:prSet/>
      <dgm:spPr/>
      <dgm:t>
        <a:bodyPr/>
        <a:lstStyle/>
        <a:p>
          <a:endParaRPr lang="en-US"/>
        </a:p>
      </dgm:t>
    </dgm:pt>
    <dgm:pt modelId="{B7E00D0C-0807-4929-851E-85F9A67452E4}">
      <dgm:prSet phldrT="[Text]" custT="1"/>
      <dgm:spPr/>
      <dgm:t>
        <a:bodyPr/>
        <a:lstStyle/>
        <a:p>
          <a:r>
            <a:rPr lang="en-US" sz="1200" dirty="0"/>
            <a:t>Secondary Dataset – American Heart Association</a:t>
          </a:r>
        </a:p>
      </dgm:t>
    </dgm:pt>
    <dgm:pt modelId="{67C4291C-B3AC-41F9-8302-3B0CA6554DA8}" type="parTrans" cxnId="{27CA5A63-CE01-4F64-A281-DCE9F5171A4F}">
      <dgm:prSet/>
      <dgm:spPr/>
      <dgm:t>
        <a:bodyPr/>
        <a:lstStyle/>
        <a:p>
          <a:endParaRPr lang="en-US"/>
        </a:p>
      </dgm:t>
    </dgm:pt>
    <dgm:pt modelId="{216374F4-9A2D-43E8-B8AF-0725420610F0}" type="sibTrans" cxnId="{27CA5A63-CE01-4F64-A281-DCE9F5171A4F}">
      <dgm:prSet/>
      <dgm:spPr/>
      <dgm:t>
        <a:bodyPr/>
        <a:lstStyle/>
        <a:p>
          <a:endParaRPr lang="en-US"/>
        </a:p>
      </dgm:t>
    </dgm:pt>
    <dgm:pt modelId="{5914F639-0730-451C-B438-7F9A629C9559}">
      <dgm:prSet phldrT="[Text]" custT="1"/>
      <dgm:spPr/>
      <dgm:t>
        <a:bodyPr/>
        <a:lstStyle/>
        <a:p>
          <a:r>
            <a:rPr lang="en-US" sz="1200" b="0" i="0" u="none" dirty="0"/>
            <a:t>Blood Pressure Category </a:t>
          </a:r>
          <a:r>
            <a:rPr lang="en-US" sz="1200" dirty="0"/>
            <a:t>(4 Rows/ 5 Columns)</a:t>
          </a:r>
        </a:p>
      </dgm:t>
    </dgm:pt>
    <dgm:pt modelId="{C47AF2AD-2239-472C-88DE-C125023D07F6}" type="parTrans" cxnId="{DE6CCFB8-1BD6-43FD-92B9-98EEAF84CD6D}">
      <dgm:prSet/>
      <dgm:spPr/>
      <dgm:t>
        <a:bodyPr/>
        <a:lstStyle/>
        <a:p>
          <a:endParaRPr lang="en-US"/>
        </a:p>
      </dgm:t>
    </dgm:pt>
    <dgm:pt modelId="{962D785E-0D68-4CA8-B4BE-D3620AB45F85}" type="sibTrans" cxnId="{DE6CCFB8-1BD6-43FD-92B9-98EEAF84CD6D}">
      <dgm:prSet/>
      <dgm:spPr/>
      <dgm:t>
        <a:bodyPr/>
        <a:lstStyle/>
        <a:p>
          <a:endParaRPr lang="en-US"/>
        </a:p>
      </dgm:t>
    </dgm:pt>
    <dgm:pt modelId="{D3851AF7-92E9-45EE-BAB2-D43EEDCD2E47}">
      <dgm:prSet phldrT="[Text]" custT="1"/>
      <dgm:spPr/>
      <dgm:t>
        <a:bodyPr/>
        <a:lstStyle/>
        <a:p>
          <a:r>
            <a:rPr lang="en-US" sz="1200" dirty="0"/>
            <a:t>Secondary Dataset – Mayo Clinic</a:t>
          </a:r>
        </a:p>
      </dgm:t>
    </dgm:pt>
    <dgm:pt modelId="{E24D7DE4-F194-4008-81E6-D29E0461CE03}" type="parTrans" cxnId="{2CEE9D5B-1114-47B9-A1F1-99C70CAC49CB}">
      <dgm:prSet/>
      <dgm:spPr/>
      <dgm:t>
        <a:bodyPr/>
        <a:lstStyle/>
        <a:p>
          <a:endParaRPr lang="en-US"/>
        </a:p>
      </dgm:t>
    </dgm:pt>
    <dgm:pt modelId="{8D67EE90-7D54-489E-9A95-9240F5CA20AA}" type="sibTrans" cxnId="{2CEE9D5B-1114-47B9-A1F1-99C70CAC49CB}">
      <dgm:prSet/>
      <dgm:spPr/>
      <dgm:t>
        <a:bodyPr/>
        <a:lstStyle/>
        <a:p>
          <a:endParaRPr lang="en-US"/>
        </a:p>
      </dgm:t>
    </dgm:pt>
    <dgm:pt modelId="{8AD7D4D7-D0E7-4E3D-80E0-D4EE9744C864}">
      <dgm:prSet phldrT="[Text]" custT="1"/>
      <dgm:spPr/>
      <dgm:t>
        <a:bodyPr/>
        <a:lstStyle/>
        <a:p>
          <a:r>
            <a:rPr lang="en-US" sz="1200" b="0" i="0" u="none" dirty="0"/>
            <a:t>Cholesterol Category </a:t>
          </a:r>
          <a:r>
            <a:rPr lang="en-US" sz="1200" dirty="0"/>
            <a:t>(3 Rows/ 3 Columns)</a:t>
          </a:r>
        </a:p>
      </dgm:t>
    </dgm:pt>
    <dgm:pt modelId="{12CE9062-A414-4DF8-AE72-CCA33345354D}" type="parTrans" cxnId="{EA3C52F4-CC60-4746-A76E-ED09946B759D}">
      <dgm:prSet/>
      <dgm:spPr/>
      <dgm:t>
        <a:bodyPr/>
        <a:lstStyle/>
        <a:p>
          <a:endParaRPr lang="en-US"/>
        </a:p>
      </dgm:t>
    </dgm:pt>
    <dgm:pt modelId="{F21F32C3-79FF-43BE-BEDD-66291317C939}" type="sibTrans" cxnId="{EA3C52F4-CC60-4746-A76E-ED09946B759D}">
      <dgm:prSet/>
      <dgm:spPr/>
      <dgm:t>
        <a:bodyPr/>
        <a:lstStyle/>
        <a:p>
          <a:endParaRPr lang="en-US"/>
        </a:p>
      </dgm:t>
    </dgm:pt>
    <dgm:pt modelId="{3700BF91-F1D7-4EB4-AA03-C203397FE37A}" type="pres">
      <dgm:prSet presAssocID="{45D3A85C-2848-4CD0-BF1E-7393DE9537CC}" presName="linear" presStyleCnt="0">
        <dgm:presLayoutVars>
          <dgm:dir/>
          <dgm:animLvl val="lvl"/>
          <dgm:resizeHandles val="exact"/>
        </dgm:presLayoutVars>
      </dgm:prSet>
      <dgm:spPr/>
    </dgm:pt>
    <dgm:pt modelId="{75404448-DA20-4AD8-8CFD-4DE1ADDEA7C6}" type="pres">
      <dgm:prSet presAssocID="{1F9A4352-9A27-4B8A-AF22-D1CD852743EB}" presName="parentLin" presStyleCnt="0"/>
      <dgm:spPr/>
    </dgm:pt>
    <dgm:pt modelId="{AA0B49D9-3E56-4779-AED5-06F96873296C}" type="pres">
      <dgm:prSet presAssocID="{1F9A4352-9A27-4B8A-AF22-D1CD852743EB}" presName="parentLeftMargin" presStyleLbl="node1" presStyleIdx="0" presStyleCnt="4"/>
      <dgm:spPr/>
    </dgm:pt>
    <dgm:pt modelId="{4BC98C99-C7E5-455F-9840-8F868315B8EE}" type="pres">
      <dgm:prSet presAssocID="{1F9A4352-9A27-4B8A-AF22-D1CD852743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120E10B-7B31-4E29-A7F4-713B4EF55DF9}" type="pres">
      <dgm:prSet presAssocID="{1F9A4352-9A27-4B8A-AF22-D1CD852743EB}" presName="negativeSpace" presStyleCnt="0"/>
      <dgm:spPr/>
    </dgm:pt>
    <dgm:pt modelId="{348B99A7-C49C-448F-9B3D-FFF42FE393A9}" type="pres">
      <dgm:prSet presAssocID="{1F9A4352-9A27-4B8A-AF22-D1CD852743EB}" presName="childText" presStyleLbl="conFgAcc1" presStyleIdx="0" presStyleCnt="4">
        <dgm:presLayoutVars>
          <dgm:bulletEnabled val="1"/>
        </dgm:presLayoutVars>
      </dgm:prSet>
      <dgm:spPr/>
    </dgm:pt>
    <dgm:pt modelId="{AE5B1F06-B282-4762-8A31-AB278A2C3D72}" type="pres">
      <dgm:prSet presAssocID="{0B9487E0-8FCD-4C72-8C47-0B5F27C03859}" presName="spaceBetweenRectangles" presStyleCnt="0"/>
      <dgm:spPr/>
    </dgm:pt>
    <dgm:pt modelId="{D2CE0934-3676-4145-BD24-0A6CB313E812}" type="pres">
      <dgm:prSet presAssocID="{25A5029A-3E0D-44D3-BE77-5B8B5C4F70B4}" presName="parentLin" presStyleCnt="0"/>
      <dgm:spPr/>
    </dgm:pt>
    <dgm:pt modelId="{2281107C-5CDF-4D50-B50D-197B21B6EC78}" type="pres">
      <dgm:prSet presAssocID="{25A5029A-3E0D-44D3-BE77-5B8B5C4F70B4}" presName="parentLeftMargin" presStyleLbl="node1" presStyleIdx="0" presStyleCnt="4"/>
      <dgm:spPr/>
    </dgm:pt>
    <dgm:pt modelId="{1042AD4F-0EFC-4CA7-B349-9CB1EFBD09E6}" type="pres">
      <dgm:prSet presAssocID="{25A5029A-3E0D-44D3-BE77-5B8B5C4F70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962AA64-D172-48FD-B7B0-9FFBBA091541}" type="pres">
      <dgm:prSet presAssocID="{25A5029A-3E0D-44D3-BE77-5B8B5C4F70B4}" presName="negativeSpace" presStyleCnt="0"/>
      <dgm:spPr/>
    </dgm:pt>
    <dgm:pt modelId="{2EA63EBA-FF3F-4211-9651-0320FE9FB87F}" type="pres">
      <dgm:prSet presAssocID="{25A5029A-3E0D-44D3-BE77-5B8B5C4F70B4}" presName="childText" presStyleLbl="conFgAcc1" presStyleIdx="1" presStyleCnt="4">
        <dgm:presLayoutVars>
          <dgm:bulletEnabled val="1"/>
        </dgm:presLayoutVars>
      </dgm:prSet>
      <dgm:spPr/>
    </dgm:pt>
    <dgm:pt modelId="{E39D9476-91D7-49EC-B2BB-C65E635657F7}" type="pres">
      <dgm:prSet presAssocID="{7F457CA0-591C-4F47-B544-BC83BDCB6C78}" presName="spaceBetweenRectangles" presStyleCnt="0"/>
      <dgm:spPr/>
    </dgm:pt>
    <dgm:pt modelId="{A306FC35-0633-4F5E-B904-9113F78EADA0}" type="pres">
      <dgm:prSet presAssocID="{B7E00D0C-0807-4929-851E-85F9A67452E4}" presName="parentLin" presStyleCnt="0"/>
      <dgm:spPr/>
    </dgm:pt>
    <dgm:pt modelId="{6B430B1B-2AE4-4ABC-BB21-AFFC0395E015}" type="pres">
      <dgm:prSet presAssocID="{B7E00D0C-0807-4929-851E-85F9A67452E4}" presName="parentLeftMargin" presStyleLbl="node1" presStyleIdx="1" presStyleCnt="4"/>
      <dgm:spPr/>
    </dgm:pt>
    <dgm:pt modelId="{EBB520BD-D459-4D68-BC90-D5E337CFDC82}" type="pres">
      <dgm:prSet presAssocID="{B7E00D0C-0807-4929-851E-85F9A67452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2C73F71-D649-4463-AAFC-854EB3EA80D1}" type="pres">
      <dgm:prSet presAssocID="{B7E00D0C-0807-4929-851E-85F9A67452E4}" presName="negativeSpace" presStyleCnt="0"/>
      <dgm:spPr/>
    </dgm:pt>
    <dgm:pt modelId="{F15F7D57-9C7E-4672-9F7C-E3C0D3849DBA}" type="pres">
      <dgm:prSet presAssocID="{B7E00D0C-0807-4929-851E-85F9A67452E4}" presName="childText" presStyleLbl="conFgAcc1" presStyleIdx="2" presStyleCnt="4">
        <dgm:presLayoutVars>
          <dgm:bulletEnabled val="1"/>
        </dgm:presLayoutVars>
      </dgm:prSet>
      <dgm:spPr/>
    </dgm:pt>
    <dgm:pt modelId="{D5B2D9F7-3F9E-4FC3-B2C9-790A3EAD3555}" type="pres">
      <dgm:prSet presAssocID="{216374F4-9A2D-43E8-B8AF-0725420610F0}" presName="spaceBetweenRectangles" presStyleCnt="0"/>
      <dgm:spPr/>
    </dgm:pt>
    <dgm:pt modelId="{0D3785C7-B114-4765-A5F9-4A87E373F741}" type="pres">
      <dgm:prSet presAssocID="{D3851AF7-92E9-45EE-BAB2-D43EEDCD2E47}" presName="parentLin" presStyleCnt="0"/>
      <dgm:spPr/>
    </dgm:pt>
    <dgm:pt modelId="{2669D9BB-9CDB-4033-B178-30977C8EB512}" type="pres">
      <dgm:prSet presAssocID="{D3851AF7-92E9-45EE-BAB2-D43EEDCD2E47}" presName="parentLeftMargin" presStyleLbl="node1" presStyleIdx="2" presStyleCnt="4"/>
      <dgm:spPr/>
    </dgm:pt>
    <dgm:pt modelId="{2A526661-CF6C-4BB8-81CE-2AB5399F9B11}" type="pres">
      <dgm:prSet presAssocID="{D3851AF7-92E9-45EE-BAB2-D43EEDCD2E4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6B30C11-89E9-460B-8FBC-A51DD1CF00E1}" type="pres">
      <dgm:prSet presAssocID="{D3851AF7-92E9-45EE-BAB2-D43EEDCD2E47}" presName="negativeSpace" presStyleCnt="0"/>
      <dgm:spPr/>
    </dgm:pt>
    <dgm:pt modelId="{375E5953-E275-4786-84E6-E86545D2057F}" type="pres">
      <dgm:prSet presAssocID="{D3851AF7-92E9-45EE-BAB2-D43EEDCD2E4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380D703-AB8E-48F5-8A51-53EBB3AA8BF9}" type="presOf" srcId="{25A5029A-3E0D-44D3-BE77-5B8B5C4F70B4}" destId="{1042AD4F-0EFC-4CA7-B349-9CB1EFBD09E6}" srcOrd="1" destOrd="0" presId="urn:microsoft.com/office/officeart/2005/8/layout/list1"/>
    <dgm:cxn modelId="{99BACD17-1F53-41BA-BAE2-AAD2F9D2E425}" type="presOf" srcId="{25A5029A-3E0D-44D3-BE77-5B8B5C4F70B4}" destId="{2281107C-5CDF-4D50-B50D-197B21B6EC78}" srcOrd="0" destOrd="0" presId="urn:microsoft.com/office/officeart/2005/8/layout/list1"/>
    <dgm:cxn modelId="{961A3F1B-A88B-42A2-B420-6652EAB9680A}" type="presOf" srcId="{5914F639-0730-451C-B438-7F9A629C9559}" destId="{F15F7D57-9C7E-4672-9F7C-E3C0D3849DBA}" srcOrd="0" destOrd="0" presId="urn:microsoft.com/office/officeart/2005/8/layout/list1"/>
    <dgm:cxn modelId="{95FDDC20-AE5F-4503-B879-BA5012694072}" type="presOf" srcId="{9CF86B58-E013-41AC-9BC3-DBD59F8A8EBC}" destId="{2EA63EBA-FF3F-4211-9651-0320FE9FB87F}" srcOrd="0" destOrd="1" presId="urn:microsoft.com/office/officeart/2005/8/layout/list1"/>
    <dgm:cxn modelId="{EE494837-5689-4506-BB70-FC2A6B923AA7}" type="presOf" srcId="{D3851AF7-92E9-45EE-BAB2-D43EEDCD2E47}" destId="{2669D9BB-9CDB-4033-B178-30977C8EB512}" srcOrd="0" destOrd="0" presId="urn:microsoft.com/office/officeart/2005/8/layout/list1"/>
    <dgm:cxn modelId="{8F3EAA38-FA22-4338-9EB2-ABAD5F3DA556}" type="presOf" srcId="{D3851AF7-92E9-45EE-BAB2-D43EEDCD2E47}" destId="{2A526661-CF6C-4BB8-81CE-2AB5399F9B11}" srcOrd="1" destOrd="0" presId="urn:microsoft.com/office/officeart/2005/8/layout/list1"/>
    <dgm:cxn modelId="{2CEE9D5B-1114-47B9-A1F1-99C70CAC49CB}" srcId="{45D3A85C-2848-4CD0-BF1E-7393DE9537CC}" destId="{D3851AF7-92E9-45EE-BAB2-D43EEDCD2E47}" srcOrd="3" destOrd="0" parTransId="{E24D7DE4-F194-4008-81E6-D29E0461CE03}" sibTransId="{8D67EE90-7D54-489E-9A95-9240F5CA20AA}"/>
    <dgm:cxn modelId="{1E60C65F-22DE-43C9-B017-97A9EC101E24}" type="presOf" srcId="{F1C07A32-5A2F-4151-85EB-C541FB35AC34}" destId="{348B99A7-C49C-448F-9B3D-FFF42FE393A9}" srcOrd="0" destOrd="0" presId="urn:microsoft.com/office/officeart/2005/8/layout/list1"/>
    <dgm:cxn modelId="{57537F42-4892-4FD1-AD01-D840B662D76F}" srcId="{25A5029A-3E0D-44D3-BE77-5B8B5C4F70B4}" destId="{496443E5-7A06-4D7C-9B65-0E0D63D8AC79}" srcOrd="0" destOrd="0" parTransId="{FA391B04-F0C8-481A-B8BF-36F828E5B409}" sibTransId="{00865E0D-E713-4BF0-8CF6-654A9DBBEC5D}"/>
    <dgm:cxn modelId="{DB10F042-7A7F-4D33-BC65-B84B1F67BADB}" srcId="{45D3A85C-2848-4CD0-BF1E-7393DE9537CC}" destId="{1F9A4352-9A27-4B8A-AF22-D1CD852743EB}" srcOrd="0" destOrd="0" parTransId="{19D33B44-207B-46B0-9C47-714BE937FACB}" sibTransId="{0B9487E0-8FCD-4C72-8C47-0B5F27C03859}"/>
    <dgm:cxn modelId="{27CA5A63-CE01-4F64-A281-DCE9F5171A4F}" srcId="{45D3A85C-2848-4CD0-BF1E-7393DE9537CC}" destId="{B7E00D0C-0807-4929-851E-85F9A67452E4}" srcOrd="2" destOrd="0" parTransId="{67C4291C-B3AC-41F9-8302-3B0CA6554DA8}" sibTransId="{216374F4-9A2D-43E8-B8AF-0725420610F0}"/>
    <dgm:cxn modelId="{725B3C44-0605-4543-87BA-F7CFE0CAF21F}" type="presOf" srcId="{1F9A4352-9A27-4B8A-AF22-D1CD852743EB}" destId="{4BC98C99-C7E5-455F-9840-8F868315B8EE}" srcOrd="1" destOrd="0" presId="urn:microsoft.com/office/officeart/2005/8/layout/list1"/>
    <dgm:cxn modelId="{A9ACD449-94F2-4A50-9013-EF4542FEA7FB}" type="presOf" srcId="{4D7AAD13-936C-4BA0-B877-F692BCDB8E66}" destId="{348B99A7-C49C-448F-9B3D-FFF42FE393A9}" srcOrd="0" destOrd="1" presId="urn:microsoft.com/office/officeart/2005/8/layout/list1"/>
    <dgm:cxn modelId="{C437DA6A-D8BC-400F-8CE6-51BEFAF499EC}" type="presOf" srcId="{45D3A85C-2848-4CD0-BF1E-7393DE9537CC}" destId="{3700BF91-F1D7-4EB4-AA03-C203397FE37A}" srcOrd="0" destOrd="0" presId="urn:microsoft.com/office/officeart/2005/8/layout/list1"/>
    <dgm:cxn modelId="{9D2EAB6E-7730-46A0-A2A9-3F9353027DED}" srcId="{1F9A4352-9A27-4B8A-AF22-D1CD852743EB}" destId="{4D7AAD13-936C-4BA0-B877-F692BCDB8E66}" srcOrd="1" destOrd="0" parTransId="{52783C4D-CAEA-4B34-8E86-57A3E1E2F740}" sibTransId="{95F277CF-7F23-49AF-9E20-DAA6D52287BF}"/>
    <dgm:cxn modelId="{11D73356-AB52-40DB-BA80-C9B08EDB8A71}" srcId="{1F9A4352-9A27-4B8A-AF22-D1CD852743EB}" destId="{F1C07A32-5A2F-4151-85EB-C541FB35AC34}" srcOrd="0" destOrd="0" parTransId="{271F0EAE-C446-43A5-B9E9-67D3E46AD369}" sibTransId="{116FA565-E606-4A9B-B8CB-6A3834709736}"/>
    <dgm:cxn modelId="{0CBF518B-E2F3-4302-845F-5B774207D84C}" type="presOf" srcId="{1F9A4352-9A27-4B8A-AF22-D1CD852743EB}" destId="{AA0B49D9-3E56-4779-AED5-06F96873296C}" srcOrd="0" destOrd="0" presId="urn:microsoft.com/office/officeart/2005/8/layout/list1"/>
    <dgm:cxn modelId="{513B319F-A61D-41C7-9E83-3F968F3BB68E}" type="presOf" srcId="{B7E00D0C-0807-4929-851E-85F9A67452E4}" destId="{EBB520BD-D459-4D68-BC90-D5E337CFDC82}" srcOrd="1" destOrd="0" presId="urn:microsoft.com/office/officeart/2005/8/layout/list1"/>
    <dgm:cxn modelId="{C5B031A8-22C2-4048-9C36-03F2D3D4A191}" type="presOf" srcId="{496443E5-7A06-4D7C-9B65-0E0D63D8AC79}" destId="{2EA63EBA-FF3F-4211-9651-0320FE9FB87F}" srcOrd="0" destOrd="0" presId="urn:microsoft.com/office/officeart/2005/8/layout/list1"/>
    <dgm:cxn modelId="{0D7620B8-C23F-40CE-AE37-72C4911D5D74}" type="presOf" srcId="{8AD7D4D7-D0E7-4E3D-80E0-D4EE9744C864}" destId="{375E5953-E275-4786-84E6-E86545D2057F}" srcOrd="0" destOrd="0" presId="urn:microsoft.com/office/officeart/2005/8/layout/list1"/>
    <dgm:cxn modelId="{DE6CCFB8-1BD6-43FD-92B9-98EEAF84CD6D}" srcId="{B7E00D0C-0807-4929-851E-85F9A67452E4}" destId="{5914F639-0730-451C-B438-7F9A629C9559}" srcOrd="0" destOrd="0" parTransId="{C47AF2AD-2239-472C-88DE-C125023D07F6}" sibTransId="{962D785E-0D68-4CA8-B4BE-D3620AB45F85}"/>
    <dgm:cxn modelId="{676E58BF-6950-4B51-9377-140DA3989F58}" srcId="{45D3A85C-2848-4CD0-BF1E-7393DE9537CC}" destId="{25A5029A-3E0D-44D3-BE77-5B8B5C4F70B4}" srcOrd="1" destOrd="0" parTransId="{BD4722A2-07A5-4982-8A11-7BC7325FBB0D}" sibTransId="{7F457CA0-591C-4F47-B544-BC83BDCB6C78}"/>
    <dgm:cxn modelId="{6EB38CBF-B92B-44FD-95B8-6E5E0631F68D}" srcId="{25A5029A-3E0D-44D3-BE77-5B8B5C4F70B4}" destId="{9CF86B58-E013-41AC-9BC3-DBD59F8A8EBC}" srcOrd="1" destOrd="0" parTransId="{48D8CB3F-45D4-426C-8DF9-A4CE05C33D01}" sibTransId="{6FB481DB-1B28-42F4-9437-A49A66B34D60}"/>
    <dgm:cxn modelId="{EA3C52F4-CC60-4746-A76E-ED09946B759D}" srcId="{D3851AF7-92E9-45EE-BAB2-D43EEDCD2E47}" destId="{8AD7D4D7-D0E7-4E3D-80E0-D4EE9744C864}" srcOrd="0" destOrd="0" parTransId="{12CE9062-A414-4DF8-AE72-CCA33345354D}" sibTransId="{F21F32C3-79FF-43BE-BEDD-66291317C939}"/>
    <dgm:cxn modelId="{0AF3D8F7-E0CC-468C-8A9D-AB4CE03E7791}" type="presOf" srcId="{B7E00D0C-0807-4929-851E-85F9A67452E4}" destId="{6B430B1B-2AE4-4ABC-BB21-AFFC0395E015}" srcOrd="0" destOrd="0" presId="urn:microsoft.com/office/officeart/2005/8/layout/list1"/>
    <dgm:cxn modelId="{A02911D4-BB1A-41A1-AF68-FC7F3F6C7A17}" type="presParOf" srcId="{3700BF91-F1D7-4EB4-AA03-C203397FE37A}" destId="{75404448-DA20-4AD8-8CFD-4DE1ADDEA7C6}" srcOrd="0" destOrd="0" presId="urn:microsoft.com/office/officeart/2005/8/layout/list1"/>
    <dgm:cxn modelId="{E8A51ECF-C2B2-4648-863D-DD29AE652AF3}" type="presParOf" srcId="{75404448-DA20-4AD8-8CFD-4DE1ADDEA7C6}" destId="{AA0B49D9-3E56-4779-AED5-06F96873296C}" srcOrd="0" destOrd="0" presId="urn:microsoft.com/office/officeart/2005/8/layout/list1"/>
    <dgm:cxn modelId="{094B4825-C7F8-4F26-A930-A9E0BDA5219A}" type="presParOf" srcId="{75404448-DA20-4AD8-8CFD-4DE1ADDEA7C6}" destId="{4BC98C99-C7E5-455F-9840-8F868315B8EE}" srcOrd="1" destOrd="0" presId="urn:microsoft.com/office/officeart/2005/8/layout/list1"/>
    <dgm:cxn modelId="{200C297C-2B79-4404-BFC4-7F205590ED40}" type="presParOf" srcId="{3700BF91-F1D7-4EB4-AA03-C203397FE37A}" destId="{8120E10B-7B31-4E29-A7F4-713B4EF55DF9}" srcOrd="1" destOrd="0" presId="urn:microsoft.com/office/officeart/2005/8/layout/list1"/>
    <dgm:cxn modelId="{D2C2C1D8-E6DC-4E7B-9000-C60DAF322969}" type="presParOf" srcId="{3700BF91-F1D7-4EB4-AA03-C203397FE37A}" destId="{348B99A7-C49C-448F-9B3D-FFF42FE393A9}" srcOrd="2" destOrd="0" presId="urn:microsoft.com/office/officeart/2005/8/layout/list1"/>
    <dgm:cxn modelId="{41680A72-465E-49AA-AFED-EB190BDC8EAC}" type="presParOf" srcId="{3700BF91-F1D7-4EB4-AA03-C203397FE37A}" destId="{AE5B1F06-B282-4762-8A31-AB278A2C3D72}" srcOrd="3" destOrd="0" presId="urn:microsoft.com/office/officeart/2005/8/layout/list1"/>
    <dgm:cxn modelId="{9CC521E2-A8F9-4F89-A507-D2E3EEB1CA62}" type="presParOf" srcId="{3700BF91-F1D7-4EB4-AA03-C203397FE37A}" destId="{D2CE0934-3676-4145-BD24-0A6CB313E812}" srcOrd="4" destOrd="0" presId="urn:microsoft.com/office/officeart/2005/8/layout/list1"/>
    <dgm:cxn modelId="{23BF1349-2CA1-4103-ACB2-3AF0C5493FA7}" type="presParOf" srcId="{D2CE0934-3676-4145-BD24-0A6CB313E812}" destId="{2281107C-5CDF-4D50-B50D-197B21B6EC78}" srcOrd="0" destOrd="0" presId="urn:microsoft.com/office/officeart/2005/8/layout/list1"/>
    <dgm:cxn modelId="{A900F8AB-A995-4904-8DE6-9381DE549719}" type="presParOf" srcId="{D2CE0934-3676-4145-BD24-0A6CB313E812}" destId="{1042AD4F-0EFC-4CA7-B349-9CB1EFBD09E6}" srcOrd="1" destOrd="0" presId="urn:microsoft.com/office/officeart/2005/8/layout/list1"/>
    <dgm:cxn modelId="{83C8D2FF-797D-4E92-B2FE-21A2DA9F723E}" type="presParOf" srcId="{3700BF91-F1D7-4EB4-AA03-C203397FE37A}" destId="{4962AA64-D172-48FD-B7B0-9FFBBA091541}" srcOrd="5" destOrd="0" presId="urn:microsoft.com/office/officeart/2005/8/layout/list1"/>
    <dgm:cxn modelId="{EA03BA20-30A5-43DC-966C-1259D804F97C}" type="presParOf" srcId="{3700BF91-F1D7-4EB4-AA03-C203397FE37A}" destId="{2EA63EBA-FF3F-4211-9651-0320FE9FB87F}" srcOrd="6" destOrd="0" presId="urn:microsoft.com/office/officeart/2005/8/layout/list1"/>
    <dgm:cxn modelId="{5510ADA0-4BEC-416F-9823-72627AA56045}" type="presParOf" srcId="{3700BF91-F1D7-4EB4-AA03-C203397FE37A}" destId="{E39D9476-91D7-49EC-B2BB-C65E635657F7}" srcOrd="7" destOrd="0" presId="urn:microsoft.com/office/officeart/2005/8/layout/list1"/>
    <dgm:cxn modelId="{43F86682-4372-44CB-B1D1-904145E71530}" type="presParOf" srcId="{3700BF91-F1D7-4EB4-AA03-C203397FE37A}" destId="{A306FC35-0633-4F5E-B904-9113F78EADA0}" srcOrd="8" destOrd="0" presId="urn:microsoft.com/office/officeart/2005/8/layout/list1"/>
    <dgm:cxn modelId="{F9972BEA-72C6-490B-A700-ACDA9CACB017}" type="presParOf" srcId="{A306FC35-0633-4F5E-B904-9113F78EADA0}" destId="{6B430B1B-2AE4-4ABC-BB21-AFFC0395E015}" srcOrd="0" destOrd="0" presId="urn:microsoft.com/office/officeart/2005/8/layout/list1"/>
    <dgm:cxn modelId="{E680250D-2A77-4952-BD53-FC2991E152C3}" type="presParOf" srcId="{A306FC35-0633-4F5E-B904-9113F78EADA0}" destId="{EBB520BD-D459-4D68-BC90-D5E337CFDC82}" srcOrd="1" destOrd="0" presId="urn:microsoft.com/office/officeart/2005/8/layout/list1"/>
    <dgm:cxn modelId="{499685E2-9CEF-470C-A57E-4819C4E0606C}" type="presParOf" srcId="{3700BF91-F1D7-4EB4-AA03-C203397FE37A}" destId="{22C73F71-D649-4463-AAFC-854EB3EA80D1}" srcOrd="9" destOrd="0" presId="urn:microsoft.com/office/officeart/2005/8/layout/list1"/>
    <dgm:cxn modelId="{2F133019-9230-402D-9A29-F4062CE039EF}" type="presParOf" srcId="{3700BF91-F1D7-4EB4-AA03-C203397FE37A}" destId="{F15F7D57-9C7E-4672-9F7C-E3C0D3849DBA}" srcOrd="10" destOrd="0" presId="urn:microsoft.com/office/officeart/2005/8/layout/list1"/>
    <dgm:cxn modelId="{51DD6860-0982-4B5B-BE62-7F04E8EE3EFF}" type="presParOf" srcId="{3700BF91-F1D7-4EB4-AA03-C203397FE37A}" destId="{D5B2D9F7-3F9E-4FC3-B2C9-790A3EAD3555}" srcOrd="11" destOrd="0" presId="urn:microsoft.com/office/officeart/2005/8/layout/list1"/>
    <dgm:cxn modelId="{0B8BD8D9-489D-43EA-AB54-EAA89CC2EEC8}" type="presParOf" srcId="{3700BF91-F1D7-4EB4-AA03-C203397FE37A}" destId="{0D3785C7-B114-4765-A5F9-4A87E373F741}" srcOrd="12" destOrd="0" presId="urn:microsoft.com/office/officeart/2005/8/layout/list1"/>
    <dgm:cxn modelId="{491F5931-7675-4205-8AE8-572FE8DB7381}" type="presParOf" srcId="{0D3785C7-B114-4765-A5F9-4A87E373F741}" destId="{2669D9BB-9CDB-4033-B178-30977C8EB512}" srcOrd="0" destOrd="0" presId="urn:microsoft.com/office/officeart/2005/8/layout/list1"/>
    <dgm:cxn modelId="{F0D54178-577D-4F2F-8A3B-3011F30D0047}" type="presParOf" srcId="{0D3785C7-B114-4765-A5F9-4A87E373F741}" destId="{2A526661-CF6C-4BB8-81CE-2AB5399F9B11}" srcOrd="1" destOrd="0" presId="urn:microsoft.com/office/officeart/2005/8/layout/list1"/>
    <dgm:cxn modelId="{D8315644-72E2-4AB2-A0C3-DA26B0A78D01}" type="presParOf" srcId="{3700BF91-F1D7-4EB4-AA03-C203397FE37A}" destId="{E6B30C11-89E9-460B-8FBC-A51DD1CF00E1}" srcOrd="13" destOrd="0" presId="urn:microsoft.com/office/officeart/2005/8/layout/list1"/>
    <dgm:cxn modelId="{97B65F93-E7EC-4541-9148-DC270EF10E6E}" type="presParOf" srcId="{3700BF91-F1D7-4EB4-AA03-C203397FE37A}" destId="{375E5953-E275-4786-84E6-E86545D2057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3A85C-2848-4CD0-BF1E-7393DE9537C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A4352-9A27-4B8A-AF22-D1CD852743EB}">
      <dgm:prSet phldrT="[Text]"/>
      <dgm:spPr/>
      <dgm:t>
        <a:bodyPr/>
        <a:lstStyle/>
        <a:p>
          <a:r>
            <a:rPr lang="en-US"/>
            <a:t>Current Dataset</a:t>
          </a:r>
        </a:p>
      </dgm:t>
    </dgm:pt>
    <dgm:pt modelId="{19D33B44-207B-46B0-9C47-714BE937FACB}" type="parTrans" cxnId="{DB10F042-7A7F-4D33-BC65-B84B1F67BADB}">
      <dgm:prSet/>
      <dgm:spPr/>
      <dgm:t>
        <a:bodyPr/>
        <a:lstStyle/>
        <a:p>
          <a:endParaRPr lang="en-US"/>
        </a:p>
      </dgm:t>
    </dgm:pt>
    <dgm:pt modelId="{0B9487E0-8FCD-4C72-8C47-0B5F27C03859}" type="sibTrans" cxnId="{DB10F042-7A7F-4D33-BC65-B84B1F67BADB}">
      <dgm:prSet/>
      <dgm:spPr/>
      <dgm:t>
        <a:bodyPr/>
        <a:lstStyle/>
        <a:p>
          <a:endParaRPr lang="en-US"/>
        </a:p>
      </dgm:t>
    </dgm:pt>
    <dgm:pt modelId="{F1C07A32-5A2F-4151-85EB-C541FB35AC34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</a:rPr>
            <a:t>Contains data for Female Patients</a:t>
          </a:r>
          <a:endParaRPr lang="en-US"/>
        </a:p>
      </dgm:t>
    </dgm:pt>
    <dgm:pt modelId="{271F0EAE-C446-43A5-B9E9-67D3E46AD369}" type="parTrans" cxnId="{11D73356-AB52-40DB-BA80-C9B08EDB8A71}">
      <dgm:prSet/>
      <dgm:spPr/>
      <dgm:t>
        <a:bodyPr/>
        <a:lstStyle/>
        <a:p>
          <a:endParaRPr lang="en-US"/>
        </a:p>
      </dgm:t>
    </dgm:pt>
    <dgm:pt modelId="{116FA565-E606-4A9B-B8CB-6A3834709736}" type="sibTrans" cxnId="{11D73356-AB52-40DB-BA80-C9B08EDB8A71}">
      <dgm:prSet/>
      <dgm:spPr/>
      <dgm:t>
        <a:bodyPr/>
        <a:lstStyle/>
        <a:p>
          <a:endParaRPr lang="en-US"/>
        </a:p>
      </dgm:t>
    </dgm:pt>
    <dgm:pt modelId="{BCFE2694-C425-4505-AE61-D9536E3983DA}">
      <dgm:prSet/>
      <dgm:spPr/>
      <dgm:t>
        <a:bodyPr/>
        <a:lstStyle/>
        <a:p>
          <a:r>
            <a:rPr lang="en-US" b="0" i="0" u="none" strike="noStrike">
              <a:effectLst/>
              <a:latin typeface="Arial" panose="020B0604020202020204" pitchFamily="34" charset="0"/>
            </a:rPr>
            <a:t>2034 Rows  </a:t>
          </a:r>
        </a:p>
      </dgm:t>
    </dgm:pt>
    <dgm:pt modelId="{E9AD73F0-02EB-48AE-973F-74CA52DBF165}" type="parTrans" cxnId="{28E72D6A-6E05-483A-93C9-64B849025B72}">
      <dgm:prSet/>
      <dgm:spPr/>
      <dgm:t>
        <a:bodyPr/>
        <a:lstStyle/>
        <a:p>
          <a:endParaRPr lang="en-US"/>
        </a:p>
      </dgm:t>
    </dgm:pt>
    <dgm:pt modelId="{E3248CFD-B8F8-4D48-9AA0-69713E97258F}" type="sibTrans" cxnId="{28E72D6A-6E05-483A-93C9-64B849025B72}">
      <dgm:prSet/>
      <dgm:spPr/>
      <dgm:t>
        <a:bodyPr/>
        <a:lstStyle/>
        <a:p>
          <a:endParaRPr lang="en-US"/>
        </a:p>
      </dgm:t>
    </dgm:pt>
    <dgm:pt modelId="{7BE48FFC-9257-44AE-863F-77A499CF9C39}">
      <dgm:prSet/>
      <dgm:spPr/>
      <dgm:t>
        <a:bodyPr/>
        <a:lstStyle/>
        <a:p>
          <a:r>
            <a:rPr lang="en-US" b="0" i="0" u="none" strike="noStrike">
              <a:effectLst/>
              <a:latin typeface="Arial" panose="020B0604020202020204" pitchFamily="34" charset="0"/>
            </a:rPr>
            <a:t>20 Columns</a:t>
          </a:r>
        </a:p>
      </dgm:t>
    </dgm:pt>
    <dgm:pt modelId="{427C92C2-6F58-4245-ADF5-9F3E7C906409}" type="sibTrans" cxnId="{9A413F35-729D-4ACA-86DB-C17E53541F3D}">
      <dgm:prSet/>
      <dgm:spPr/>
      <dgm:t>
        <a:bodyPr/>
        <a:lstStyle/>
        <a:p>
          <a:endParaRPr lang="en-US"/>
        </a:p>
      </dgm:t>
    </dgm:pt>
    <dgm:pt modelId="{442E197E-6EF9-4C64-9C2F-71A349F6ECC3}" type="parTrans" cxnId="{9A413F35-729D-4ACA-86DB-C17E53541F3D}">
      <dgm:prSet/>
      <dgm:spPr/>
      <dgm:t>
        <a:bodyPr/>
        <a:lstStyle/>
        <a:p>
          <a:endParaRPr lang="en-US"/>
        </a:p>
      </dgm:t>
    </dgm:pt>
    <dgm:pt modelId="{912ECC0A-4366-4C3E-90F5-7C9F0FF7CCEE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>
              <a:latin typeface="Arial" panose="020B0604020202020204" pitchFamily="34" charset="0"/>
            </a:rPr>
            <a:t>Join query performed to map categories from Secondary Dataset to Primary Dataset values</a:t>
          </a:r>
          <a:endParaRPr lang="en-US" b="0" i="0" u="none" strike="noStrike">
            <a:effectLst/>
            <a:latin typeface="Arial" panose="020B0604020202020204" pitchFamily="34" charset="0"/>
          </a:endParaRPr>
        </a:p>
      </dgm:t>
    </dgm:pt>
    <dgm:pt modelId="{63169C47-C1FE-4AF6-850C-EC120400F213}" type="parTrans" cxnId="{F3633F48-B986-4E69-8CF8-7BE8CA29623E}">
      <dgm:prSet/>
      <dgm:spPr/>
      <dgm:t>
        <a:bodyPr/>
        <a:lstStyle/>
        <a:p>
          <a:endParaRPr lang="en-US"/>
        </a:p>
      </dgm:t>
    </dgm:pt>
    <dgm:pt modelId="{566D0A68-F8BF-4B97-AD79-AFBC046156FD}" type="sibTrans" cxnId="{F3633F48-B986-4E69-8CF8-7BE8CA29623E}">
      <dgm:prSet/>
      <dgm:spPr/>
      <dgm:t>
        <a:bodyPr/>
        <a:lstStyle/>
        <a:p>
          <a:endParaRPr lang="en-US"/>
        </a:p>
      </dgm:t>
    </dgm:pt>
    <dgm:pt modelId="{5D928073-1F6B-483E-9C94-6BE695A12516}" type="pres">
      <dgm:prSet presAssocID="{45D3A85C-2848-4CD0-BF1E-7393DE9537CC}" presName="linear" presStyleCnt="0">
        <dgm:presLayoutVars>
          <dgm:dir/>
          <dgm:animLvl val="lvl"/>
          <dgm:resizeHandles val="exact"/>
        </dgm:presLayoutVars>
      </dgm:prSet>
      <dgm:spPr/>
    </dgm:pt>
    <dgm:pt modelId="{11E7CA7E-FF83-479C-8821-C5FBB14D65CF}" type="pres">
      <dgm:prSet presAssocID="{1F9A4352-9A27-4B8A-AF22-D1CD852743EB}" presName="parentLin" presStyleCnt="0"/>
      <dgm:spPr/>
    </dgm:pt>
    <dgm:pt modelId="{CFD4A7B6-50B4-426F-96CB-600B46B08293}" type="pres">
      <dgm:prSet presAssocID="{1F9A4352-9A27-4B8A-AF22-D1CD852743EB}" presName="parentLeftMargin" presStyleLbl="node1" presStyleIdx="0" presStyleCnt="1"/>
      <dgm:spPr/>
    </dgm:pt>
    <dgm:pt modelId="{2AAD3472-AB6C-42A5-8F57-18E9C192E997}" type="pres">
      <dgm:prSet presAssocID="{1F9A4352-9A27-4B8A-AF22-D1CD852743E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7FAB3B0-2CEC-4115-8D4E-C8AD36AC44CF}" type="pres">
      <dgm:prSet presAssocID="{1F9A4352-9A27-4B8A-AF22-D1CD852743EB}" presName="negativeSpace" presStyleCnt="0"/>
      <dgm:spPr/>
    </dgm:pt>
    <dgm:pt modelId="{84EEE6AD-95C6-4B57-A635-7A5B8BB5BD77}" type="pres">
      <dgm:prSet presAssocID="{1F9A4352-9A27-4B8A-AF22-D1CD852743E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A413F35-729D-4ACA-86DB-C17E53541F3D}" srcId="{F1C07A32-5A2F-4151-85EB-C541FB35AC34}" destId="{7BE48FFC-9257-44AE-863F-77A499CF9C39}" srcOrd="1" destOrd="0" parTransId="{442E197E-6EF9-4C64-9C2F-71A349F6ECC3}" sibTransId="{427C92C2-6F58-4245-ADF5-9F3E7C906409}"/>
    <dgm:cxn modelId="{FBA65D3D-55DA-4014-8036-B6DCFAF2C514}" type="presOf" srcId="{1F9A4352-9A27-4B8A-AF22-D1CD852743EB}" destId="{2AAD3472-AB6C-42A5-8F57-18E9C192E997}" srcOrd="1" destOrd="0" presId="urn:microsoft.com/office/officeart/2005/8/layout/list1"/>
    <dgm:cxn modelId="{D6D99762-29ED-4B8A-8364-5D276A60C546}" type="presOf" srcId="{912ECC0A-4366-4C3E-90F5-7C9F0FF7CCEE}" destId="{84EEE6AD-95C6-4B57-A635-7A5B8BB5BD77}" srcOrd="0" destOrd="3" presId="urn:microsoft.com/office/officeart/2005/8/layout/list1"/>
    <dgm:cxn modelId="{DB10F042-7A7F-4D33-BC65-B84B1F67BADB}" srcId="{45D3A85C-2848-4CD0-BF1E-7393DE9537CC}" destId="{1F9A4352-9A27-4B8A-AF22-D1CD852743EB}" srcOrd="0" destOrd="0" parTransId="{19D33B44-207B-46B0-9C47-714BE937FACB}" sibTransId="{0B9487E0-8FCD-4C72-8C47-0B5F27C03859}"/>
    <dgm:cxn modelId="{49CDA567-D5EF-448A-B85E-8400F3775393}" type="presOf" srcId="{1F9A4352-9A27-4B8A-AF22-D1CD852743EB}" destId="{CFD4A7B6-50B4-426F-96CB-600B46B08293}" srcOrd="0" destOrd="0" presId="urn:microsoft.com/office/officeart/2005/8/layout/list1"/>
    <dgm:cxn modelId="{F3633F48-B986-4E69-8CF8-7BE8CA29623E}" srcId="{1F9A4352-9A27-4B8A-AF22-D1CD852743EB}" destId="{912ECC0A-4366-4C3E-90F5-7C9F0FF7CCEE}" srcOrd="1" destOrd="0" parTransId="{63169C47-C1FE-4AF6-850C-EC120400F213}" sibTransId="{566D0A68-F8BF-4B97-AD79-AFBC046156FD}"/>
    <dgm:cxn modelId="{28E72D6A-6E05-483A-93C9-64B849025B72}" srcId="{F1C07A32-5A2F-4151-85EB-C541FB35AC34}" destId="{BCFE2694-C425-4505-AE61-D9536E3983DA}" srcOrd="0" destOrd="0" parTransId="{E9AD73F0-02EB-48AE-973F-74CA52DBF165}" sibTransId="{E3248CFD-B8F8-4D48-9AA0-69713E97258F}"/>
    <dgm:cxn modelId="{51B5B96A-3718-4F22-8083-CC1F41321F69}" type="presOf" srcId="{7BE48FFC-9257-44AE-863F-77A499CF9C39}" destId="{84EEE6AD-95C6-4B57-A635-7A5B8BB5BD77}" srcOrd="0" destOrd="2" presId="urn:microsoft.com/office/officeart/2005/8/layout/list1"/>
    <dgm:cxn modelId="{9CBD206B-9AC5-4CF9-B8DD-0CB5FF38A20B}" type="presOf" srcId="{45D3A85C-2848-4CD0-BF1E-7393DE9537CC}" destId="{5D928073-1F6B-483E-9C94-6BE695A12516}" srcOrd="0" destOrd="0" presId="urn:microsoft.com/office/officeart/2005/8/layout/list1"/>
    <dgm:cxn modelId="{11D73356-AB52-40DB-BA80-C9B08EDB8A71}" srcId="{1F9A4352-9A27-4B8A-AF22-D1CD852743EB}" destId="{F1C07A32-5A2F-4151-85EB-C541FB35AC34}" srcOrd="0" destOrd="0" parTransId="{271F0EAE-C446-43A5-B9E9-67D3E46AD369}" sibTransId="{116FA565-E606-4A9B-B8CB-6A3834709736}"/>
    <dgm:cxn modelId="{9DA0F685-AAE9-4A03-B7D0-91904EDF6182}" type="presOf" srcId="{BCFE2694-C425-4505-AE61-D9536E3983DA}" destId="{84EEE6AD-95C6-4B57-A635-7A5B8BB5BD77}" srcOrd="0" destOrd="1" presId="urn:microsoft.com/office/officeart/2005/8/layout/list1"/>
    <dgm:cxn modelId="{E3BA42BB-FCD4-44ED-BDDE-BA6BF2A67A04}" type="presOf" srcId="{F1C07A32-5A2F-4151-85EB-C541FB35AC34}" destId="{84EEE6AD-95C6-4B57-A635-7A5B8BB5BD77}" srcOrd="0" destOrd="0" presId="urn:microsoft.com/office/officeart/2005/8/layout/list1"/>
    <dgm:cxn modelId="{E2420886-9625-4761-941A-EF45209C4924}" type="presParOf" srcId="{5D928073-1F6B-483E-9C94-6BE695A12516}" destId="{11E7CA7E-FF83-479C-8821-C5FBB14D65CF}" srcOrd="0" destOrd="0" presId="urn:microsoft.com/office/officeart/2005/8/layout/list1"/>
    <dgm:cxn modelId="{30A71CC9-0318-42CF-B27C-91282A11EB87}" type="presParOf" srcId="{11E7CA7E-FF83-479C-8821-C5FBB14D65CF}" destId="{CFD4A7B6-50B4-426F-96CB-600B46B08293}" srcOrd="0" destOrd="0" presId="urn:microsoft.com/office/officeart/2005/8/layout/list1"/>
    <dgm:cxn modelId="{66C32E93-2586-49BE-A923-D14D65927682}" type="presParOf" srcId="{11E7CA7E-FF83-479C-8821-C5FBB14D65CF}" destId="{2AAD3472-AB6C-42A5-8F57-18E9C192E997}" srcOrd="1" destOrd="0" presId="urn:microsoft.com/office/officeart/2005/8/layout/list1"/>
    <dgm:cxn modelId="{1DDD99EE-FC73-40A5-8E2C-3CEF1C519E3B}" type="presParOf" srcId="{5D928073-1F6B-483E-9C94-6BE695A12516}" destId="{87FAB3B0-2CEC-4115-8D4E-C8AD36AC44CF}" srcOrd="1" destOrd="0" presId="urn:microsoft.com/office/officeart/2005/8/layout/list1"/>
    <dgm:cxn modelId="{547A6FA1-77A1-4C4F-817F-C1EC19F3D529}" type="presParOf" srcId="{5D928073-1F6B-483E-9C94-6BE695A12516}" destId="{84EEE6AD-95C6-4B57-A635-7A5B8BB5BD7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899583-3C54-486C-803B-884E397396C3}" type="doc">
      <dgm:prSet loTypeId="urn:microsoft.com/office/officeart/2018/2/layout/IconLabelDescriptionList" loCatId="icon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6401A7-68E2-420E-8A95-BF1DE2F1165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Input Data</a:t>
          </a:r>
        </a:p>
      </dgm:t>
    </dgm:pt>
    <dgm:pt modelId="{5FD16CCD-C15D-4353-80C9-4E01696C9AC5}" type="parTrans" cxnId="{1CA5B32E-93A4-467D-96A7-A8E75E0574FB}">
      <dgm:prSet/>
      <dgm:spPr/>
      <dgm:t>
        <a:bodyPr/>
        <a:lstStyle/>
        <a:p>
          <a:endParaRPr lang="en-US"/>
        </a:p>
      </dgm:t>
    </dgm:pt>
    <dgm:pt modelId="{0F185AB2-3FED-4E78-8D71-EA0957C60FF0}" type="sibTrans" cxnId="{1CA5B32E-93A4-467D-96A7-A8E75E0574FB}">
      <dgm:prSet/>
      <dgm:spPr/>
      <dgm:t>
        <a:bodyPr/>
        <a:lstStyle/>
        <a:p>
          <a:endParaRPr lang="en-US"/>
        </a:p>
      </dgm:t>
    </dgm:pt>
    <dgm:pt modelId="{B8C87768-9B6D-4068-A32F-6E559E40D20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Supervised Models</a:t>
          </a:r>
        </a:p>
      </dgm:t>
    </dgm:pt>
    <dgm:pt modelId="{8CEC9AA3-2B9A-40C6-B141-4728CB4C0AFB}" type="parTrans" cxnId="{223FDCFB-C0CD-451B-A9BF-DFBDE7554503}">
      <dgm:prSet/>
      <dgm:spPr/>
      <dgm:t>
        <a:bodyPr/>
        <a:lstStyle/>
        <a:p>
          <a:endParaRPr lang="en-US"/>
        </a:p>
      </dgm:t>
    </dgm:pt>
    <dgm:pt modelId="{F12D82F4-BFE0-47F6-B89A-9C28BD9053DF}" type="sibTrans" cxnId="{223FDCFB-C0CD-451B-A9BF-DFBDE7554503}">
      <dgm:prSet/>
      <dgm:spPr/>
      <dgm:t>
        <a:bodyPr/>
        <a:lstStyle/>
        <a:p>
          <a:endParaRPr lang="en-US"/>
        </a:p>
      </dgm:t>
    </dgm:pt>
    <dgm:pt modelId="{5B564EC5-BA78-4780-8466-CF9DD9F6F366}">
      <dgm:prSet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1050" b="0" i="0" dirty="0"/>
            <a:t>- Application of Machine Learning Classification Models</a:t>
          </a:r>
          <a:endParaRPr lang="en-US" sz="1050" dirty="0"/>
        </a:p>
      </dgm:t>
    </dgm:pt>
    <dgm:pt modelId="{27A9FE37-5F6A-4F74-B224-67D64BAC9C6A}" type="parTrans" cxnId="{360C9DA9-7FFB-4B3F-8625-8B9B582D6956}">
      <dgm:prSet/>
      <dgm:spPr/>
      <dgm:t>
        <a:bodyPr/>
        <a:lstStyle/>
        <a:p>
          <a:endParaRPr lang="en-US"/>
        </a:p>
      </dgm:t>
    </dgm:pt>
    <dgm:pt modelId="{1E6A5C67-8785-4C4C-AF44-28AA9FCD7D30}" type="sibTrans" cxnId="{360C9DA9-7FFB-4B3F-8625-8B9B582D6956}">
      <dgm:prSet/>
      <dgm:spPr/>
      <dgm:t>
        <a:bodyPr/>
        <a:lstStyle/>
        <a:p>
          <a:endParaRPr lang="en-US"/>
        </a:p>
      </dgm:t>
    </dgm:pt>
    <dgm:pt modelId="{51706A00-B9C3-4D32-A753-206954471CC6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Gradient Boosting Model</a:t>
          </a:r>
          <a:endParaRPr lang="en-US" sz="1050" dirty="0"/>
        </a:p>
      </dgm:t>
    </dgm:pt>
    <dgm:pt modelId="{2489E0A3-1B54-46D1-9F6C-51A39B67BD91}" type="parTrans" cxnId="{4B0345A0-C100-4460-9E7D-827CAEC9BE9E}">
      <dgm:prSet/>
      <dgm:spPr/>
      <dgm:t>
        <a:bodyPr/>
        <a:lstStyle/>
        <a:p>
          <a:endParaRPr lang="en-US"/>
        </a:p>
      </dgm:t>
    </dgm:pt>
    <dgm:pt modelId="{7B2B85E1-8F07-47FC-9727-10601E5A1920}" type="sibTrans" cxnId="{4B0345A0-C100-4460-9E7D-827CAEC9BE9E}">
      <dgm:prSet/>
      <dgm:spPr/>
      <dgm:t>
        <a:bodyPr/>
        <a:lstStyle/>
        <a:p>
          <a:endParaRPr lang="en-US"/>
        </a:p>
      </dgm:t>
    </dgm:pt>
    <dgm:pt modelId="{FC9D7683-E7A9-49C0-8532-389B8C0644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Output Optimum Model</a:t>
          </a:r>
        </a:p>
      </dgm:t>
    </dgm:pt>
    <dgm:pt modelId="{5A2508D6-93F3-4E5E-8A4F-0C6D7708E528}" type="sibTrans" cxnId="{0D5025FE-B098-4A0B-AD36-AF8B650B9E0B}">
      <dgm:prSet/>
      <dgm:spPr/>
      <dgm:t>
        <a:bodyPr/>
        <a:lstStyle/>
        <a:p>
          <a:endParaRPr lang="en-US"/>
        </a:p>
      </dgm:t>
    </dgm:pt>
    <dgm:pt modelId="{FE1E1702-E0EA-4D4D-92F3-0AAAD49DDD02}" type="parTrans" cxnId="{0D5025FE-B098-4A0B-AD36-AF8B650B9E0B}">
      <dgm:prSet/>
      <dgm:spPr/>
      <dgm:t>
        <a:bodyPr/>
        <a:lstStyle/>
        <a:p>
          <a:endParaRPr lang="en-US"/>
        </a:p>
      </dgm:t>
    </dgm:pt>
    <dgm:pt modelId="{C474279B-E8A1-4711-84FB-6185FAE25FFA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Logistic Regression</a:t>
          </a:r>
          <a:endParaRPr lang="en-US" sz="1050" b="1" dirty="0"/>
        </a:p>
      </dgm:t>
    </dgm:pt>
    <dgm:pt modelId="{237B3AB7-B523-4676-9D2A-A8A0D8D9E483}" type="parTrans" cxnId="{56690D82-D37E-4EA7-86F9-B4F47D30C2AC}">
      <dgm:prSet/>
      <dgm:spPr/>
      <dgm:t>
        <a:bodyPr/>
        <a:lstStyle/>
        <a:p>
          <a:endParaRPr lang="en-US"/>
        </a:p>
      </dgm:t>
    </dgm:pt>
    <dgm:pt modelId="{47721848-D5BF-4B2C-8CF6-4CD3F8987791}" type="sibTrans" cxnId="{56690D82-D37E-4EA7-86F9-B4F47D30C2AC}">
      <dgm:prSet/>
      <dgm:spPr/>
      <dgm:t>
        <a:bodyPr/>
        <a:lstStyle/>
        <a:p>
          <a:endParaRPr lang="en-US"/>
        </a:p>
      </dgm:t>
    </dgm:pt>
    <dgm:pt modelId="{14B982C0-2642-492E-8F62-F37FBC5C0EAC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Support Vector Machine</a:t>
          </a:r>
          <a:endParaRPr lang="en-US" sz="1050" b="1" dirty="0"/>
        </a:p>
      </dgm:t>
    </dgm:pt>
    <dgm:pt modelId="{B7B18D97-3D0C-4B30-B64F-172244000D21}" type="parTrans" cxnId="{1909ED98-49E8-40C1-BF2E-13B4EB47DBC8}">
      <dgm:prSet/>
      <dgm:spPr/>
      <dgm:t>
        <a:bodyPr/>
        <a:lstStyle/>
        <a:p>
          <a:endParaRPr lang="en-US"/>
        </a:p>
      </dgm:t>
    </dgm:pt>
    <dgm:pt modelId="{35A2A294-D2BC-40F6-A817-69FD035FB0BA}" type="sibTrans" cxnId="{1909ED98-49E8-40C1-BF2E-13B4EB47DBC8}">
      <dgm:prSet/>
      <dgm:spPr/>
      <dgm:t>
        <a:bodyPr/>
        <a:lstStyle/>
        <a:p>
          <a:endParaRPr lang="en-US"/>
        </a:p>
      </dgm:t>
    </dgm:pt>
    <dgm:pt modelId="{74C13913-3F97-44C2-AB67-6A31E46024E1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Decision Tree Model</a:t>
          </a:r>
          <a:endParaRPr lang="en-US" sz="1050" b="1" dirty="0"/>
        </a:p>
      </dgm:t>
    </dgm:pt>
    <dgm:pt modelId="{1DDCAB2D-FE7F-4D3B-8207-EDABF1E44687}" type="parTrans" cxnId="{DB6C5B43-8B1E-469A-9755-240B5CACE309}">
      <dgm:prSet/>
      <dgm:spPr/>
      <dgm:t>
        <a:bodyPr/>
        <a:lstStyle/>
        <a:p>
          <a:endParaRPr lang="en-US"/>
        </a:p>
      </dgm:t>
    </dgm:pt>
    <dgm:pt modelId="{685E1863-9994-4B76-8BA0-876AEAB771B6}" type="sibTrans" cxnId="{DB6C5B43-8B1E-469A-9755-240B5CACE309}">
      <dgm:prSet/>
      <dgm:spPr/>
      <dgm:t>
        <a:bodyPr/>
        <a:lstStyle/>
        <a:p>
          <a:endParaRPr lang="en-US"/>
        </a:p>
      </dgm:t>
    </dgm:pt>
    <dgm:pt modelId="{96511441-7554-43A3-9AB7-4EB2740D95D3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Random Forest Classifier	</a:t>
          </a:r>
          <a:endParaRPr lang="en-US" sz="1050" b="1" dirty="0"/>
        </a:p>
      </dgm:t>
    </dgm:pt>
    <dgm:pt modelId="{BE92118C-FE06-4880-8FF5-782B74A808DE}" type="parTrans" cxnId="{B9835002-60B4-4604-B49E-3A3E3FF54860}">
      <dgm:prSet/>
      <dgm:spPr/>
      <dgm:t>
        <a:bodyPr/>
        <a:lstStyle/>
        <a:p>
          <a:endParaRPr lang="en-US"/>
        </a:p>
      </dgm:t>
    </dgm:pt>
    <dgm:pt modelId="{215488B1-5A0F-435F-8FE3-18A62BC7142F}" type="sibTrans" cxnId="{B9835002-60B4-4604-B49E-3A3E3FF54860}">
      <dgm:prSet/>
      <dgm:spPr/>
      <dgm:t>
        <a:bodyPr/>
        <a:lstStyle/>
        <a:p>
          <a:endParaRPr lang="en-US"/>
        </a:p>
      </dgm:t>
    </dgm:pt>
    <dgm:pt modelId="{92EEE63A-240D-4D4B-9DAB-A375BDDBF0B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Criteria </a:t>
          </a:r>
          <a:r>
            <a:rPr lang="en"/>
            <a:t>	</a:t>
          </a:r>
          <a:endParaRPr lang="en-US"/>
        </a:p>
      </dgm:t>
    </dgm:pt>
    <dgm:pt modelId="{C33D243E-4E22-4819-AE45-25E2AB96217B}" type="parTrans" cxnId="{40EE84AB-6B8E-4145-8C1E-8E18EA9EC93E}">
      <dgm:prSet/>
      <dgm:spPr/>
      <dgm:t>
        <a:bodyPr/>
        <a:lstStyle/>
        <a:p>
          <a:endParaRPr lang="en-US"/>
        </a:p>
      </dgm:t>
    </dgm:pt>
    <dgm:pt modelId="{4EDF7DF3-882C-4908-8CCF-6203BE6A7177}" type="sibTrans" cxnId="{40EE84AB-6B8E-4145-8C1E-8E18EA9EC93E}">
      <dgm:prSet/>
      <dgm:spPr/>
      <dgm:t>
        <a:bodyPr/>
        <a:lstStyle/>
        <a:p>
          <a:endParaRPr lang="en-US"/>
        </a:p>
      </dgm:t>
    </dgm:pt>
    <dgm:pt modelId="{2BD8C517-8336-48D9-B1A5-6D3BE42EF7DB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Accuracy Score</a:t>
          </a:r>
          <a:endParaRPr lang="en-US" sz="1050" dirty="0"/>
        </a:p>
      </dgm:t>
    </dgm:pt>
    <dgm:pt modelId="{D1F3FF6F-0348-4C06-A5F4-9E7C4C6A1588}" type="parTrans" cxnId="{F0C904F2-DDC3-4EE7-B425-2D8406DA183A}">
      <dgm:prSet/>
      <dgm:spPr/>
      <dgm:t>
        <a:bodyPr/>
        <a:lstStyle/>
        <a:p>
          <a:endParaRPr lang="en-US"/>
        </a:p>
      </dgm:t>
    </dgm:pt>
    <dgm:pt modelId="{8BF2EDF7-7EE2-4A59-AD63-0E65818C667D}" type="sibTrans" cxnId="{F0C904F2-DDC3-4EE7-B425-2D8406DA183A}">
      <dgm:prSet/>
      <dgm:spPr/>
      <dgm:t>
        <a:bodyPr/>
        <a:lstStyle/>
        <a:p>
          <a:endParaRPr lang="en-US"/>
        </a:p>
      </dgm:t>
    </dgm:pt>
    <dgm:pt modelId="{0FCD4245-2973-41E2-ACBC-7006D3393754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Precision	</a:t>
          </a:r>
          <a:endParaRPr lang="en-US" sz="1050" dirty="0"/>
        </a:p>
      </dgm:t>
    </dgm:pt>
    <dgm:pt modelId="{65B8F959-645D-477F-96B6-4A6F93133305}" type="parTrans" cxnId="{16C816B7-6938-4090-84EB-AB237202A6EB}">
      <dgm:prSet/>
      <dgm:spPr/>
      <dgm:t>
        <a:bodyPr/>
        <a:lstStyle/>
        <a:p>
          <a:endParaRPr lang="en-US"/>
        </a:p>
      </dgm:t>
    </dgm:pt>
    <dgm:pt modelId="{CA97BAFE-521C-420B-9381-9782649779CB}" type="sibTrans" cxnId="{16C816B7-6938-4090-84EB-AB237202A6EB}">
      <dgm:prSet/>
      <dgm:spPr/>
      <dgm:t>
        <a:bodyPr/>
        <a:lstStyle/>
        <a:p>
          <a:endParaRPr lang="en-US"/>
        </a:p>
      </dgm:t>
    </dgm:pt>
    <dgm:pt modelId="{81DCFDCC-3E60-4188-8273-DD5C1B230CE7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Recall</a:t>
          </a:r>
          <a:endParaRPr lang="en-US" sz="1050" dirty="0"/>
        </a:p>
      </dgm:t>
    </dgm:pt>
    <dgm:pt modelId="{44FDB4E5-FC23-4ACB-A3E6-A02CA28379D9}" type="parTrans" cxnId="{E2518FBF-D30F-4A9F-B6C1-9C561727ACEA}">
      <dgm:prSet/>
      <dgm:spPr/>
      <dgm:t>
        <a:bodyPr/>
        <a:lstStyle/>
        <a:p>
          <a:endParaRPr lang="en-US"/>
        </a:p>
      </dgm:t>
    </dgm:pt>
    <dgm:pt modelId="{F5B741C2-5751-4B68-A33C-9611D94BE5DB}" type="sibTrans" cxnId="{E2518FBF-D30F-4A9F-B6C1-9C561727ACEA}">
      <dgm:prSet/>
      <dgm:spPr/>
      <dgm:t>
        <a:bodyPr/>
        <a:lstStyle/>
        <a:p>
          <a:endParaRPr lang="en-US"/>
        </a:p>
      </dgm:t>
    </dgm:pt>
    <dgm:pt modelId="{82588C58-B2E5-4F44-87C7-CA0C2613D709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1050" b="0" i="0" dirty="0"/>
            <a:t>- Features and Target Identified</a:t>
          </a:r>
          <a:endParaRPr lang="en-US" sz="1050" dirty="0"/>
        </a:p>
      </dgm:t>
    </dgm:pt>
    <dgm:pt modelId="{D4F8168F-5129-40FE-8EF7-D9C19AF66946}" type="parTrans" cxnId="{16DA96AC-BA64-46F4-9F8C-D25907DBB5DC}">
      <dgm:prSet/>
      <dgm:spPr/>
      <dgm:t>
        <a:bodyPr/>
        <a:lstStyle/>
        <a:p>
          <a:endParaRPr lang="en-US"/>
        </a:p>
      </dgm:t>
    </dgm:pt>
    <dgm:pt modelId="{90CA0369-4C48-412B-B04D-A5C3200A0894}" type="sibTrans" cxnId="{16DA96AC-BA64-46F4-9F8C-D25907DBB5DC}">
      <dgm:prSet/>
      <dgm:spPr/>
      <dgm:t>
        <a:bodyPr/>
        <a:lstStyle/>
        <a:p>
          <a:endParaRPr lang="en-US"/>
        </a:p>
      </dgm:t>
    </dgm:pt>
    <dgm:pt modelId="{050E549D-438E-4525-9109-1088BFC2ED88}">
      <dgm:prSet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1050" b="0" i="0" dirty="0"/>
            <a:t>- Exploratory Data Analysis </a:t>
          </a:r>
          <a:endParaRPr lang="en-US" sz="1050" dirty="0"/>
        </a:p>
      </dgm:t>
    </dgm:pt>
    <dgm:pt modelId="{3CB253F6-347A-40F3-898C-EA9138E11675}" type="parTrans" cxnId="{E507E931-1F75-4AB7-8853-D2DF2CD5415A}">
      <dgm:prSet/>
      <dgm:spPr/>
      <dgm:t>
        <a:bodyPr/>
        <a:lstStyle/>
        <a:p>
          <a:endParaRPr lang="en-US"/>
        </a:p>
      </dgm:t>
    </dgm:pt>
    <dgm:pt modelId="{2959F4EA-F41D-446D-AAD3-8D28C24EB0E3}" type="sibTrans" cxnId="{E507E931-1F75-4AB7-8853-D2DF2CD5415A}">
      <dgm:prSet/>
      <dgm:spPr/>
      <dgm:t>
        <a:bodyPr/>
        <a:lstStyle/>
        <a:p>
          <a:endParaRPr lang="en-US"/>
        </a:p>
      </dgm:t>
    </dgm:pt>
    <dgm:pt modelId="{136F518B-3E91-4695-B49E-1EDD349C32AC}">
      <dgm:prSet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1050" b="0" i="0" dirty="0"/>
            <a:t>- Feature Selection</a:t>
          </a:r>
          <a:endParaRPr lang="en-US" sz="1050" dirty="0"/>
        </a:p>
      </dgm:t>
    </dgm:pt>
    <dgm:pt modelId="{F50F1C79-5515-403E-BB12-EA64E472B488}" type="parTrans" cxnId="{C532F82C-5C47-49FA-8F11-376F33B41263}">
      <dgm:prSet/>
      <dgm:spPr/>
      <dgm:t>
        <a:bodyPr/>
        <a:lstStyle/>
        <a:p>
          <a:endParaRPr lang="en-US"/>
        </a:p>
      </dgm:t>
    </dgm:pt>
    <dgm:pt modelId="{20EE49AC-A479-4EBB-AB17-2375F30F7C8E}" type="sibTrans" cxnId="{C532F82C-5C47-49FA-8F11-376F33B41263}">
      <dgm:prSet/>
      <dgm:spPr/>
      <dgm:t>
        <a:bodyPr/>
        <a:lstStyle/>
        <a:p>
          <a:endParaRPr lang="en-US"/>
        </a:p>
      </dgm:t>
    </dgm:pt>
    <dgm:pt modelId="{008FCA5D-732C-4644-8BCA-1C66CD6D173F}">
      <dgm:prSet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1050" b="0" i="0" dirty="0"/>
            <a:t>- Feature Scaling</a:t>
          </a:r>
          <a:endParaRPr lang="en-US" sz="1050" dirty="0"/>
        </a:p>
      </dgm:t>
    </dgm:pt>
    <dgm:pt modelId="{37D77DB2-7529-46A6-B2A3-50D9B2738512}" type="parTrans" cxnId="{357D3D49-A968-42D4-A430-C477F567C539}">
      <dgm:prSet/>
      <dgm:spPr/>
      <dgm:t>
        <a:bodyPr/>
        <a:lstStyle/>
        <a:p>
          <a:endParaRPr lang="en-US"/>
        </a:p>
      </dgm:t>
    </dgm:pt>
    <dgm:pt modelId="{444057CF-77E6-484A-9825-40ADDEC6E376}" type="sibTrans" cxnId="{357D3D49-A968-42D4-A430-C477F567C539}">
      <dgm:prSet/>
      <dgm:spPr/>
      <dgm:t>
        <a:bodyPr/>
        <a:lstStyle/>
        <a:p>
          <a:endParaRPr lang="en-US"/>
        </a:p>
      </dgm:t>
    </dgm:pt>
    <dgm:pt modelId="{CF1F8C52-B4A4-4AC4-BC7B-26E52C28AFE1}">
      <dgm:prSet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1050" b="0" i="0" dirty="0"/>
            <a:t>- Best Performing Model recommended</a:t>
          </a:r>
          <a:endParaRPr lang="en-US" sz="1050" dirty="0"/>
        </a:p>
      </dgm:t>
    </dgm:pt>
    <dgm:pt modelId="{50B87B66-B08E-4918-ACF7-6086F476866E}" type="parTrans" cxnId="{77F2E7C0-452E-41F5-8F16-DA012A485273}">
      <dgm:prSet/>
      <dgm:spPr/>
      <dgm:t>
        <a:bodyPr/>
        <a:lstStyle/>
        <a:p>
          <a:endParaRPr lang="en-US"/>
        </a:p>
      </dgm:t>
    </dgm:pt>
    <dgm:pt modelId="{A8A3971D-C2D8-4A7A-942B-5FC2FBB667A7}" type="sibTrans" cxnId="{77F2E7C0-452E-41F5-8F16-DA012A485273}">
      <dgm:prSet/>
      <dgm:spPr/>
      <dgm:t>
        <a:bodyPr/>
        <a:lstStyle/>
        <a:p>
          <a:endParaRPr lang="en-US"/>
        </a:p>
      </dgm:t>
    </dgm:pt>
    <dgm:pt modelId="{26C2A037-EB04-4F1C-9AD7-6F01ACF2127B}" type="pres">
      <dgm:prSet presAssocID="{BB899583-3C54-486C-803B-884E397396C3}" presName="root" presStyleCnt="0">
        <dgm:presLayoutVars>
          <dgm:dir/>
          <dgm:resizeHandles val="exact"/>
        </dgm:presLayoutVars>
      </dgm:prSet>
      <dgm:spPr/>
    </dgm:pt>
    <dgm:pt modelId="{EA2CFB37-2B91-48B0-ADB7-E1F24DCD32FB}" type="pres">
      <dgm:prSet presAssocID="{096401A7-68E2-420E-8A95-BF1DE2F1165E}" presName="compNode" presStyleCnt="0"/>
      <dgm:spPr/>
    </dgm:pt>
    <dgm:pt modelId="{81BE3FBB-7ADB-42DD-A231-E13AB11C1A8B}" type="pres">
      <dgm:prSet presAssocID="{096401A7-68E2-420E-8A95-BF1DE2F1165E}" presName="iconRect" presStyleLbl="node1" presStyleIdx="0" presStyleCnt="4" custLinFactNeighborX="375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23D339C-1E15-491C-9EC0-5BE4B15BB70C}" type="pres">
      <dgm:prSet presAssocID="{096401A7-68E2-420E-8A95-BF1DE2F1165E}" presName="iconSpace" presStyleCnt="0"/>
      <dgm:spPr/>
    </dgm:pt>
    <dgm:pt modelId="{275336EF-8A52-472E-AF30-F21BAB91ED7A}" type="pres">
      <dgm:prSet presAssocID="{096401A7-68E2-420E-8A95-BF1DE2F1165E}" presName="parTx" presStyleLbl="revTx" presStyleIdx="0" presStyleCnt="8" custLinFactNeighborX="12220">
        <dgm:presLayoutVars>
          <dgm:chMax val="0"/>
          <dgm:chPref val="0"/>
        </dgm:presLayoutVars>
      </dgm:prSet>
      <dgm:spPr/>
    </dgm:pt>
    <dgm:pt modelId="{75EF521D-E1CE-45E1-A8F4-C85D29B3D6A1}" type="pres">
      <dgm:prSet presAssocID="{096401A7-68E2-420E-8A95-BF1DE2F1165E}" presName="txSpace" presStyleCnt="0"/>
      <dgm:spPr/>
    </dgm:pt>
    <dgm:pt modelId="{BEBE2A35-C961-4EE8-8FD7-0D82E99EDAC9}" type="pres">
      <dgm:prSet presAssocID="{096401A7-68E2-420E-8A95-BF1DE2F1165E}" presName="desTx" presStyleLbl="revTx" presStyleIdx="1" presStyleCnt="8" custLinFactNeighborX="11485" custLinFactNeighborY="1455">
        <dgm:presLayoutVars/>
      </dgm:prSet>
      <dgm:spPr/>
    </dgm:pt>
    <dgm:pt modelId="{A77A1480-6089-42B5-8911-836134CE8EBD}" type="pres">
      <dgm:prSet presAssocID="{0F185AB2-3FED-4E78-8D71-EA0957C60FF0}" presName="sibTrans" presStyleCnt="0"/>
      <dgm:spPr/>
    </dgm:pt>
    <dgm:pt modelId="{8E88A286-FEF8-4DED-A92B-CE5467125B57}" type="pres">
      <dgm:prSet presAssocID="{B8C87768-9B6D-4068-A32F-6E559E40D20F}" presName="compNode" presStyleCnt="0"/>
      <dgm:spPr/>
    </dgm:pt>
    <dgm:pt modelId="{8E24721D-3C87-4EB7-BA8D-60138D224364}" type="pres">
      <dgm:prSet presAssocID="{B8C87768-9B6D-4068-A32F-6E559E40D20F}" presName="iconRect" presStyleLbl="node1" presStyleIdx="1" presStyleCnt="4" custLinFactNeighborX="6381" custLinFactNeighborY="29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C11F242-33C6-4892-BBF6-FF1343266C50}" type="pres">
      <dgm:prSet presAssocID="{B8C87768-9B6D-4068-A32F-6E559E40D20F}" presName="iconSpace" presStyleCnt="0"/>
      <dgm:spPr/>
    </dgm:pt>
    <dgm:pt modelId="{6828DE53-C96F-430D-8D4F-3170EA363D06}" type="pres">
      <dgm:prSet presAssocID="{B8C87768-9B6D-4068-A32F-6E559E40D20F}" presName="parTx" presStyleLbl="revTx" presStyleIdx="2" presStyleCnt="8" custLinFactNeighborX="7520">
        <dgm:presLayoutVars>
          <dgm:chMax val="0"/>
          <dgm:chPref val="0"/>
        </dgm:presLayoutVars>
      </dgm:prSet>
      <dgm:spPr/>
    </dgm:pt>
    <dgm:pt modelId="{5E2CFBD9-4A4F-4C53-9885-D1264296D8F5}" type="pres">
      <dgm:prSet presAssocID="{B8C87768-9B6D-4068-A32F-6E559E40D20F}" presName="txSpace" presStyleCnt="0"/>
      <dgm:spPr/>
    </dgm:pt>
    <dgm:pt modelId="{BE914D52-7947-40DD-81E7-C7F6B5EA330E}" type="pres">
      <dgm:prSet presAssocID="{B8C87768-9B6D-4068-A32F-6E559E40D20F}" presName="desTx" presStyleLbl="revTx" presStyleIdx="3" presStyleCnt="8" custLinFactNeighborX="2908" custLinFactNeighborY="1455">
        <dgm:presLayoutVars/>
      </dgm:prSet>
      <dgm:spPr/>
    </dgm:pt>
    <dgm:pt modelId="{C3ADCC1E-CBAA-420B-99C2-F6DCEFABC3AF}" type="pres">
      <dgm:prSet presAssocID="{F12D82F4-BFE0-47F6-B89A-9C28BD9053DF}" presName="sibTrans" presStyleCnt="0"/>
      <dgm:spPr/>
    </dgm:pt>
    <dgm:pt modelId="{4FFCB771-908B-4E37-9FC9-064338B97502}" type="pres">
      <dgm:prSet presAssocID="{92EEE63A-240D-4D4B-9DAB-A375BDDBF0B8}" presName="compNode" presStyleCnt="0"/>
      <dgm:spPr/>
    </dgm:pt>
    <dgm:pt modelId="{75B4B102-F6F3-413B-8582-2765BDC50BF8}" type="pres">
      <dgm:prSet presAssocID="{92EEE63A-240D-4D4B-9DAB-A375BDDBF0B8}" presName="iconRect" presStyleLbl="node1" presStyleIdx="2" presStyleCnt="4" custLinFactNeighborX="1745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6B04935-EF3B-4D0C-AE39-AC7C4EA1D8E3}" type="pres">
      <dgm:prSet presAssocID="{92EEE63A-240D-4D4B-9DAB-A375BDDBF0B8}" presName="iconSpace" presStyleCnt="0"/>
      <dgm:spPr/>
    </dgm:pt>
    <dgm:pt modelId="{3B73476B-D1B1-461F-B937-00866613FE47}" type="pres">
      <dgm:prSet presAssocID="{92EEE63A-240D-4D4B-9DAB-A375BDDBF0B8}" presName="parTx" presStyleLbl="revTx" presStyleIdx="4" presStyleCnt="8" custLinFactNeighborX="5375" custLinFactNeighborY="4853">
        <dgm:presLayoutVars>
          <dgm:chMax val="0"/>
          <dgm:chPref val="0"/>
        </dgm:presLayoutVars>
      </dgm:prSet>
      <dgm:spPr/>
    </dgm:pt>
    <dgm:pt modelId="{0A7FC8CC-5886-43E8-9B17-D84D0D248219}" type="pres">
      <dgm:prSet presAssocID="{92EEE63A-240D-4D4B-9DAB-A375BDDBF0B8}" presName="txSpace" presStyleCnt="0"/>
      <dgm:spPr/>
    </dgm:pt>
    <dgm:pt modelId="{8F895460-F7E2-42DF-AED0-AA3FECD6EA85}" type="pres">
      <dgm:prSet presAssocID="{92EEE63A-240D-4D4B-9DAB-A375BDDBF0B8}" presName="desTx" presStyleLbl="revTx" presStyleIdx="5" presStyleCnt="8" custLinFactNeighborX="6110" custLinFactNeighborY="1455">
        <dgm:presLayoutVars/>
      </dgm:prSet>
      <dgm:spPr/>
    </dgm:pt>
    <dgm:pt modelId="{4FDAF811-45A8-46C3-84A8-7AB8957BBD91}" type="pres">
      <dgm:prSet presAssocID="{4EDF7DF3-882C-4908-8CCF-6203BE6A7177}" presName="sibTrans" presStyleCnt="0"/>
      <dgm:spPr/>
    </dgm:pt>
    <dgm:pt modelId="{2A731925-9D0D-4CE8-BD4A-118931554DE2}" type="pres">
      <dgm:prSet presAssocID="{FC9D7683-E7A9-49C0-8532-389B8C0644F9}" presName="compNode" presStyleCnt="0"/>
      <dgm:spPr/>
    </dgm:pt>
    <dgm:pt modelId="{E932A4CB-D6FE-45AE-AFB1-000B26538B79}" type="pres">
      <dgm:prSet presAssocID="{FC9D7683-E7A9-49C0-8532-389B8C0644F9}" presName="iconRect" presStyleLbl="node1" presStyleIdx="3" presStyleCnt="4" custLinFactNeighborX="-560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8ACEDA8-8E76-496A-9C73-131900BDABA5}" type="pres">
      <dgm:prSet presAssocID="{FC9D7683-E7A9-49C0-8532-389B8C0644F9}" presName="iconSpace" presStyleCnt="0"/>
      <dgm:spPr/>
    </dgm:pt>
    <dgm:pt modelId="{A6DE1CF9-E57D-4719-9472-68F5300CC035}" type="pres">
      <dgm:prSet presAssocID="{FC9D7683-E7A9-49C0-8532-389B8C0644F9}" presName="parTx" presStyleLbl="revTx" presStyleIdx="6" presStyleCnt="8" custLinFactNeighborX="-1962">
        <dgm:presLayoutVars>
          <dgm:chMax val="0"/>
          <dgm:chPref val="0"/>
        </dgm:presLayoutVars>
      </dgm:prSet>
      <dgm:spPr/>
    </dgm:pt>
    <dgm:pt modelId="{E75EDCEA-31D0-4942-AA50-240358ED6E4B}" type="pres">
      <dgm:prSet presAssocID="{FC9D7683-E7A9-49C0-8532-389B8C0644F9}" presName="txSpace" presStyleCnt="0"/>
      <dgm:spPr/>
    </dgm:pt>
    <dgm:pt modelId="{1C382C1B-757F-4E29-B795-90EB9F83DFF3}" type="pres">
      <dgm:prSet presAssocID="{FC9D7683-E7A9-49C0-8532-389B8C0644F9}" presName="desTx" presStyleLbl="revTx" presStyleIdx="7" presStyleCnt="8" custLinFactNeighborX="-1962">
        <dgm:presLayoutVars/>
      </dgm:prSet>
      <dgm:spPr/>
    </dgm:pt>
  </dgm:ptLst>
  <dgm:cxnLst>
    <dgm:cxn modelId="{B9835002-60B4-4604-B49E-3A3E3FF54860}" srcId="{B8C87768-9B6D-4068-A32F-6E559E40D20F}" destId="{96511441-7554-43A3-9AB7-4EB2740D95D3}" srcOrd="3" destOrd="0" parTransId="{BE92118C-FE06-4880-8FF5-782B74A808DE}" sibTransId="{215488B1-5A0F-435F-8FE3-18A62BC7142F}"/>
    <dgm:cxn modelId="{E33A860C-2034-4AB3-AD34-B3C1156541F4}" type="presOf" srcId="{14B982C0-2642-492E-8F62-F37FBC5C0EAC}" destId="{BE914D52-7947-40DD-81E7-C7F6B5EA330E}" srcOrd="0" destOrd="1" presId="urn:microsoft.com/office/officeart/2018/2/layout/IconLabelDescriptionList"/>
    <dgm:cxn modelId="{8E88711C-3F59-4A48-9FA7-5747FFE2C092}" type="presOf" srcId="{51706A00-B9C3-4D32-A753-206954471CC6}" destId="{BE914D52-7947-40DD-81E7-C7F6B5EA330E}" srcOrd="0" destOrd="4" presId="urn:microsoft.com/office/officeart/2018/2/layout/IconLabelDescriptionList"/>
    <dgm:cxn modelId="{6C83EA1D-F8C1-420B-A0E2-DFFA202B3985}" type="presOf" srcId="{0FCD4245-2973-41E2-ACBC-7006D3393754}" destId="{8F895460-F7E2-42DF-AED0-AA3FECD6EA85}" srcOrd="0" destOrd="1" presId="urn:microsoft.com/office/officeart/2018/2/layout/IconLabelDescriptionList"/>
    <dgm:cxn modelId="{DFE4AD28-6EAB-4D39-8E61-71BE6AC85615}" type="presOf" srcId="{FC9D7683-E7A9-49C0-8532-389B8C0644F9}" destId="{A6DE1CF9-E57D-4719-9472-68F5300CC035}" srcOrd="0" destOrd="0" presId="urn:microsoft.com/office/officeart/2018/2/layout/IconLabelDescriptionList"/>
    <dgm:cxn modelId="{C532F82C-5C47-49FA-8F11-376F33B41263}" srcId="{096401A7-68E2-420E-8A95-BF1DE2F1165E}" destId="{136F518B-3E91-4695-B49E-1EDD349C32AC}" srcOrd="2" destOrd="0" parTransId="{F50F1C79-5515-403E-BB12-EA64E472B488}" sibTransId="{20EE49AC-A479-4EBB-AB17-2375F30F7C8E}"/>
    <dgm:cxn modelId="{1CA5B32E-93A4-467D-96A7-A8E75E0574FB}" srcId="{BB899583-3C54-486C-803B-884E397396C3}" destId="{096401A7-68E2-420E-8A95-BF1DE2F1165E}" srcOrd="0" destOrd="0" parTransId="{5FD16CCD-C15D-4353-80C9-4E01696C9AC5}" sibTransId="{0F185AB2-3FED-4E78-8D71-EA0957C60FF0}"/>
    <dgm:cxn modelId="{E507E931-1F75-4AB7-8853-D2DF2CD5415A}" srcId="{096401A7-68E2-420E-8A95-BF1DE2F1165E}" destId="{050E549D-438E-4525-9109-1088BFC2ED88}" srcOrd="1" destOrd="0" parTransId="{3CB253F6-347A-40F3-898C-EA9138E11675}" sibTransId="{2959F4EA-F41D-446D-AAD3-8D28C24EB0E3}"/>
    <dgm:cxn modelId="{BC6DEE5B-51FE-405D-991B-47AB5E6B8F82}" type="presOf" srcId="{2BD8C517-8336-48D9-B1A5-6D3BE42EF7DB}" destId="{8F895460-F7E2-42DF-AED0-AA3FECD6EA85}" srcOrd="0" destOrd="0" presId="urn:microsoft.com/office/officeart/2018/2/layout/IconLabelDescriptionList"/>
    <dgm:cxn modelId="{DB6C5B43-8B1E-469A-9755-240B5CACE309}" srcId="{B8C87768-9B6D-4068-A32F-6E559E40D20F}" destId="{74C13913-3F97-44C2-AB67-6A31E46024E1}" srcOrd="2" destOrd="0" parTransId="{1DDCAB2D-FE7F-4D3B-8207-EDABF1E44687}" sibTransId="{685E1863-9994-4B76-8BA0-876AEAB771B6}"/>
    <dgm:cxn modelId="{357D3D49-A968-42D4-A430-C477F567C539}" srcId="{096401A7-68E2-420E-8A95-BF1DE2F1165E}" destId="{008FCA5D-732C-4644-8BCA-1C66CD6D173F}" srcOrd="3" destOrd="0" parTransId="{37D77DB2-7529-46A6-B2A3-50D9B2738512}" sibTransId="{444057CF-77E6-484A-9825-40ADDEC6E376}"/>
    <dgm:cxn modelId="{1DBD9855-F5D1-4B29-80CD-34855204A516}" type="presOf" srcId="{CF1F8C52-B4A4-4AC4-BC7B-26E52C28AFE1}" destId="{1C382C1B-757F-4E29-B795-90EB9F83DFF3}" srcOrd="0" destOrd="1" presId="urn:microsoft.com/office/officeart/2018/2/layout/IconLabelDescriptionList"/>
    <dgm:cxn modelId="{0C7AE159-D625-4D5D-9F7C-FACC328AF165}" type="presOf" srcId="{096401A7-68E2-420E-8A95-BF1DE2F1165E}" destId="{275336EF-8A52-472E-AF30-F21BAB91ED7A}" srcOrd="0" destOrd="0" presId="urn:microsoft.com/office/officeart/2018/2/layout/IconLabelDescriptionList"/>
    <dgm:cxn modelId="{3AF08C7B-6DF6-4470-97CF-067A36DB79F1}" type="presOf" srcId="{74C13913-3F97-44C2-AB67-6A31E46024E1}" destId="{BE914D52-7947-40DD-81E7-C7F6B5EA330E}" srcOrd="0" destOrd="2" presId="urn:microsoft.com/office/officeart/2018/2/layout/IconLabelDescriptionList"/>
    <dgm:cxn modelId="{56690D82-D37E-4EA7-86F9-B4F47D30C2AC}" srcId="{B8C87768-9B6D-4068-A32F-6E559E40D20F}" destId="{C474279B-E8A1-4711-84FB-6185FAE25FFA}" srcOrd="0" destOrd="0" parTransId="{237B3AB7-B523-4676-9D2A-A8A0D8D9E483}" sibTransId="{47721848-D5BF-4B2C-8CF6-4CD3F8987791}"/>
    <dgm:cxn modelId="{246B1695-1B87-4EF7-A134-52DF451ED946}" type="presOf" srcId="{BB899583-3C54-486C-803B-884E397396C3}" destId="{26C2A037-EB04-4F1C-9AD7-6F01ACF2127B}" srcOrd="0" destOrd="0" presId="urn:microsoft.com/office/officeart/2018/2/layout/IconLabelDescriptionList"/>
    <dgm:cxn modelId="{8C8CE496-DEE1-40B5-B8DC-B26ADAD9934F}" type="presOf" srcId="{B8C87768-9B6D-4068-A32F-6E559E40D20F}" destId="{6828DE53-C96F-430D-8D4F-3170EA363D06}" srcOrd="0" destOrd="0" presId="urn:microsoft.com/office/officeart/2018/2/layout/IconLabelDescriptionList"/>
    <dgm:cxn modelId="{117E4598-D8F0-43BD-AA39-4FD5CEA4BA0D}" type="presOf" srcId="{5B564EC5-BA78-4780-8466-CF9DD9F6F366}" destId="{1C382C1B-757F-4E29-B795-90EB9F83DFF3}" srcOrd="0" destOrd="0" presId="urn:microsoft.com/office/officeart/2018/2/layout/IconLabelDescriptionList"/>
    <dgm:cxn modelId="{1909ED98-49E8-40C1-BF2E-13B4EB47DBC8}" srcId="{B8C87768-9B6D-4068-A32F-6E559E40D20F}" destId="{14B982C0-2642-492E-8F62-F37FBC5C0EAC}" srcOrd="1" destOrd="0" parTransId="{B7B18D97-3D0C-4B30-B64F-172244000D21}" sibTransId="{35A2A294-D2BC-40F6-A817-69FD035FB0BA}"/>
    <dgm:cxn modelId="{DBEAE39A-4367-455D-9ED2-0F855406B721}" type="presOf" srcId="{C474279B-E8A1-4711-84FB-6185FAE25FFA}" destId="{BE914D52-7947-40DD-81E7-C7F6B5EA330E}" srcOrd="0" destOrd="0" presId="urn:microsoft.com/office/officeart/2018/2/layout/IconLabelDescriptionList"/>
    <dgm:cxn modelId="{CE53749B-FC07-4BA6-B0C8-49C7743A1A4C}" type="presOf" srcId="{050E549D-438E-4525-9109-1088BFC2ED88}" destId="{BEBE2A35-C961-4EE8-8FD7-0D82E99EDAC9}" srcOrd="0" destOrd="1" presId="urn:microsoft.com/office/officeart/2018/2/layout/IconLabelDescriptionList"/>
    <dgm:cxn modelId="{4B0345A0-C100-4460-9E7D-827CAEC9BE9E}" srcId="{B8C87768-9B6D-4068-A32F-6E559E40D20F}" destId="{51706A00-B9C3-4D32-A753-206954471CC6}" srcOrd="4" destOrd="0" parTransId="{2489E0A3-1B54-46D1-9F6C-51A39B67BD91}" sibTransId="{7B2B85E1-8F07-47FC-9727-10601E5A1920}"/>
    <dgm:cxn modelId="{360C9DA9-7FFB-4B3F-8625-8B9B582D6956}" srcId="{FC9D7683-E7A9-49C0-8532-389B8C0644F9}" destId="{5B564EC5-BA78-4780-8466-CF9DD9F6F366}" srcOrd="0" destOrd="0" parTransId="{27A9FE37-5F6A-4F74-B224-67D64BAC9C6A}" sibTransId="{1E6A5C67-8785-4C4C-AF44-28AA9FCD7D30}"/>
    <dgm:cxn modelId="{40EE84AB-6B8E-4145-8C1E-8E18EA9EC93E}" srcId="{BB899583-3C54-486C-803B-884E397396C3}" destId="{92EEE63A-240D-4D4B-9DAB-A375BDDBF0B8}" srcOrd="2" destOrd="0" parTransId="{C33D243E-4E22-4819-AE45-25E2AB96217B}" sibTransId="{4EDF7DF3-882C-4908-8CCF-6203BE6A7177}"/>
    <dgm:cxn modelId="{16DA96AC-BA64-46F4-9F8C-D25907DBB5DC}" srcId="{096401A7-68E2-420E-8A95-BF1DE2F1165E}" destId="{82588C58-B2E5-4F44-87C7-CA0C2613D709}" srcOrd="0" destOrd="0" parTransId="{D4F8168F-5129-40FE-8EF7-D9C19AF66946}" sibTransId="{90CA0369-4C48-412B-B04D-A5C3200A0894}"/>
    <dgm:cxn modelId="{B78036B1-D6E9-4C07-82C2-3DB7694DF526}" type="presOf" srcId="{008FCA5D-732C-4644-8BCA-1C66CD6D173F}" destId="{BEBE2A35-C961-4EE8-8FD7-0D82E99EDAC9}" srcOrd="0" destOrd="3" presId="urn:microsoft.com/office/officeart/2018/2/layout/IconLabelDescriptionList"/>
    <dgm:cxn modelId="{3086FBB2-FD48-48B7-A489-58D7D2E75D9F}" type="presOf" srcId="{82588C58-B2E5-4F44-87C7-CA0C2613D709}" destId="{BEBE2A35-C961-4EE8-8FD7-0D82E99EDAC9}" srcOrd="0" destOrd="0" presId="urn:microsoft.com/office/officeart/2018/2/layout/IconLabelDescriptionList"/>
    <dgm:cxn modelId="{16C816B7-6938-4090-84EB-AB237202A6EB}" srcId="{92EEE63A-240D-4D4B-9DAB-A375BDDBF0B8}" destId="{0FCD4245-2973-41E2-ACBC-7006D3393754}" srcOrd="1" destOrd="0" parTransId="{65B8F959-645D-477F-96B6-4A6F93133305}" sibTransId="{CA97BAFE-521C-420B-9381-9782649779CB}"/>
    <dgm:cxn modelId="{B6EB67BB-0AE1-4AD8-AD42-964A14F3D638}" type="presOf" srcId="{136F518B-3E91-4695-B49E-1EDD349C32AC}" destId="{BEBE2A35-C961-4EE8-8FD7-0D82E99EDAC9}" srcOrd="0" destOrd="2" presId="urn:microsoft.com/office/officeart/2018/2/layout/IconLabelDescriptionList"/>
    <dgm:cxn modelId="{E2518FBF-D30F-4A9F-B6C1-9C561727ACEA}" srcId="{92EEE63A-240D-4D4B-9DAB-A375BDDBF0B8}" destId="{81DCFDCC-3E60-4188-8273-DD5C1B230CE7}" srcOrd="2" destOrd="0" parTransId="{44FDB4E5-FC23-4ACB-A3E6-A02CA28379D9}" sibTransId="{F5B741C2-5751-4B68-A33C-9611D94BE5DB}"/>
    <dgm:cxn modelId="{77F2E7C0-452E-41F5-8F16-DA012A485273}" srcId="{FC9D7683-E7A9-49C0-8532-389B8C0644F9}" destId="{CF1F8C52-B4A4-4AC4-BC7B-26E52C28AFE1}" srcOrd="1" destOrd="0" parTransId="{50B87B66-B08E-4918-ACF7-6086F476866E}" sibTransId="{A8A3971D-C2D8-4A7A-942B-5FC2FBB667A7}"/>
    <dgm:cxn modelId="{C389C8D5-279A-41F8-A5D3-F412DB14C033}" type="presOf" srcId="{92EEE63A-240D-4D4B-9DAB-A375BDDBF0B8}" destId="{3B73476B-D1B1-461F-B937-00866613FE47}" srcOrd="0" destOrd="0" presId="urn:microsoft.com/office/officeart/2018/2/layout/IconLabelDescriptionList"/>
    <dgm:cxn modelId="{04CB62EB-34E2-4841-8E0E-AC9E9EB918A7}" type="presOf" srcId="{81DCFDCC-3E60-4188-8273-DD5C1B230CE7}" destId="{8F895460-F7E2-42DF-AED0-AA3FECD6EA85}" srcOrd="0" destOrd="2" presId="urn:microsoft.com/office/officeart/2018/2/layout/IconLabelDescriptionList"/>
    <dgm:cxn modelId="{D14DAEED-8D34-42B0-8E64-92DC53E7B942}" type="presOf" srcId="{96511441-7554-43A3-9AB7-4EB2740D95D3}" destId="{BE914D52-7947-40DD-81E7-C7F6B5EA330E}" srcOrd="0" destOrd="3" presId="urn:microsoft.com/office/officeart/2018/2/layout/IconLabelDescriptionList"/>
    <dgm:cxn modelId="{F0C904F2-DDC3-4EE7-B425-2D8406DA183A}" srcId="{92EEE63A-240D-4D4B-9DAB-A375BDDBF0B8}" destId="{2BD8C517-8336-48D9-B1A5-6D3BE42EF7DB}" srcOrd="0" destOrd="0" parTransId="{D1F3FF6F-0348-4C06-A5F4-9E7C4C6A1588}" sibTransId="{8BF2EDF7-7EE2-4A59-AD63-0E65818C667D}"/>
    <dgm:cxn modelId="{223FDCFB-C0CD-451B-A9BF-DFBDE7554503}" srcId="{BB899583-3C54-486C-803B-884E397396C3}" destId="{B8C87768-9B6D-4068-A32F-6E559E40D20F}" srcOrd="1" destOrd="0" parTransId="{8CEC9AA3-2B9A-40C6-B141-4728CB4C0AFB}" sibTransId="{F12D82F4-BFE0-47F6-B89A-9C28BD9053DF}"/>
    <dgm:cxn modelId="{0D5025FE-B098-4A0B-AD36-AF8B650B9E0B}" srcId="{BB899583-3C54-486C-803B-884E397396C3}" destId="{FC9D7683-E7A9-49C0-8532-389B8C0644F9}" srcOrd="3" destOrd="0" parTransId="{FE1E1702-E0EA-4D4D-92F3-0AAAD49DDD02}" sibTransId="{5A2508D6-93F3-4E5E-8A4F-0C6D7708E528}"/>
    <dgm:cxn modelId="{E9C25965-F441-4BCB-BF86-F258AC36BFE6}" type="presParOf" srcId="{26C2A037-EB04-4F1C-9AD7-6F01ACF2127B}" destId="{EA2CFB37-2B91-48B0-ADB7-E1F24DCD32FB}" srcOrd="0" destOrd="0" presId="urn:microsoft.com/office/officeart/2018/2/layout/IconLabelDescriptionList"/>
    <dgm:cxn modelId="{77D253E2-712B-4295-9A81-FAA5803D776D}" type="presParOf" srcId="{EA2CFB37-2B91-48B0-ADB7-E1F24DCD32FB}" destId="{81BE3FBB-7ADB-42DD-A231-E13AB11C1A8B}" srcOrd="0" destOrd="0" presId="urn:microsoft.com/office/officeart/2018/2/layout/IconLabelDescriptionList"/>
    <dgm:cxn modelId="{B5AC63A5-EA4A-4874-B400-A71AB0A6CBC3}" type="presParOf" srcId="{EA2CFB37-2B91-48B0-ADB7-E1F24DCD32FB}" destId="{623D339C-1E15-491C-9EC0-5BE4B15BB70C}" srcOrd="1" destOrd="0" presId="urn:microsoft.com/office/officeart/2018/2/layout/IconLabelDescriptionList"/>
    <dgm:cxn modelId="{DD83B220-F8C8-428C-9A81-BDE4553F0C74}" type="presParOf" srcId="{EA2CFB37-2B91-48B0-ADB7-E1F24DCD32FB}" destId="{275336EF-8A52-472E-AF30-F21BAB91ED7A}" srcOrd="2" destOrd="0" presId="urn:microsoft.com/office/officeart/2018/2/layout/IconLabelDescriptionList"/>
    <dgm:cxn modelId="{00E03751-39E3-46D0-8567-18FCE5B7EC93}" type="presParOf" srcId="{EA2CFB37-2B91-48B0-ADB7-E1F24DCD32FB}" destId="{75EF521D-E1CE-45E1-A8F4-C85D29B3D6A1}" srcOrd="3" destOrd="0" presId="urn:microsoft.com/office/officeart/2018/2/layout/IconLabelDescriptionList"/>
    <dgm:cxn modelId="{2CB39523-91E7-4346-A00A-47C346B701C3}" type="presParOf" srcId="{EA2CFB37-2B91-48B0-ADB7-E1F24DCD32FB}" destId="{BEBE2A35-C961-4EE8-8FD7-0D82E99EDAC9}" srcOrd="4" destOrd="0" presId="urn:microsoft.com/office/officeart/2018/2/layout/IconLabelDescriptionList"/>
    <dgm:cxn modelId="{6E43DBBF-0D9C-4F5D-8217-888264E0282B}" type="presParOf" srcId="{26C2A037-EB04-4F1C-9AD7-6F01ACF2127B}" destId="{A77A1480-6089-42B5-8911-836134CE8EBD}" srcOrd="1" destOrd="0" presId="urn:microsoft.com/office/officeart/2018/2/layout/IconLabelDescriptionList"/>
    <dgm:cxn modelId="{4743E09E-AB29-43AF-894B-9A7A13C50C05}" type="presParOf" srcId="{26C2A037-EB04-4F1C-9AD7-6F01ACF2127B}" destId="{8E88A286-FEF8-4DED-A92B-CE5467125B57}" srcOrd="2" destOrd="0" presId="urn:microsoft.com/office/officeart/2018/2/layout/IconLabelDescriptionList"/>
    <dgm:cxn modelId="{F5E567D6-A861-4C52-B807-0E22B89BFB56}" type="presParOf" srcId="{8E88A286-FEF8-4DED-A92B-CE5467125B57}" destId="{8E24721D-3C87-4EB7-BA8D-60138D224364}" srcOrd="0" destOrd="0" presId="urn:microsoft.com/office/officeart/2018/2/layout/IconLabelDescriptionList"/>
    <dgm:cxn modelId="{B845C68F-BB3E-40FE-A9A4-50795BCF99F0}" type="presParOf" srcId="{8E88A286-FEF8-4DED-A92B-CE5467125B57}" destId="{AC11F242-33C6-4892-BBF6-FF1343266C50}" srcOrd="1" destOrd="0" presId="urn:microsoft.com/office/officeart/2018/2/layout/IconLabelDescriptionList"/>
    <dgm:cxn modelId="{A620C844-6A43-4124-910E-033157AC7337}" type="presParOf" srcId="{8E88A286-FEF8-4DED-A92B-CE5467125B57}" destId="{6828DE53-C96F-430D-8D4F-3170EA363D06}" srcOrd="2" destOrd="0" presId="urn:microsoft.com/office/officeart/2018/2/layout/IconLabelDescriptionList"/>
    <dgm:cxn modelId="{AAE889D7-4775-4E4D-9B44-CED5A1D9EDDA}" type="presParOf" srcId="{8E88A286-FEF8-4DED-A92B-CE5467125B57}" destId="{5E2CFBD9-4A4F-4C53-9885-D1264296D8F5}" srcOrd="3" destOrd="0" presId="urn:microsoft.com/office/officeart/2018/2/layout/IconLabelDescriptionList"/>
    <dgm:cxn modelId="{4CD9B14A-8354-48E5-B5D6-77038F0ADB64}" type="presParOf" srcId="{8E88A286-FEF8-4DED-A92B-CE5467125B57}" destId="{BE914D52-7947-40DD-81E7-C7F6B5EA330E}" srcOrd="4" destOrd="0" presId="urn:microsoft.com/office/officeart/2018/2/layout/IconLabelDescriptionList"/>
    <dgm:cxn modelId="{EE836F0B-E792-433D-A48B-D9B456AE9B90}" type="presParOf" srcId="{26C2A037-EB04-4F1C-9AD7-6F01ACF2127B}" destId="{C3ADCC1E-CBAA-420B-99C2-F6DCEFABC3AF}" srcOrd="3" destOrd="0" presId="urn:microsoft.com/office/officeart/2018/2/layout/IconLabelDescriptionList"/>
    <dgm:cxn modelId="{10062180-AA8C-4CBF-91D2-3467660073AF}" type="presParOf" srcId="{26C2A037-EB04-4F1C-9AD7-6F01ACF2127B}" destId="{4FFCB771-908B-4E37-9FC9-064338B97502}" srcOrd="4" destOrd="0" presId="urn:microsoft.com/office/officeart/2018/2/layout/IconLabelDescriptionList"/>
    <dgm:cxn modelId="{25C6DFD9-16C0-4520-AFA2-5AA112BCB42E}" type="presParOf" srcId="{4FFCB771-908B-4E37-9FC9-064338B97502}" destId="{75B4B102-F6F3-413B-8582-2765BDC50BF8}" srcOrd="0" destOrd="0" presId="urn:microsoft.com/office/officeart/2018/2/layout/IconLabelDescriptionList"/>
    <dgm:cxn modelId="{7EB5B20A-3C20-49A1-B639-0949CF15669B}" type="presParOf" srcId="{4FFCB771-908B-4E37-9FC9-064338B97502}" destId="{36B04935-EF3B-4D0C-AE39-AC7C4EA1D8E3}" srcOrd="1" destOrd="0" presId="urn:microsoft.com/office/officeart/2018/2/layout/IconLabelDescriptionList"/>
    <dgm:cxn modelId="{854095BD-0202-49FB-B169-313E66F9112E}" type="presParOf" srcId="{4FFCB771-908B-4E37-9FC9-064338B97502}" destId="{3B73476B-D1B1-461F-B937-00866613FE47}" srcOrd="2" destOrd="0" presId="urn:microsoft.com/office/officeart/2018/2/layout/IconLabelDescriptionList"/>
    <dgm:cxn modelId="{11857145-1BEF-4B48-8F8D-4EBB2C0270AD}" type="presParOf" srcId="{4FFCB771-908B-4E37-9FC9-064338B97502}" destId="{0A7FC8CC-5886-43E8-9B17-D84D0D248219}" srcOrd="3" destOrd="0" presId="urn:microsoft.com/office/officeart/2018/2/layout/IconLabelDescriptionList"/>
    <dgm:cxn modelId="{07008351-6E66-4265-9FDD-31F6A93B8C9B}" type="presParOf" srcId="{4FFCB771-908B-4E37-9FC9-064338B97502}" destId="{8F895460-F7E2-42DF-AED0-AA3FECD6EA85}" srcOrd="4" destOrd="0" presId="urn:microsoft.com/office/officeart/2018/2/layout/IconLabelDescriptionList"/>
    <dgm:cxn modelId="{40B8825E-FABB-4C1D-91F4-4358ACEB1FC7}" type="presParOf" srcId="{26C2A037-EB04-4F1C-9AD7-6F01ACF2127B}" destId="{4FDAF811-45A8-46C3-84A8-7AB8957BBD91}" srcOrd="5" destOrd="0" presId="urn:microsoft.com/office/officeart/2018/2/layout/IconLabelDescriptionList"/>
    <dgm:cxn modelId="{1F27E4BB-4ED4-46F0-8BFA-AEBA0DB088B6}" type="presParOf" srcId="{26C2A037-EB04-4F1C-9AD7-6F01ACF2127B}" destId="{2A731925-9D0D-4CE8-BD4A-118931554DE2}" srcOrd="6" destOrd="0" presId="urn:microsoft.com/office/officeart/2018/2/layout/IconLabelDescriptionList"/>
    <dgm:cxn modelId="{FF88855C-47F4-4889-B9BA-AC8B9A4F8874}" type="presParOf" srcId="{2A731925-9D0D-4CE8-BD4A-118931554DE2}" destId="{E932A4CB-D6FE-45AE-AFB1-000B26538B79}" srcOrd="0" destOrd="0" presId="urn:microsoft.com/office/officeart/2018/2/layout/IconLabelDescriptionList"/>
    <dgm:cxn modelId="{BD5D94EA-1F84-4BD1-8BE0-1941EF79A505}" type="presParOf" srcId="{2A731925-9D0D-4CE8-BD4A-118931554DE2}" destId="{98ACEDA8-8E76-496A-9C73-131900BDABA5}" srcOrd="1" destOrd="0" presId="urn:microsoft.com/office/officeart/2018/2/layout/IconLabelDescriptionList"/>
    <dgm:cxn modelId="{20FCE619-801B-4DAC-85E1-0E39AAF4B70B}" type="presParOf" srcId="{2A731925-9D0D-4CE8-BD4A-118931554DE2}" destId="{A6DE1CF9-E57D-4719-9472-68F5300CC035}" srcOrd="2" destOrd="0" presId="urn:microsoft.com/office/officeart/2018/2/layout/IconLabelDescriptionList"/>
    <dgm:cxn modelId="{A6131968-EB33-4FFD-8F52-C6BE171FB108}" type="presParOf" srcId="{2A731925-9D0D-4CE8-BD4A-118931554DE2}" destId="{E75EDCEA-31D0-4942-AA50-240358ED6E4B}" srcOrd="3" destOrd="0" presId="urn:microsoft.com/office/officeart/2018/2/layout/IconLabelDescriptionList"/>
    <dgm:cxn modelId="{9F8B348A-B515-460E-8DCD-97B1FF1C5C84}" type="presParOf" srcId="{2A731925-9D0D-4CE8-BD4A-118931554DE2}" destId="{1C382C1B-757F-4E29-B795-90EB9F83DFF3}" srcOrd="4" destOrd="0" presId="urn:microsoft.com/office/officeart/2018/2/layout/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1D378B-17E7-4485-B560-D943C1C7661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E2BEDF-A20C-491B-B205-70E4490B9250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+mn-lt"/>
              <a:ea typeface="+mn-ea"/>
              <a:cs typeface="+mn-cs"/>
            </a:rPr>
            <a:t>Understanding Dataset</a:t>
          </a:r>
          <a:endParaRPr lang="en-US" sz="1400" dirty="0"/>
        </a:p>
      </dgm:t>
    </dgm:pt>
    <dgm:pt modelId="{D73C39DD-28A5-4B72-94FF-29744FDF6890}" type="parTrans" cxnId="{3F2F9DFA-6616-4779-9AC6-C01D5FF54A23}">
      <dgm:prSet/>
      <dgm:spPr/>
      <dgm:t>
        <a:bodyPr/>
        <a:lstStyle/>
        <a:p>
          <a:endParaRPr lang="en-US"/>
        </a:p>
      </dgm:t>
    </dgm:pt>
    <dgm:pt modelId="{8B9B32BD-69AD-4478-B39B-E0C6F5C5A965}" type="sibTrans" cxnId="{3F2F9DFA-6616-4779-9AC6-C01D5FF54A23}">
      <dgm:prSet/>
      <dgm:spPr/>
      <dgm:t>
        <a:bodyPr/>
        <a:lstStyle/>
        <a:p>
          <a:endParaRPr lang="en-US"/>
        </a:p>
      </dgm:t>
    </dgm:pt>
    <dgm:pt modelId="{BB0D9F33-6BC9-4234-98ED-E922668F7656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+mn-lt"/>
              <a:ea typeface="+mn-ea"/>
              <a:cs typeface="+mn-cs"/>
            </a:rPr>
            <a:t>Knowledge of Domain/Subject Matter</a:t>
          </a:r>
          <a:endParaRPr lang="en-US" sz="1400" dirty="0"/>
        </a:p>
      </dgm:t>
    </dgm:pt>
    <dgm:pt modelId="{30B01094-DC85-4C64-A79E-A4E26756C671}" type="parTrans" cxnId="{44B3D59F-C4FE-4CE9-871E-4F5B8659F554}">
      <dgm:prSet/>
      <dgm:spPr/>
      <dgm:t>
        <a:bodyPr/>
        <a:lstStyle/>
        <a:p>
          <a:endParaRPr lang="en-US"/>
        </a:p>
      </dgm:t>
    </dgm:pt>
    <dgm:pt modelId="{D0A47870-B167-4290-B390-511AF944F2C2}" type="sibTrans" cxnId="{44B3D59F-C4FE-4CE9-871E-4F5B8659F554}">
      <dgm:prSet/>
      <dgm:spPr/>
      <dgm:t>
        <a:bodyPr/>
        <a:lstStyle/>
        <a:p>
          <a:endParaRPr lang="en-US"/>
        </a:p>
      </dgm:t>
    </dgm:pt>
    <dgm:pt modelId="{616F3E50-A377-4BBA-B08D-4BD210B185F6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+mn-lt"/>
              <a:ea typeface="+mn-ea"/>
              <a:cs typeface="+mn-cs"/>
            </a:rPr>
            <a:t>Identifying the problem/question to resolve</a:t>
          </a:r>
          <a:endParaRPr lang="en-US" sz="1400" dirty="0"/>
        </a:p>
      </dgm:t>
    </dgm:pt>
    <dgm:pt modelId="{C3AA92E0-FE21-4362-8627-AF396C9F9AA2}" type="parTrans" cxnId="{72E2488D-D5B5-4149-AA78-9232090B6BD3}">
      <dgm:prSet/>
      <dgm:spPr/>
      <dgm:t>
        <a:bodyPr/>
        <a:lstStyle/>
        <a:p>
          <a:endParaRPr lang="en-US"/>
        </a:p>
      </dgm:t>
    </dgm:pt>
    <dgm:pt modelId="{450C47B9-456F-4347-8D26-883100EB3192}" type="sibTrans" cxnId="{72E2488D-D5B5-4149-AA78-9232090B6BD3}">
      <dgm:prSet/>
      <dgm:spPr/>
      <dgm:t>
        <a:bodyPr/>
        <a:lstStyle/>
        <a:p>
          <a:endParaRPr lang="en-US"/>
        </a:p>
      </dgm:t>
    </dgm:pt>
    <dgm:pt modelId="{10CA6595-7181-4F1B-962E-36D6CA4ABEF0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selection of dataset</a:t>
          </a:r>
          <a:endParaRPr lang="en-US" sz="1400" dirty="0"/>
        </a:p>
      </dgm:t>
    </dgm:pt>
    <dgm:pt modelId="{550F5055-117C-4166-B303-5B0A70FAB97F}" type="parTrans" cxnId="{B712C3B1-C569-43E8-9447-BF55EF3393DA}">
      <dgm:prSet/>
      <dgm:spPr/>
      <dgm:t>
        <a:bodyPr/>
        <a:lstStyle/>
        <a:p>
          <a:endParaRPr lang="en-US"/>
        </a:p>
      </dgm:t>
    </dgm:pt>
    <dgm:pt modelId="{03EBDB81-B366-47E8-AA76-EE34F6809826}" type="sibTrans" cxnId="{B712C3B1-C569-43E8-9447-BF55EF3393DA}">
      <dgm:prSet/>
      <dgm:spPr/>
      <dgm:t>
        <a:bodyPr/>
        <a:lstStyle/>
        <a:p>
          <a:endParaRPr lang="en-US"/>
        </a:p>
      </dgm:t>
    </dgm:pt>
    <dgm:pt modelId="{97DF924C-8282-456F-9605-4CA34B4275CF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+mn-lt"/>
              <a:ea typeface="+mn-ea"/>
              <a:cs typeface="+mn-cs"/>
            </a:rPr>
            <a:t>Incomplete data to support the model</a:t>
          </a:r>
          <a:endParaRPr lang="en-US" sz="1400" dirty="0"/>
        </a:p>
      </dgm:t>
    </dgm:pt>
    <dgm:pt modelId="{BBE09AEB-73F5-4D8E-973F-5DD60BC0254F}" type="parTrans" cxnId="{C65242DA-F377-4905-A4EB-3E9041BC4DF6}">
      <dgm:prSet/>
      <dgm:spPr/>
      <dgm:t>
        <a:bodyPr/>
        <a:lstStyle/>
        <a:p>
          <a:endParaRPr lang="en-US"/>
        </a:p>
      </dgm:t>
    </dgm:pt>
    <dgm:pt modelId="{9206F5A0-23EF-4BB3-BADF-8B1DAAF3B81D}" type="sibTrans" cxnId="{C65242DA-F377-4905-A4EB-3E9041BC4DF6}">
      <dgm:prSet/>
      <dgm:spPr/>
      <dgm:t>
        <a:bodyPr/>
        <a:lstStyle/>
        <a:p>
          <a:endParaRPr lang="en-US"/>
        </a:p>
      </dgm:t>
    </dgm:pt>
    <dgm:pt modelId="{1405E275-31D2-41B4-952F-70CF8ED27539}" type="pres">
      <dgm:prSet presAssocID="{D71D378B-17E7-4485-B560-D943C1C76614}" presName="linear" presStyleCnt="0">
        <dgm:presLayoutVars>
          <dgm:dir/>
          <dgm:animLvl val="lvl"/>
          <dgm:resizeHandles val="exact"/>
        </dgm:presLayoutVars>
      </dgm:prSet>
      <dgm:spPr/>
    </dgm:pt>
    <dgm:pt modelId="{245690F0-0EC5-4FF4-999A-DA2550CCA53B}" type="pres">
      <dgm:prSet presAssocID="{02E2BEDF-A20C-491B-B205-70E4490B9250}" presName="parentLin" presStyleCnt="0"/>
      <dgm:spPr/>
    </dgm:pt>
    <dgm:pt modelId="{C6D07A1A-0F08-41D8-BAA3-B42F81AA0388}" type="pres">
      <dgm:prSet presAssocID="{02E2BEDF-A20C-491B-B205-70E4490B9250}" presName="parentLeftMargin" presStyleLbl="node1" presStyleIdx="0" presStyleCnt="5"/>
      <dgm:spPr/>
    </dgm:pt>
    <dgm:pt modelId="{B30FD739-1E8A-41D9-A973-8151E18F0D4A}" type="pres">
      <dgm:prSet presAssocID="{02E2BEDF-A20C-491B-B205-70E4490B925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EE1B5DD-FDB4-4AE2-ACB5-6900E597CC27}" type="pres">
      <dgm:prSet presAssocID="{02E2BEDF-A20C-491B-B205-70E4490B9250}" presName="negativeSpace" presStyleCnt="0"/>
      <dgm:spPr/>
    </dgm:pt>
    <dgm:pt modelId="{F85E0045-E5A7-44B6-9112-E97E2240610A}" type="pres">
      <dgm:prSet presAssocID="{02E2BEDF-A20C-491B-B205-70E4490B9250}" presName="childText" presStyleLbl="conFgAcc1" presStyleIdx="0" presStyleCnt="5">
        <dgm:presLayoutVars>
          <dgm:bulletEnabled val="1"/>
        </dgm:presLayoutVars>
      </dgm:prSet>
      <dgm:spPr/>
    </dgm:pt>
    <dgm:pt modelId="{002FD4E0-59DB-4589-A95E-1FFC554B41C5}" type="pres">
      <dgm:prSet presAssocID="{8B9B32BD-69AD-4478-B39B-E0C6F5C5A965}" presName="spaceBetweenRectangles" presStyleCnt="0"/>
      <dgm:spPr/>
    </dgm:pt>
    <dgm:pt modelId="{8880185C-8042-46C5-8542-7128F67D5103}" type="pres">
      <dgm:prSet presAssocID="{BB0D9F33-6BC9-4234-98ED-E922668F7656}" presName="parentLin" presStyleCnt="0"/>
      <dgm:spPr/>
    </dgm:pt>
    <dgm:pt modelId="{3CDD85DD-1B96-4EE6-95B5-A41AD96EF22B}" type="pres">
      <dgm:prSet presAssocID="{BB0D9F33-6BC9-4234-98ED-E922668F7656}" presName="parentLeftMargin" presStyleLbl="node1" presStyleIdx="0" presStyleCnt="5"/>
      <dgm:spPr/>
    </dgm:pt>
    <dgm:pt modelId="{A01587DE-118B-449B-9468-4C27506B01CD}" type="pres">
      <dgm:prSet presAssocID="{BB0D9F33-6BC9-4234-98ED-E922668F765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CC01613-7F23-4882-B364-D39DFB0CC0DF}" type="pres">
      <dgm:prSet presAssocID="{BB0D9F33-6BC9-4234-98ED-E922668F7656}" presName="negativeSpace" presStyleCnt="0"/>
      <dgm:spPr/>
    </dgm:pt>
    <dgm:pt modelId="{C0648B34-7616-40BB-8648-B8BECA666B91}" type="pres">
      <dgm:prSet presAssocID="{BB0D9F33-6BC9-4234-98ED-E922668F7656}" presName="childText" presStyleLbl="conFgAcc1" presStyleIdx="1" presStyleCnt="5">
        <dgm:presLayoutVars>
          <dgm:bulletEnabled val="1"/>
        </dgm:presLayoutVars>
      </dgm:prSet>
      <dgm:spPr/>
    </dgm:pt>
    <dgm:pt modelId="{A2D79D87-7B31-46B1-9B6F-6D1FF592A6B8}" type="pres">
      <dgm:prSet presAssocID="{D0A47870-B167-4290-B390-511AF944F2C2}" presName="spaceBetweenRectangles" presStyleCnt="0"/>
      <dgm:spPr/>
    </dgm:pt>
    <dgm:pt modelId="{8BCAE4DD-0331-4564-9F2D-29C8A3ED7628}" type="pres">
      <dgm:prSet presAssocID="{616F3E50-A377-4BBA-B08D-4BD210B185F6}" presName="parentLin" presStyleCnt="0"/>
      <dgm:spPr/>
    </dgm:pt>
    <dgm:pt modelId="{DF45889B-5077-45AC-A0A7-98618F622FB7}" type="pres">
      <dgm:prSet presAssocID="{616F3E50-A377-4BBA-B08D-4BD210B185F6}" presName="parentLeftMargin" presStyleLbl="node1" presStyleIdx="1" presStyleCnt="5"/>
      <dgm:spPr/>
    </dgm:pt>
    <dgm:pt modelId="{C659644A-5197-4146-8590-D6BB90494D5A}" type="pres">
      <dgm:prSet presAssocID="{616F3E50-A377-4BBA-B08D-4BD210B185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333E85-7F7F-4357-800E-3AC5328CF8F7}" type="pres">
      <dgm:prSet presAssocID="{616F3E50-A377-4BBA-B08D-4BD210B185F6}" presName="negativeSpace" presStyleCnt="0"/>
      <dgm:spPr/>
    </dgm:pt>
    <dgm:pt modelId="{030638E5-9499-4F4F-B18E-EF43FA869BB5}" type="pres">
      <dgm:prSet presAssocID="{616F3E50-A377-4BBA-B08D-4BD210B185F6}" presName="childText" presStyleLbl="conFgAcc1" presStyleIdx="2" presStyleCnt="5">
        <dgm:presLayoutVars>
          <dgm:bulletEnabled val="1"/>
        </dgm:presLayoutVars>
      </dgm:prSet>
      <dgm:spPr/>
    </dgm:pt>
    <dgm:pt modelId="{6D8FE39A-6438-4ACC-BAF2-E30C8AFB3C03}" type="pres">
      <dgm:prSet presAssocID="{450C47B9-456F-4347-8D26-883100EB3192}" presName="spaceBetweenRectangles" presStyleCnt="0"/>
      <dgm:spPr/>
    </dgm:pt>
    <dgm:pt modelId="{7D03E596-24F9-40A6-8522-E096635488B8}" type="pres">
      <dgm:prSet presAssocID="{10CA6595-7181-4F1B-962E-36D6CA4ABEF0}" presName="parentLin" presStyleCnt="0"/>
      <dgm:spPr/>
    </dgm:pt>
    <dgm:pt modelId="{3016960B-EE87-4E67-A6B1-18F888C56CD7}" type="pres">
      <dgm:prSet presAssocID="{10CA6595-7181-4F1B-962E-36D6CA4ABEF0}" presName="parentLeftMargin" presStyleLbl="node1" presStyleIdx="2" presStyleCnt="5"/>
      <dgm:spPr/>
    </dgm:pt>
    <dgm:pt modelId="{EC898A46-8EB5-4345-82B2-2007213182C3}" type="pres">
      <dgm:prSet presAssocID="{10CA6595-7181-4F1B-962E-36D6CA4ABEF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112F8A6-DA72-4B39-9214-E25A02B431C8}" type="pres">
      <dgm:prSet presAssocID="{10CA6595-7181-4F1B-962E-36D6CA4ABEF0}" presName="negativeSpace" presStyleCnt="0"/>
      <dgm:spPr/>
    </dgm:pt>
    <dgm:pt modelId="{C4BE48BD-159A-4627-969E-9D50E094C26D}" type="pres">
      <dgm:prSet presAssocID="{10CA6595-7181-4F1B-962E-36D6CA4ABEF0}" presName="childText" presStyleLbl="conFgAcc1" presStyleIdx="3" presStyleCnt="5">
        <dgm:presLayoutVars>
          <dgm:bulletEnabled val="1"/>
        </dgm:presLayoutVars>
      </dgm:prSet>
      <dgm:spPr/>
    </dgm:pt>
    <dgm:pt modelId="{A65060D1-A91A-48AC-8758-718C75FCF139}" type="pres">
      <dgm:prSet presAssocID="{03EBDB81-B366-47E8-AA76-EE34F6809826}" presName="spaceBetweenRectangles" presStyleCnt="0"/>
      <dgm:spPr/>
    </dgm:pt>
    <dgm:pt modelId="{550F023A-C3A7-4CBF-B9C9-7A36BE549871}" type="pres">
      <dgm:prSet presAssocID="{97DF924C-8282-456F-9605-4CA34B4275CF}" presName="parentLin" presStyleCnt="0"/>
      <dgm:spPr/>
    </dgm:pt>
    <dgm:pt modelId="{10B803AE-FD86-44A1-9371-719F1A6CADE0}" type="pres">
      <dgm:prSet presAssocID="{97DF924C-8282-456F-9605-4CA34B4275CF}" presName="parentLeftMargin" presStyleLbl="node1" presStyleIdx="3" presStyleCnt="5"/>
      <dgm:spPr/>
    </dgm:pt>
    <dgm:pt modelId="{8E7F1254-46A9-4DFC-839E-F04698173ACE}" type="pres">
      <dgm:prSet presAssocID="{97DF924C-8282-456F-9605-4CA34B4275C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978BD94-3A2A-4F46-883E-9E0FCAA7ABBD}" type="pres">
      <dgm:prSet presAssocID="{97DF924C-8282-456F-9605-4CA34B4275CF}" presName="negativeSpace" presStyleCnt="0"/>
      <dgm:spPr/>
    </dgm:pt>
    <dgm:pt modelId="{E1E524FE-10F8-4605-8D90-1BCCFDD57DFC}" type="pres">
      <dgm:prSet presAssocID="{97DF924C-8282-456F-9605-4CA34B4275C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97E5D03-7002-48A1-BFE0-1E9CE8F51586}" type="presOf" srcId="{02E2BEDF-A20C-491B-B205-70E4490B9250}" destId="{C6D07A1A-0F08-41D8-BAA3-B42F81AA0388}" srcOrd="0" destOrd="0" presId="urn:microsoft.com/office/officeart/2005/8/layout/list1"/>
    <dgm:cxn modelId="{A255D404-B16A-41A8-A617-7E1B0380C4EE}" type="presOf" srcId="{10CA6595-7181-4F1B-962E-36D6CA4ABEF0}" destId="{EC898A46-8EB5-4345-82B2-2007213182C3}" srcOrd="1" destOrd="0" presId="urn:microsoft.com/office/officeart/2005/8/layout/list1"/>
    <dgm:cxn modelId="{48263736-052F-46B3-81A9-6C645F5B0F0F}" type="presOf" srcId="{10CA6595-7181-4F1B-962E-36D6CA4ABEF0}" destId="{3016960B-EE87-4E67-A6B1-18F888C56CD7}" srcOrd="0" destOrd="0" presId="urn:microsoft.com/office/officeart/2005/8/layout/list1"/>
    <dgm:cxn modelId="{F7004D43-FE0E-4DCB-BFFD-396A3FD704CE}" type="presOf" srcId="{02E2BEDF-A20C-491B-B205-70E4490B9250}" destId="{B30FD739-1E8A-41D9-A973-8151E18F0D4A}" srcOrd="1" destOrd="0" presId="urn:microsoft.com/office/officeart/2005/8/layout/list1"/>
    <dgm:cxn modelId="{7A65384B-61A3-44E0-8E34-3C247301CBB2}" type="presOf" srcId="{97DF924C-8282-456F-9605-4CA34B4275CF}" destId="{10B803AE-FD86-44A1-9371-719F1A6CADE0}" srcOrd="0" destOrd="0" presId="urn:microsoft.com/office/officeart/2005/8/layout/list1"/>
    <dgm:cxn modelId="{1CF5FA4B-C1C7-4D9F-90CC-F0033DB4E673}" type="presOf" srcId="{616F3E50-A377-4BBA-B08D-4BD210B185F6}" destId="{C659644A-5197-4146-8590-D6BB90494D5A}" srcOrd="1" destOrd="0" presId="urn:microsoft.com/office/officeart/2005/8/layout/list1"/>
    <dgm:cxn modelId="{406F087E-17F5-4194-895D-19D44AA8AB62}" type="presOf" srcId="{616F3E50-A377-4BBA-B08D-4BD210B185F6}" destId="{DF45889B-5077-45AC-A0A7-98618F622FB7}" srcOrd="0" destOrd="0" presId="urn:microsoft.com/office/officeart/2005/8/layout/list1"/>
    <dgm:cxn modelId="{72E2488D-D5B5-4149-AA78-9232090B6BD3}" srcId="{D71D378B-17E7-4485-B560-D943C1C76614}" destId="{616F3E50-A377-4BBA-B08D-4BD210B185F6}" srcOrd="2" destOrd="0" parTransId="{C3AA92E0-FE21-4362-8627-AF396C9F9AA2}" sibTransId="{450C47B9-456F-4347-8D26-883100EB3192}"/>
    <dgm:cxn modelId="{650EB69E-1F3C-48E3-B80D-15922EF13935}" type="presOf" srcId="{D71D378B-17E7-4485-B560-D943C1C76614}" destId="{1405E275-31D2-41B4-952F-70CF8ED27539}" srcOrd="0" destOrd="0" presId="urn:microsoft.com/office/officeart/2005/8/layout/list1"/>
    <dgm:cxn modelId="{44B3D59F-C4FE-4CE9-871E-4F5B8659F554}" srcId="{D71D378B-17E7-4485-B560-D943C1C76614}" destId="{BB0D9F33-6BC9-4234-98ED-E922668F7656}" srcOrd="1" destOrd="0" parTransId="{30B01094-DC85-4C64-A79E-A4E26756C671}" sibTransId="{D0A47870-B167-4290-B390-511AF944F2C2}"/>
    <dgm:cxn modelId="{FDA783AE-4D8E-4804-9031-629C9CB32D4B}" type="presOf" srcId="{BB0D9F33-6BC9-4234-98ED-E922668F7656}" destId="{A01587DE-118B-449B-9468-4C27506B01CD}" srcOrd="1" destOrd="0" presId="urn:microsoft.com/office/officeart/2005/8/layout/list1"/>
    <dgm:cxn modelId="{B712C3B1-C569-43E8-9447-BF55EF3393DA}" srcId="{D71D378B-17E7-4485-B560-D943C1C76614}" destId="{10CA6595-7181-4F1B-962E-36D6CA4ABEF0}" srcOrd="3" destOrd="0" parTransId="{550F5055-117C-4166-B303-5B0A70FAB97F}" sibTransId="{03EBDB81-B366-47E8-AA76-EE34F6809826}"/>
    <dgm:cxn modelId="{4C29F5D8-A225-42E0-8197-D0E5093DB350}" type="presOf" srcId="{BB0D9F33-6BC9-4234-98ED-E922668F7656}" destId="{3CDD85DD-1B96-4EE6-95B5-A41AD96EF22B}" srcOrd="0" destOrd="0" presId="urn:microsoft.com/office/officeart/2005/8/layout/list1"/>
    <dgm:cxn modelId="{C65242DA-F377-4905-A4EB-3E9041BC4DF6}" srcId="{D71D378B-17E7-4485-B560-D943C1C76614}" destId="{97DF924C-8282-456F-9605-4CA34B4275CF}" srcOrd="4" destOrd="0" parTransId="{BBE09AEB-73F5-4D8E-973F-5DD60BC0254F}" sibTransId="{9206F5A0-23EF-4BB3-BADF-8B1DAAF3B81D}"/>
    <dgm:cxn modelId="{F33C53EB-8D4C-4259-A02B-9ECC92193A5E}" type="presOf" srcId="{97DF924C-8282-456F-9605-4CA34B4275CF}" destId="{8E7F1254-46A9-4DFC-839E-F04698173ACE}" srcOrd="1" destOrd="0" presId="urn:microsoft.com/office/officeart/2005/8/layout/list1"/>
    <dgm:cxn modelId="{3F2F9DFA-6616-4779-9AC6-C01D5FF54A23}" srcId="{D71D378B-17E7-4485-B560-D943C1C76614}" destId="{02E2BEDF-A20C-491B-B205-70E4490B9250}" srcOrd="0" destOrd="0" parTransId="{D73C39DD-28A5-4B72-94FF-29744FDF6890}" sibTransId="{8B9B32BD-69AD-4478-B39B-E0C6F5C5A965}"/>
    <dgm:cxn modelId="{D957D933-C9BE-4567-A04F-D2C54B9EDA7F}" type="presParOf" srcId="{1405E275-31D2-41B4-952F-70CF8ED27539}" destId="{245690F0-0EC5-4FF4-999A-DA2550CCA53B}" srcOrd="0" destOrd="0" presId="urn:microsoft.com/office/officeart/2005/8/layout/list1"/>
    <dgm:cxn modelId="{2249F1D7-CC42-47D0-B4BE-9D1406263C2B}" type="presParOf" srcId="{245690F0-0EC5-4FF4-999A-DA2550CCA53B}" destId="{C6D07A1A-0F08-41D8-BAA3-B42F81AA0388}" srcOrd="0" destOrd="0" presId="urn:microsoft.com/office/officeart/2005/8/layout/list1"/>
    <dgm:cxn modelId="{60D1A9D6-91D4-440C-B006-CCC87DBE9076}" type="presParOf" srcId="{245690F0-0EC5-4FF4-999A-DA2550CCA53B}" destId="{B30FD739-1E8A-41D9-A973-8151E18F0D4A}" srcOrd="1" destOrd="0" presId="urn:microsoft.com/office/officeart/2005/8/layout/list1"/>
    <dgm:cxn modelId="{9C14DC63-6DDB-402B-80DF-91DEB53960F5}" type="presParOf" srcId="{1405E275-31D2-41B4-952F-70CF8ED27539}" destId="{FEE1B5DD-FDB4-4AE2-ACB5-6900E597CC27}" srcOrd="1" destOrd="0" presId="urn:microsoft.com/office/officeart/2005/8/layout/list1"/>
    <dgm:cxn modelId="{ABCCF885-565C-404E-A3C7-6C084F400C72}" type="presParOf" srcId="{1405E275-31D2-41B4-952F-70CF8ED27539}" destId="{F85E0045-E5A7-44B6-9112-E97E2240610A}" srcOrd="2" destOrd="0" presId="urn:microsoft.com/office/officeart/2005/8/layout/list1"/>
    <dgm:cxn modelId="{FCC0619C-24E4-43D8-997C-BD3F477629B6}" type="presParOf" srcId="{1405E275-31D2-41B4-952F-70CF8ED27539}" destId="{002FD4E0-59DB-4589-A95E-1FFC554B41C5}" srcOrd="3" destOrd="0" presId="urn:microsoft.com/office/officeart/2005/8/layout/list1"/>
    <dgm:cxn modelId="{98E0ECF7-6DE4-48B5-A257-12EBA0F67B1E}" type="presParOf" srcId="{1405E275-31D2-41B4-952F-70CF8ED27539}" destId="{8880185C-8042-46C5-8542-7128F67D5103}" srcOrd="4" destOrd="0" presId="urn:microsoft.com/office/officeart/2005/8/layout/list1"/>
    <dgm:cxn modelId="{14EC202F-C7B0-4BE3-A611-FA0089431F01}" type="presParOf" srcId="{8880185C-8042-46C5-8542-7128F67D5103}" destId="{3CDD85DD-1B96-4EE6-95B5-A41AD96EF22B}" srcOrd="0" destOrd="0" presId="urn:microsoft.com/office/officeart/2005/8/layout/list1"/>
    <dgm:cxn modelId="{3B583C00-9FA4-4316-83C7-C331D4DBA1C6}" type="presParOf" srcId="{8880185C-8042-46C5-8542-7128F67D5103}" destId="{A01587DE-118B-449B-9468-4C27506B01CD}" srcOrd="1" destOrd="0" presId="urn:microsoft.com/office/officeart/2005/8/layout/list1"/>
    <dgm:cxn modelId="{09F9E915-CB1D-4AEE-B42A-5DE4591A2B34}" type="presParOf" srcId="{1405E275-31D2-41B4-952F-70CF8ED27539}" destId="{CCC01613-7F23-4882-B364-D39DFB0CC0DF}" srcOrd="5" destOrd="0" presId="urn:microsoft.com/office/officeart/2005/8/layout/list1"/>
    <dgm:cxn modelId="{B771DB3C-37EE-4A65-BFDD-F415CDC24267}" type="presParOf" srcId="{1405E275-31D2-41B4-952F-70CF8ED27539}" destId="{C0648B34-7616-40BB-8648-B8BECA666B91}" srcOrd="6" destOrd="0" presId="urn:microsoft.com/office/officeart/2005/8/layout/list1"/>
    <dgm:cxn modelId="{037655C2-5163-470B-938E-C831B665D830}" type="presParOf" srcId="{1405E275-31D2-41B4-952F-70CF8ED27539}" destId="{A2D79D87-7B31-46B1-9B6F-6D1FF592A6B8}" srcOrd="7" destOrd="0" presId="urn:microsoft.com/office/officeart/2005/8/layout/list1"/>
    <dgm:cxn modelId="{2CF189B5-0FDB-4C4E-A2FB-E9B840F6F69B}" type="presParOf" srcId="{1405E275-31D2-41B4-952F-70CF8ED27539}" destId="{8BCAE4DD-0331-4564-9F2D-29C8A3ED7628}" srcOrd="8" destOrd="0" presId="urn:microsoft.com/office/officeart/2005/8/layout/list1"/>
    <dgm:cxn modelId="{BE086A43-292A-4002-95B7-D1D16C63A686}" type="presParOf" srcId="{8BCAE4DD-0331-4564-9F2D-29C8A3ED7628}" destId="{DF45889B-5077-45AC-A0A7-98618F622FB7}" srcOrd="0" destOrd="0" presId="urn:microsoft.com/office/officeart/2005/8/layout/list1"/>
    <dgm:cxn modelId="{158DEC7E-3030-48B0-9169-4811EE3E0488}" type="presParOf" srcId="{8BCAE4DD-0331-4564-9F2D-29C8A3ED7628}" destId="{C659644A-5197-4146-8590-D6BB90494D5A}" srcOrd="1" destOrd="0" presId="urn:microsoft.com/office/officeart/2005/8/layout/list1"/>
    <dgm:cxn modelId="{740680AA-6F58-4D79-85F7-EAA7C9968D94}" type="presParOf" srcId="{1405E275-31D2-41B4-952F-70CF8ED27539}" destId="{C4333E85-7F7F-4357-800E-3AC5328CF8F7}" srcOrd="9" destOrd="0" presId="urn:microsoft.com/office/officeart/2005/8/layout/list1"/>
    <dgm:cxn modelId="{9897C2C9-883D-4CDA-A166-9848242D6A64}" type="presParOf" srcId="{1405E275-31D2-41B4-952F-70CF8ED27539}" destId="{030638E5-9499-4F4F-B18E-EF43FA869BB5}" srcOrd="10" destOrd="0" presId="urn:microsoft.com/office/officeart/2005/8/layout/list1"/>
    <dgm:cxn modelId="{CC18D164-596F-4583-A3FC-50CB2D21FE7A}" type="presParOf" srcId="{1405E275-31D2-41B4-952F-70CF8ED27539}" destId="{6D8FE39A-6438-4ACC-BAF2-E30C8AFB3C03}" srcOrd="11" destOrd="0" presId="urn:microsoft.com/office/officeart/2005/8/layout/list1"/>
    <dgm:cxn modelId="{CD6114EF-6E9E-44F6-B7CB-F93693C93E40}" type="presParOf" srcId="{1405E275-31D2-41B4-952F-70CF8ED27539}" destId="{7D03E596-24F9-40A6-8522-E096635488B8}" srcOrd="12" destOrd="0" presId="urn:microsoft.com/office/officeart/2005/8/layout/list1"/>
    <dgm:cxn modelId="{C4C1DCCC-250A-4849-93C3-17B576B2EC32}" type="presParOf" srcId="{7D03E596-24F9-40A6-8522-E096635488B8}" destId="{3016960B-EE87-4E67-A6B1-18F888C56CD7}" srcOrd="0" destOrd="0" presId="urn:microsoft.com/office/officeart/2005/8/layout/list1"/>
    <dgm:cxn modelId="{229418B7-E357-45B6-A5F5-26D7325C4F3D}" type="presParOf" srcId="{7D03E596-24F9-40A6-8522-E096635488B8}" destId="{EC898A46-8EB5-4345-82B2-2007213182C3}" srcOrd="1" destOrd="0" presId="urn:microsoft.com/office/officeart/2005/8/layout/list1"/>
    <dgm:cxn modelId="{66CA04CF-FEDF-48C9-AB32-3A4CC6B4663D}" type="presParOf" srcId="{1405E275-31D2-41B4-952F-70CF8ED27539}" destId="{8112F8A6-DA72-4B39-9214-E25A02B431C8}" srcOrd="13" destOrd="0" presId="urn:microsoft.com/office/officeart/2005/8/layout/list1"/>
    <dgm:cxn modelId="{B966FF82-8DC0-40C0-98A4-6861466B3FE4}" type="presParOf" srcId="{1405E275-31D2-41B4-952F-70CF8ED27539}" destId="{C4BE48BD-159A-4627-969E-9D50E094C26D}" srcOrd="14" destOrd="0" presId="urn:microsoft.com/office/officeart/2005/8/layout/list1"/>
    <dgm:cxn modelId="{E2DAFBC7-42AC-46E3-BAA8-04EF759B80AA}" type="presParOf" srcId="{1405E275-31D2-41B4-952F-70CF8ED27539}" destId="{A65060D1-A91A-48AC-8758-718C75FCF139}" srcOrd="15" destOrd="0" presId="urn:microsoft.com/office/officeart/2005/8/layout/list1"/>
    <dgm:cxn modelId="{109D2DFF-2363-48F6-A8BF-D3AE16B34230}" type="presParOf" srcId="{1405E275-31D2-41B4-952F-70CF8ED27539}" destId="{550F023A-C3A7-4CBF-B9C9-7A36BE549871}" srcOrd="16" destOrd="0" presId="urn:microsoft.com/office/officeart/2005/8/layout/list1"/>
    <dgm:cxn modelId="{4EE00CE3-63A4-4AC8-B77D-10A71F50ADAE}" type="presParOf" srcId="{550F023A-C3A7-4CBF-B9C9-7A36BE549871}" destId="{10B803AE-FD86-44A1-9371-719F1A6CADE0}" srcOrd="0" destOrd="0" presId="urn:microsoft.com/office/officeart/2005/8/layout/list1"/>
    <dgm:cxn modelId="{3B84707B-BA8F-4D92-A3AE-1404B31C7877}" type="presParOf" srcId="{550F023A-C3A7-4CBF-B9C9-7A36BE549871}" destId="{8E7F1254-46A9-4DFC-839E-F04698173ACE}" srcOrd="1" destOrd="0" presId="urn:microsoft.com/office/officeart/2005/8/layout/list1"/>
    <dgm:cxn modelId="{A2C927D3-69FB-43B7-A017-6CA544A48F70}" type="presParOf" srcId="{1405E275-31D2-41B4-952F-70CF8ED27539}" destId="{E978BD94-3A2A-4F46-883E-9E0FCAA7ABBD}" srcOrd="17" destOrd="0" presId="urn:microsoft.com/office/officeart/2005/8/layout/list1"/>
    <dgm:cxn modelId="{ECFB6F39-84AB-4756-8B2A-FA46F2909431}" type="presParOf" srcId="{1405E275-31D2-41B4-952F-70CF8ED27539}" destId="{E1E524FE-10F8-4605-8D90-1BCCFDD57DF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C9E9D6-47E1-4641-97C9-E373F1B8BCC4}" type="doc">
      <dgm:prSet loTypeId="urn:microsoft.com/office/officeart/2005/8/layout/h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E9E3037-4648-449B-9F56-F29A365D26A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sz="1200" dirty="0">
              <a:solidFill>
                <a:schemeClr val="bg1"/>
              </a:solidFill>
            </a:rPr>
            <a:t>Database</a:t>
          </a:r>
        </a:p>
      </dgm:t>
    </dgm:pt>
    <dgm:pt modelId="{8DAC713D-E1A5-4B2E-9BE5-F8A6E021A747}" type="parTrans" cxnId="{B5C9FE87-10D9-496D-9FE0-8040D9AE8DBB}">
      <dgm:prSet/>
      <dgm:spPr/>
      <dgm:t>
        <a:bodyPr/>
        <a:lstStyle/>
        <a:p>
          <a:endParaRPr lang="en-US"/>
        </a:p>
      </dgm:t>
    </dgm:pt>
    <dgm:pt modelId="{84FDF5F6-009C-495C-8EB3-00203E0C9E26}" type="sibTrans" cxnId="{B5C9FE87-10D9-496D-9FE0-8040D9AE8DBB}">
      <dgm:prSet/>
      <dgm:spPr/>
      <dgm:t>
        <a:bodyPr/>
        <a:lstStyle/>
        <a:p>
          <a:endParaRPr lang="en-US"/>
        </a:p>
      </dgm:t>
    </dgm:pt>
    <dgm:pt modelId="{57F85273-9E81-40A7-843D-6A1BF27BF42A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sz="800" dirty="0"/>
            <a:t>Connecting to cloud Database</a:t>
          </a:r>
        </a:p>
      </dgm:t>
    </dgm:pt>
    <dgm:pt modelId="{8CE30F53-2A69-477A-8C3B-9E5BC4A2A277}" type="parTrans" cxnId="{4284E9FD-ACF8-448C-8E0D-173BF1737E58}">
      <dgm:prSet/>
      <dgm:spPr/>
      <dgm:t>
        <a:bodyPr/>
        <a:lstStyle/>
        <a:p>
          <a:endParaRPr lang="en-US"/>
        </a:p>
      </dgm:t>
    </dgm:pt>
    <dgm:pt modelId="{D5AAB83F-9946-42AC-BA25-C0EFBB7BD3F5}" type="sibTrans" cxnId="{4284E9FD-ACF8-448C-8E0D-173BF1737E58}">
      <dgm:prSet/>
      <dgm:spPr/>
      <dgm:t>
        <a:bodyPr/>
        <a:lstStyle/>
        <a:p>
          <a:endParaRPr lang="en-US"/>
        </a:p>
      </dgm:t>
    </dgm:pt>
    <dgm:pt modelId="{16119B2E-7268-465A-B40D-E0A427BE4BE6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sz="800" dirty="0"/>
            <a:t>Maintaining a backup of data</a:t>
          </a:r>
        </a:p>
      </dgm:t>
    </dgm:pt>
    <dgm:pt modelId="{AC6E8A91-03B4-4CC4-ADCC-DD06A5B2630A}" type="parTrans" cxnId="{6347A96E-57A4-494F-A281-1FF51C55669E}">
      <dgm:prSet/>
      <dgm:spPr/>
      <dgm:t>
        <a:bodyPr/>
        <a:lstStyle/>
        <a:p>
          <a:endParaRPr lang="en-US"/>
        </a:p>
      </dgm:t>
    </dgm:pt>
    <dgm:pt modelId="{1D403DB5-1246-40C1-9594-71CED0D73730}" type="sibTrans" cxnId="{6347A96E-57A4-494F-A281-1FF51C55669E}">
      <dgm:prSet/>
      <dgm:spPr/>
      <dgm:t>
        <a:bodyPr/>
        <a:lstStyle/>
        <a:p>
          <a:endParaRPr lang="en-US"/>
        </a:p>
      </dgm:t>
    </dgm:pt>
    <dgm:pt modelId="{26DA7BE7-66BE-49F7-92ED-275EE26FAE0C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200">
              <a:solidFill>
                <a:schemeClr val="bg1"/>
              </a:solidFill>
            </a:rPr>
            <a:t>Git hub</a:t>
          </a:r>
        </a:p>
      </dgm:t>
    </dgm:pt>
    <dgm:pt modelId="{764ABB24-7012-4EC9-B569-33984F1FFAE2}" type="parTrans" cxnId="{01A1813C-2411-4D19-A543-D86F1426EFFC}">
      <dgm:prSet/>
      <dgm:spPr/>
      <dgm:t>
        <a:bodyPr/>
        <a:lstStyle/>
        <a:p>
          <a:endParaRPr lang="en-US"/>
        </a:p>
      </dgm:t>
    </dgm:pt>
    <dgm:pt modelId="{38EBAFB2-3E34-4553-BB2F-CF455E1E9908}" type="sibTrans" cxnId="{01A1813C-2411-4D19-A543-D86F1426EFFC}">
      <dgm:prSet/>
      <dgm:spPr/>
      <dgm:t>
        <a:bodyPr/>
        <a:lstStyle/>
        <a:p>
          <a:endParaRPr lang="en-US"/>
        </a:p>
      </dgm:t>
    </dgm:pt>
    <dgm:pt modelId="{EC572614-54AA-4B28-B439-936871AB1FE9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sz="800" dirty="0"/>
            <a:t>Knowledge of basic functions of Git hub</a:t>
          </a:r>
        </a:p>
      </dgm:t>
    </dgm:pt>
    <dgm:pt modelId="{CC1901FA-6ED4-41D4-A8B0-AE300D958842}" type="parTrans" cxnId="{E12CDD2C-C88C-40C4-A49B-FEF63BAA3A98}">
      <dgm:prSet/>
      <dgm:spPr/>
      <dgm:t>
        <a:bodyPr/>
        <a:lstStyle/>
        <a:p>
          <a:endParaRPr lang="en-US"/>
        </a:p>
      </dgm:t>
    </dgm:pt>
    <dgm:pt modelId="{2D089FF2-EE23-41DE-8908-490E492CCC21}" type="sibTrans" cxnId="{E12CDD2C-C88C-40C4-A49B-FEF63BAA3A98}">
      <dgm:prSet/>
      <dgm:spPr/>
      <dgm:t>
        <a:bodyPr/>
        <a:lstStyle/>
        <a:p>
          <a:endParaRPr lang="en-US"/>
        </a:p>
      </dgm:t>
    </dgm:pt>
    <dgm:pt modelId="{DA9172D2-FF22-4254-8487-63F4FEE2500E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sz="800" dirty="0"/>
            <a:t>Maintain a clean repository</a:t>
          </a:r>
        </a:p>
      </dgm:t>
    </dgm:pt>
    <dgm:pt modelId="{8BB11F75-535E-4B67-A51E-2304BFA33FAE}" type="parTrans" cxnId="{9C993D69-F31D-4463-AA2E-89B2C786B6A2}">
      <dgm:prSet/>
      <dgm:spPr/>
      <dgm:t>
        <a:bodyPr/>
        <a:lstStyle/>
        <a:p>
          <a:endParaRPr lang="en-US"/>
        </a:p>
      </dgm:t>
    </dgm:pt>
    <dgm:pt modelId="{93CD44A0-6F5A-4591-B2F5-E711A1A8E1AC}" type="sibTrans" cxnId="{9C993D69-F31D-4463-AA2E-89B2C786B6A2}">
      <dgm:prSet/>
      <dgm:spPr/>
      <dgm:t>
        <a:bodyPr/>
        <a:lstStyle/>
        <a:p>
          <a:endParaRPr lang="en-US"/>
        </a:p>
      </dgm:t>
    </dgm:pt>
    <dgm:pt modelId="{C6C969A1-E567-4A4C-8FE2-79E9D5CD60F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sz="1200">
              <a:solidFill>
                <a:schemeClr val="bg1"/>
              </a:solidFill>
            </a:rPr>
            <a:t>Machine Learning</a:t>
          </a:r>
          <a:endParaRPr lang="en-US" sz="1200" dirty="0">
            <a:solidFill>
              <a:schemeClr val="bg1"/>
            </a:solidFill>
          </a:endParaRPr>
        </a:p>
      </dgm:t>
    </dgm:pt>
    <dgm:pt modelId="{3F4FD950-8EE2-4E49-8F56-8C41F25C4C6A}" type="parTrans" cxnId="{C00423D4-21C2-4EF9-A8E7-889C5C078166}">
      <dgm:prSet/>
      <dgm:spPr/>
      <dgm:t>
        <a:bodyPr/>
        <a:lstStyle/>
        <a:p>
          <a:endParaRPr lang="en-US"/>
        </a:p>
      </dgm:t>
    </dgm:pt>
    <dgm:pt modelId="{40E841FF-ECDC-48A5-856A-D54195DC7105}" type="sibTrans" cxnId="{C00423D4-21C2-4EF9-A8E7-889C5C078166}">
      <dgm:prSet/>
      <dgm:spPr/>
      <dgm:t>
        <a:bodyPr/>
        <a:lstStyle/>
        <a:p>
          <a:endParaRPr lang="en-US"/>
        </a:p>
      </dgm:t>
    </dgm:pt>
    <dgm:pt modelId="{9805884B-6CB3-46A1-94F2-399CCEB7BD8B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dirty="0"/>
            <a:t>Decision for selecting Model</a:t>
          </a:r>
        </a:p>
      </dgm:t>
    </dgm:pt>
    <dgm:pt modelId="{5635343F-8A48-4DF0-B758-0715B0157D44}" type="parTrans" cxnId="{3046D297-5E4A-4C32-8AA6-275A15DD2BB3}">
      <dgm:prSet/>
      <dgm:spPr/>
      <dgm:t>
        <a:bodyPr/>
        <a:lstStyle/>
        <a:p>
          <a:endParaRPr lang="en-US"/>
        </a:p>
      </dgm:t>
    </dgm:pt>
    <dgm:pt modelId="{4B6C5C7F-150A-4BE2-97B0-6C8545BE0AE4}" type="sibTrans" cxnId="{3046D297-5E4A-4C32-8AA6-275A15DD2BB3}">
      <dgm:prSet/>
      <dgm:spPr/>
      <dgm:t>
        <a:bodyPr/>
        <a:lstStyle/>
        <a:p>
          <a:endParaRPr lang="en-US"/>
        </a:p>
      </dgm:t>
    </dgm:pt>
    <dgm:pt modelId="{761723C7-ED2B-4E30-A4BF-5A43A95C5C3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chemeClr val="accent5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sz="1200">
              <a:solidFill>
                <a:schemeClr val="bg1"/>
              </a:solidFill>
            </a:rPr>
            <a:t>Dashboard</a:t>
          </a:r>
        </a:p>
      </dgm:t>
    </dgm:pt>
    <dgm:pt modelId="{9398BB30-EA40-45D1-AB07-6D451E903B72}" type="parTrans" cxnId="{D00C6344-63CB-4C64-BC7E-56AEED77801B}">
      <dgm:prSet/>
      <dgm:spPr/>
      <dgm:t>
        <a:bodyPr/>
        <a:lstStyle/>
        <a:p>
          <a:endParaRPr lang="en-US"/>
        </a:p>
      </dgm:t>
    </dgm:pt>
    <dgm:pt modelId="{C9C55BC2-EA4F-49B4-9F3B-879DCFB6BB53}" type="sibTrans" cxnId="{D00C6344-63CB-4C64-BC7E-56AEED77801B}">
      <dgm:prSet/>
      <dgm:spPr/>
      <dgm:t>
        <a:bodyPr/>
        <a:lstStyle/>
        <a:p>
          <a:endParaRPr lang="en-US"/>
        </a:p>
      </dgm:t>
    </dgm:pt>
    <dgm:pt modelId="{1FFF9DE7-B081-41E9-9907-9CD24D3FC1D8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sz="800" dirty="0"/>
            <a:t>Accuracy in reading the value of each data point in the graph</a:t>
          </a:r>
        </a:p>
      </dgm:t>
    </dgm:pt>
    <dgm:pt modelId="{39EF064F-AB69-49F7-9A20-D93576208C1D}" type="parTrans" cxnId="{58AC4385-5E30-4E8D-ABEA-CCC3467FFFE3}">
      <dgm:prSet/>
      <dgm:spPr/>
      <dgm:t>
        <a:bodyPr/>
        <a:lstStyle/>
        <a:p>
          <a:endParaRPr lang="en-US"/>
        </a:p>
      </dgm:t>
    </dgm:pt>
    <dgm:pt modelId="{F93DB8D9-90E3-4C30-8E80-4F41D2AFCB49}" type="sibTrans" cxnId="{58AC4385-5E30-4E8D-ABEA-CCC3467FFFE3}">
      <dgm:prSet/>
      <dgm:spPr/>
      <dgm:t>
        <a:bodyPr/>
        <a:lstStyle/>
        <a:p>
          <a:endParaRPr lang="en-US"/>
        </a:p>
      </dgm:t>
    </dgm:pt>
    <dgm:pt modelId="{815F32B0-668D-47A0-B465-C2527C040A2B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/>
            <a:t>Comparison to achieve outcome</a:t>
          </a:r>
          <a:endParaRPr lang="en-US" dirty="0"/>
        </a:p>
      </dgm:t>
    </dgm:pt>
    <dgm:pt modelId="{F1E6A9B8-BCC6-413A-A5C0-046A0A2C0A4F}" type="parTrans" cxnId="{C2F49979-963F-4BB1-979D-DF8A9B14FCEF}">
      <dgm:prSet/>
      <dgm:spPr/>
      <dgm:t>
        <a:bodyPr/>
        <a:lstStyle/>
        <a:p>
          <a:endParaRPr lang="en-US"/>
        </a:p>
      </dgm:t>
    </dgm:pt>
    <dgm:pt modelId="{0C9E5BAE-54C9-436E-8910-2C04E15DACD5}" type="sibTrans" cxnId="{C2F49979-963F-4BB1-979D-DF8A9B14FCEF}">
      <dgm:prSet/>
      <dgm:spPr/>
      <dgm:t>
        <a:bodyPr/>
        <a:lstStyle/>
        <a:p>
          <a:endParaRPr lang="en-US"/>
        </a:p>
      </dgm:t>
    </dgm:pt>
    <dgm:pt modelId="{D7928A0B-5A8B-4A33-B56C-C937061DA3D4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sz="800"/>
            <a:t>Understanding datapoint value significance based on domain of dataset</a:t>
          </a:r>
          <a:endParaRPr lang="en-US" sz="800" dirty="0"/>
        </a:p>
      </dgm:t>
    </dgm:pt>
    <dgm:pt modelId="{13D17D3E-E341-4D72-B7B5-6F3B2F1AF2A8}" type="parTrans" cxnId="{784DA054-A4C4-4AF8-923D-F7F40832B544}">
      <dgm:prSet/>
      <dgm:spPr/>
      <dgm:t>
        <a:bodyPr/>
        <a:lstStyle/>
        <a:p>
          <a:endParaRPr lang="en-US"/>
        </a:p>
      </dgm:t>
    </dgm:pt>
    <dgm:pt modelId="{C5FA3CF0-B760-498E-97E3-E8D944CE5250}" type="sibTrans" cxnId="{784DA054-A4C4-4AF8-923D-F7F40832B544}">
      <dgm:prSet/>
      <dgm:spPr/>
      <dgm:t>
        <a:bodyPr/>
        <a:lstStyle/>
        <a:p>
          <a:endParaRPr lang="en-US"/>
        </a:p>
      </dgm:t>
    </dgm:pt>
    <dgm:pt modelId="{91FEF19A-3A0D-40E5-B302-3E4818E76C70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dirty="0"/>
            <a:t>Addressing Class Imbalance issues</a:t>
          </a:r>
        </a:p>
      </dgm:t>
    </dgm:pt>
    <dgm:pt modelId="{F224F539-E024-4C4C-BD8B-1B479D9D217F}" type="parTrans" cxnId="{EADECE2A-1434-43BD-A681-322161B6FD84}">
      <dgm:prSet/>
      <dgm:spPr/>
      <dgm:t>
        <a:bodyPr/>
        <a:lstStyle/>
        <a:p>
          <a:endParaRPr lang="en-US"/>
        </a:p>
      </dgm:t>
    </dgm:pt>
    <dgm:pt modelId="{02B43BB2-84DB-4693-B78E-914D7CD9D8D2}" type="sibTrans" cxnId="{EADECE2A-1434-43BD-A681-322161B6FD84}">
      <dgm:prSet/>
      <dgm:spPr/>
      <dgm:t>
        <a:bodyPr/>
        <a:lstStyle/>
        <a:p>
          <a:endParaRPr lang="en-US"/>
        </a:p>
      </dgm:t>
    </dgm:pt>
    <dgm:pt modelId="{978D8DA0-8C2A-420D-B550-B04D7FD03F6C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dirty="0"/>
            <a:t>Attempt to get a better Recall score along with Accuracy </a:t>
          </a:r>
        </a:p>
      </dgm:t>
    </dgm:pt>
    <dgm:pt modelId="{68E9560D-F6C3-483B-8C73-F962A3817FD8}" type="parTrans" cxnId="{72B47F08-13DA-41D4-AC82-30753F61F0F9}">
      <dgm:prSet/>
      <dgm:spPr/>
      <dgm:t>
        <a:bodyPr/>
        <a:lstStyle/>
        <a:p>
          <a:endParaRPr lang="en-US"/>
        </a:p>
      </dgm:t>
    </dgm:pt>
    <dgm:pt modelId="{82E331DF-23B6-4468-B57D-80B0C2A566D9}" type="sibTrans" cxnId="{72B47F08-13DA-41D4-AC82-30753F61F0F9}">
      <dgm:prSet/>
      <dgm:spPr/>
      <dgm:t>
        <a:bodyPr/>
        <a:lstStyle/>
        <a:p>
          <a:endParaRPr lang="en-US"/>
        </a:p>
      </dgm:t>
    </dgm:pt>
    <dgm:pt modelId="{A52F9340-23AD-4920-8FD0-D1D9C2DCD7FB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dirty="0"/>
            <a:t>Consider other machine learning Models such as simple Neural networks</a:t>
          </a:r>
        </a:p>
      </dgm:t>
    </dgm:pt>
    <dgm:pt modelId="{014BE2CF-7465-4394-9BF9-1D8B9492DF7F}" type="parTrans" cxnId="{FACDDF7C-BE79-48DA-AA86-4F8C961B1A9D}">
      <dgm:prSet/>
      <dgm:spPr/>
      <dgm:t>
        <a:bodyPr/>
        <a:lstStyle/>
        <a:p>
          <a:endParaRPr lang="en-US"/>
        </a:p>
      </dgm:t>
    </dgm:pt>
    <dgm:pt modelId="{1D30F6B2-F6D0-4106-A8F1-25FB0F8C6C6B}" type="sibTrans" cxnId="{FACDDF7C-BE79-48DA-AA86-4F8C961B1A9D}">
      <dgm:prSet/>
      <dgm:spPr/>
      <dgm:t>
        <a:bodyPr/>
        <a:lstStyle/>
        <a:p>
          <a:endParaRPr lang="en-US"/>
        </a:p>
      </dgm:t>
    </dgm:pt>
    <dgm:pt modelId="{6B3B3E8A-3558-4E29-8923-C55922437A65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sz="800" dirty="0"/>
            <a:t>Understanding correct datatype</a:t>
          </a:r>
        </a:p>
      </dgm:t>
    </dgm:pt>
    <dgm:pt modelId="{C00179A7-80F1-4535-86F1-2C72391278F7}" type="parTrans" cxnId="{13B4125B-6253-47AA-9F0E-8748AA9E716E}">
      <dgm:prSet/>
      <dgm:spPr/>
      <dgm:t>
        <a:bodyPr/>
        <a:lstStyle/>
        <a:p>
          <a:endParaRPr lang="en-US"/>
        </a:p>
      </dgm:t>
    </dgm:pt>
    <dgm:pt modelId="{155365A6-341F-47E4-8FF8-6CBC3778FCE4}" type="sibTrans" cxnId="{13B4125B-6253-47AA-9F0E-8748AA9E716E}">
      <dgm:prSet/>
      <dgm:spPr/>
      <dgm:t>
        <a:bodyPr/>
        <a:lstStyle/>
        <a:p>
          <a:endParaRPr lang="en-US"/>
        </a:p>
      </dgm:t>
    </dgm:pt>
    <dgm:pt modelId="{4D1CBDD6-9C24-47EA-BDE5-3B1DDFD70AD2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sz="800"/>
            <a:t>Weightage for each feature</a:t>
          </a:r>
          <a:endParaRPr lang="en-US" sz="800" dirty="0"/>
        </a:p>
      </dgm:t>
    </dgm:pt>
    <dgm:pt modelId="{9A9C3264-33A1-46E2-8825-56AE9F9060A1}" type="parTrans" cxnId="{9EDA2525-9C00-4473-AAA9-CDA2F1554CD8}">
      <dgm:prSet/>
      <dgm:spPr/>
      <dgm:t>
        <a:bodyPr/>
        <a:lstStyle/>
        <a:p>
          <a:endParaRPr lang="en-US"/>
        </a:p>
      </dgm:t>
    </dgm:pt>
    <dgm:pt modelId="{7E1D1B25-5641-44F1-A828-BDCF75D62E59}" type="sibTrans" cxnId="{9EDA2525-9C00-4473-AAA9-CDA2F1554CD8}">
      <dgm:prSet/>
      <dgm:spPr/>
      <dgm:t>
        <a:bodyPr/>
        <a:lstStyle/>
        <a:p>
          <a:endParaRPr lang="en-US"/>
        </a:p>
      </dgm:t>
    </dgm:pt>
    <dgm:pt modelId="{72533182-2BC3-4B33-A64F-383554D6C10E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sz="800" dirty="0"/>
            <a:t>Active link in the repository</a:t>
          </a:r>
        </a:p>
      </dgm:t>
    </dgm:pt>
    <dgm:pt modelId="{DD703FB4-F573-47D8-A5E4-A4AF173BCF8A}" type="parTrans" cxnId="{7B1E2D58-8887-4D09-9E27-0B76991F22E6}">
      <dgm:prSet/>
      <dgm:spPr/>
      <dgm:t>
        <a:bodyPr/>
        <a:lstStyle/>
        <a:p>
          <a:endParaRPr lang="en-US"/>
        </a:p>
      </dgm:t>
    </dgm:pt>
    <dgm:pt modelId="{100FCA54-5509-4356-BECC-9D2FA2E869DA}" type="sibTrans" cxnId="{7B1E2D58-8887-4D09-9E27-0B76991F22E6}">
      <dgm:prSet/>
      <dgm:spPr/>
      <dgm:t>
        <a:bodyPr/>
        <a:lstStyle/>
        <a:p>
          <a:endParaRPr lang="en-US"/>
        </a:p>
      </dgm:t>
    </dgm:pt>
    <dgm:pt modelId="{8125C468-6936-4491-BE6A-6A2C0433A501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sz="800" dirty="0"/>
            <a:t>Commit and Merge task/subtask</a:t>
          </a:r>
        </a:p>
      </dgm:t>
    </dgm:pt>
    <dgm:pt modelId="{13BB354B-1FE6-40BF-9721-FF7CD12F4994}" type="parTrans" cxnId="{FC35D5CC-6437-447C-8E55-3EF80F268511}">
      <dgm:prSet/>
      <dgm:spPr/>
      <dgm:t>
        <a:bodyPr/>
        <a:lstStyle/>
        <a:p>
          <a:endParaRPr lang="en-US"/>
        </a:p>
      </dgm:t>
    </dgm:pt>
    <dgm:pt modelId="{4AF59733-8AB0-48A3-B20C-3DD8C935DF8D}" type="sibTrans" cxnId="{FC35D5CC-6437-447C-8E55-3EF80F268511}">
      <dgm:prSet/>
      <dgm:spPr/>
      <dgm:t>
        <a:bodyPr/>
        <a:lstStyle/>
        <a:p>
          <a:endParaRPr lang="en-US"/>
        </a:p>
      </dgm:t>
    </dgm:pt>
    <dgm:pt modelId="{2620DD79-DC1D-4542-A8A5-7A56BD0AD934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sz="800" dirty="0"/>
            <a:t>Data cleaning based on key feature requirement</a:t>
          </a:r>
        </a:p>
      </dgm:t>
    </dgm:pt>
    <dgm:pt modelId="{EDA6EB4F-AA3E-419F-926F-80942F6E1280}" type="parTrans" cxnId="{0FC8F462-D8D7-43AE-9F76-EC568AB0CDE8}">
      <dgm:prSet/>
      <dgm:spPr/>
      <dgm:t>
        <a:bodyPr/>
        <a:lstStyle/>
        <a:p>
          <a:endParaRPr lang="en-US"/>
        </a:p>
      </dgm:t>
    </dgm:pt>
    <dgm:pt modelId="{3DED354E-F8D9-43FA-8E96-F4CD06F75135}" type="sibTrans" cxnId="{0FC8F462-D8D7-43AE-9F76-EC568AB0CDE8}">
      <dgm:prSet/>
      <dgm:spPr/>
      <dgm:t>
        <a:bodyPr/>
        <a:lstStyle/>
        <a:p>
          <a:endParaRPr lang="en-US"/>
        </a:p>
      </dgm:t>
    </dgm:pt>
    <dgm:pt modelId="{A82318B3-A15F-49ED-AC5A-A5B55A883D06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dirty="0"/>
            <a:t>Understanding Input Data</a:t>
          </a:r>
        </a:p>
      </dgm:t>
    </dgm:pt>
    <dgm:pt modelId="{838121FB-1461-4ED6-8D5E-BEFE4A6C72A7}" type="parTrans" cxnId="{A0B00F37-17B8-4DEE-897C-E1227935A121}">
      <dgm:prSet/>
      <dgm:spPr/>
      <dgm:t>
        <a:bodyPr/>
        <a:lstStyle/>
        <a:p>
          <a:endParaRPr lang="en-US"/>
        </a:p>
      </dgm:t>
    </dgm:pt>
    <dgm:pt modelId="{950A3B62-8376-4EFC-9D6F-2EF73446F2EB}" type="sibTrans" cxnId="{A0B00F37-17B8-4DEE-897C-E1227935A121}">
      <dgm:prSet/>
      <dgm:spPr/>
      <dgm:t>
        <a:bodyPr/>
        <a:lstStyle/>
        <a:p>
          <a:endParaRPr lang="en-US"/>
        </a:p>
      </dgm:t>
    </dgm:pt>
    <dgm:pt modelId="{2F068DDE-0A7E-42A7-900F-05C60092318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dirty="0"/>
            <a:t>Understanding Pros and Cons for different ML model</a:t>
          </a:r>
        </a:p>
      </dgm:t>
    </dgm:pt>
    <dgm:pt modelId="{D0388959-0747-44F9-A993-4AF801481835}" type="parTrans" cxnId="{AD0812E4-CFE0-4ABB-9BE4-6DB3454B91E1}">
      <dgm:prSet/>
      <dgm:spPr/>
      <dgm:t>
        <a:bodyPr/>
        <a:lstStyle/>
        <a:p>
          <a:endParaRPr lang="en-US"/>
        </a:p>
      </dgm:t>
    </dgm:pt>
    <dgm:pt modelId="{DF87B592-FA6A-4914-B10A-67F621F5CED9}" type="sibTrans" cxnId="{AD0812E4-CFE0-4ABB-9BE4-6DB3454B91E1}">
      <dgm:prSet/>
      <dgm:spPr/>
      <dgm:t>
        <a:bodyPr/>
        <a:lstStyle/>
        <a:p>
          <a:endParaRPr lang="en-US"/>
        </a:p>
      </dgm:t>
    </dgm:pt>
    <dgm:pt modelId="{7D4E653C-A49D-4696-919C-6072B8E959AB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dirty="0"/>
            <a:t>Adding more dimension to the analysis</a:t>
          </a:r>
        </a:p>
      </dgm:t>
    </dgm:pt>
    <dgm:pt modelId="{6E8D6F12-DEBA-49BB-899A-D42470E02CDD}" type="parTrans" cxnId="{05D1D5B5-DDCA-48EB-9E30-BFBA0B1864B0}">
      <dgm:prSet/>
      <dgm:spPr/>
      <dgm:t>
        <a:bodyPr/>
        <a:lstStyle/>
        <a:p>
          <a:endParaRPr lang="en-US"/>
        </a:p>
      </dgm:t>
    </dgm:pt>
    <dgm:pt modelId="{FAF8D0AB-DCEB-4DCB-B101-5EDAD17E2589}" type="sibTrans" cxnId="{05D1D5B5-DDCA-48EB-9E30-BFBA0B1864B0}">
      <dgm:prSet/>
      <dgm:spPr/>
      <dgm:t>
        <a:bodyPr/>
        <a:lstStyle/>
        <a:p>
          <a:endParaRPr lang="en-US"/>
        </a:p>
      </dgm:t>
    </dgm:pt>
    <dgm:pt modelId="{309E9DB7-95C7-4726-8906-1C2A2A495EBD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sz="800" dirty="0"/>
            <a:t>Understanding statistical significance for each data point</a:t>
          </a:r>
        </a:p>
      </dgm:t>
    </dgm:pt>
    <dgm:pt modelId="{2CE98281-0532-41DD-8EA0-44684A2D6295}" type="parTrans" cxnId="{94E01AC1-5D67-4FA2-ABEE-BD1E4F7CDBE7}">
      <dgm:prSet/>
      <dgm:spPr/>
      <dgm:t>
        <a:bodyPr/>
        <a:lstStyle/>
        <a:p>
          <a:endParaRPr lang="en-US"/>
        </a:p>
      </dgm:t>
    </dgm:pt>
    <dgm:pt modelId="{DEEC2FDA-95E8-404A-805B-C1567F669A77}" type="sibTrans" cxnId="{94E01AC1-5D67-4FA2-ABEE-BD1E4F7CDBE7}">
      <dgm:prSet/>
      <dgm:spPr/>
      <dgm:t>
        <a:bodyPr/>
        <a:lstStyle/>
        <a:p>
          <a:endParaRPr lang="en-US"/>
        </a:p>
      </dgm:t>
    </dgm:pt>
    <dgm:pt modelId="{12F01674-B790-4E05-B1A6-7EE9EF70FC99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200000"/>
            </a:lnSpc>
          </a:pPr>
          <a:r>
            <a:rPr lang="en-US" sz="800" dirty="0"/>
            <a:t>Data analysis and visualization correlation with prediction models</a:t>
          </a:r>
        </a:p>
      </dgm:t>
    </dgm:pt>
    <dgm:pt modelId="{854ED237-4D58-4AFD-86EF-F70869F16159}" type="parTrans" cxnId="{5C83B981-E871-47B5-995C-7F63E7E66C49}">
      <dgm:prSet/>
      <dgm:spPr/>
      <dgm:t>
        <a:bodyPr/>
        <a:lstStyle/>
        <a:p>
          <a:endParaRPr lang="en-US"/>
        </a:p>
      </dgm:t>
    </dgm:pt>
    <dgm:pt modelId="{FDBAFA61-82FD-4464-8E92-8513C1954BE6}" type="sibTrans" cxnId="{5C83B981-E871-47B5-995C-7F63E7E66C49}">
      <dgm:prSet/>
      <dgm:spPr/>
      <dgm:t>
        <a:bodyPr/>
        <a:lstStyle/>
        <a:p>
          <a:endParaRPr lang="en-US"/>
        </a:p>
      </dgm:t>
    </dgm:pt>
    <dgm:pt modelId="{0C984BD5-67D4-4E50-B8EF-197386655593}" type="pres">
      <dgm:prSet presAssocID="{54C9E9D6-47E1-4641-97C9-E373F1B8BCC4}" presName="Name0" presStyleCnt="0">
        <dgm:presLayoutVars>
          <dgm:dir/>
          <dgm:animLvl val="lvl"/>
          <dgm:resizeHandles val="exact"/>
        </dgm:presLayoutVars>
      </dgm:prSet>
      <dgm:spPr/>
    </dgm:pt>
    <dgm:pt modelId="{D953764D-FE04-4FA7-8662-A797FC19F9FA}" type="pres">
      <dgm:prSet presAssocID="{9E9E3037-4648-449B-9F56-F29A365D26A0}" presName="composite" presStyleCnt="0"/>
      <dgm:spPr/>
    </dgm:pt>
    <dgm:pt modelId="{FB27CA00-1FA6-4094-8E7B-99355281B15A}" type="pres">
      <dgm:prSet presAssocID="{9E9E3037-4648-449B-9F56-F29A365D26A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4DABFF6-A6FE-4EEA-A48D-F46BB58D8992}" type="pres">
      <dgm:prSet presAssocID="{9E9E3037-4648-449B-9F56-F29A365D26A0}" presName="desTx" presStyleLbl="alignAccFollowNode1" presStyleIdx="0" presStyleCnt="4">
        <dgm:presLayoutVars>
          <dgm:bulletEnabled val="1"/>
        </dgm:presLayoutVars>
      </dgm:prSet>
      <dgm:spPr/>
    </dgm:pt>
    <dgm:pt modelId="{C97060F8-364B-48AE-8C86-3F4FE0B32BAF}" type="pres">
      <dgm:prSet presAssocID="{84FDF5F6-009C-495C-8EB3-00203E0C9E26}" presName="space" presStyleCnt="0"/>
      <dgm:spPr/>
    </dgm:pt>
    <dgm:pt modelId="{D9E716BD-221F-43A4-8E73-E582A4516136}" type="pres">
      <dgm:prSet presAssocID="{26DA7BE7-66BE-49F7-92ED-275EE26FAE0C}" presName="composite" presStyleCnt="0"/>
      <dgm:spPr/>
    </dgm:pt>
    <dgm:pt modelId="{A74A869A-1AAE-4EFA-96C6-6D5D83878895}" type="pres">
      <dgm:prSet presAssocID="{26DA7BE7-66BE-49F7-92ED-275EE26FAE0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C6B72E6-0198-4518-9268-56264F80C4EF}" type="pres">
      <dgm:prSet presAssocID="{26DA7BE7-66BE-49F7-92ED-275EE26FAE0C}" presName="desTx" presStyleLbl="alignAccFollowNode1" presStyleIdx="1" presStyleCnt="4">
        <dgm:presLayoutVars>
          <dgm:bulletEnabled val="1"/>
        </dgm:presLayoutVars>
      </dgm:prSet>
      <dgm:spPr/>
    </dgm:pt>
    <dgm:pt modelId="{ADD8B8E5-596A-402F-A53B-DA5F023A1215}" type="pres">
      <dgm:prSet presAssocID="{38EBAFB2-3E34-4553-BB2F-CF455E1E9908}" presName="space" presStyleCnt="0"/>
      <dgm:spPr/>
    </dgm:pt>
    <dgm:pt modelId="{96AEF1B3-B380-42B8-9E49-73FFC9B16BA7}" type="pres">
      <dgm:prSet presAssocID="{C6C969A1-E567-4A4C-8FE2-79E9D5CD60F3}" presName="composite" presStyleCnt="0"/>
      <dgm:spPr/>
    </dgm:pt>
    <dgm:pt modelId="{D166919E-48BD-45ED-966B-A0F23DEC44CE}" type="pres">
      <dgm:prSet presAssocID="{C6C969A1-E567-4A4C-8FE2-79E9D5CD60F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6A7304B-88AC-45E6-B41D-FC1E33A4F04F}" type="pres">
      <dgm:prSet presAssocID="{C6C969A1-E567-4A4C-8FE2-79E9D5CD60F3}" presName="desTx" presStyleLbl="alignAccFollowNode1" presStyleIdx="2" presStyleCnt="4">
        <dgm:presLayoutVars>
          <dgm:bulletEnabled val="1"/>
        </dgm:presLayoutVars>
      </dgm:prSet>
      <dgm:spPr/>
    </dgm:pt>
    <dgm:pt modelId="{4CE41CAE-BC96-43FE-AFE9-8E7B4154E7A0}" type="pres">
      <dgm:prSet presAssocID="{40E841FF-ECDC-48A5-856A-D54195DC7105}" presName="space" presStyleCnt="0"/>
      <dgm:spPr/>
    </dgm:pt>
    <dgm:pt modelId="{82E7CC92-2B0B-407C-A0B1-1DD72DFDB297}" type="pres">
      <dgm:prSet presAssocID="{761723C7-ED2B-4E30-A4BF-5A43A95C5C33}" presName="composite" presStyleCnt="0"/>
      <dgm:spPr/>
    </dgm:pt>
    <dgm:pt modelId="{097E3283-2494-49F6-A9B1-E86A2B455356}" type="pres">
      <dgm:prSet presAssocID="{761723C7-ED2B-4E30-A4BF-5A43A95C5C3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5D3426B-6A8A-4CB5-91EF-F6A5360CA35F}" type="pres">
      <dgm:prSet presAssocID="{761723C7-ED2B-4E30-A4BF-5A43A95C5C3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9170C00-4F13-439A-A9DD-56D04D3EB19D}" type="presOf" srcId="{9E9E3037-4648-449B-9F56-F29A365D26A0}" destId="{FB27CA00-1FA6-4094-8E7B-99355281B15A}" srcOrd="0" destOrd="0" presId="urn:microsoft.com/office/officeart/2005/8/layout/hList1"/>
    <dgm:cxn modelId="{9A09B605-BE26-4E77-B111-CE864E004283}" type="presOf" srcId="{A52F9340-23AD-4920-8FD0-D1D9C2DCD7FB}" destId="{86A7304B-88AC-45E6-B41D-FC1E33A4F04F}" srcOrd="0" destOrd="7" presId="urn:microsoft.com/office/officeart/2005/8/layout/hList1"/>
    <dgm:cxn modelId="{0AB7ED05-9C47-40F5-9758-3A20E6A87EB3}" type="presOf" srcId="{72533182-2BC3-4B33-A64F-383554D6C10E}" destId="{6C6B72E6-0198-4518-9268-56264F80C4EF}" srcOrd="0" destOrd="2" presId="urn:microsoft.com/office/officeart/2005/8/layout/hList1"/>
    <dgm:cxn modelId="{72B47F08-13DA-41D4-AC82-30753F61F0F9}" srcId="{C6C969A1-E567-4A4C-8FE2-79E9D5CD60F3}" destId="{978D8DA0-8C2A-420D-B550-B04D7FD03F6C}" srcOrd="6" destOrd="0" parTransId="{68E9560D-F6C3-483B-8C73-F962A3817FD8}" sibTransId="{82E331DF-23B6-4468-B57D-80B0C2A566D9}"/>
    <dgm:cxn modelId="{BA74AD09-0574-4FE4-83BC-C50DE5369444}" type="presOf" srcId="{309E9DB7-95C7-4726-8906-1C2A2A495EBD}" destId="{25D3426B-6A8A-4CB5-91EF-F6A5360CA35F}" srcOrd="0" destOrd="3" presId="urn:microsoft.com/office/officeart/2005/8/layout/hList1"/>
    <dgm:cxn modelId="{9EDA2525-9C00-4473-AAA9-CDA2F1554CD8}" srcId="{761723C7-ED2B-4E30-A4BF-5A43A95C5C33}" destId="{4D1CBDD6-9C24-47EA-BDE5-3B1DDFD70AD2}" srcOrd="2" destOrd="0" parTransId="{9A9C3264-33A1-46E2-8825-56AE9F9060A1}" sibTransId="{7E1D1B25-5641-44F1-A828-BDCF75D62E59}"/>
    <dgm:cxn modelId="{F94ABC28-643D-4D98-913A-697D95E5626B}" type="presOf" srcId="{7D4E653C-A49D-4696-919C-6072B8E959AB}" destId="{86A7304B-88AC-45E6-B41D-FC1E33A4F04F}" srcOrd="0" destOrd="4" presId="urn:microsoft.com/office/officeart/2005/8/layout/hList1"/>
    <dgm:cxn modelId="{EADECE2A-1434-43BD-A681-322161B6FD84}" srcId="{C6C969A1-E567-4A4C-8FE2-79E9D5CD60F3}" destId="{91FEF19A-3A0D-40E5-B302-3E4818E76C70}" srcOrd="5" destOrd="0" parTransId="{F224F539-E024-4C4C-BD8B-1B479D9D217F}" sibTransId="{02B43BB2-84DB-4693-B78E-914D7CD9D8D2}"/>
    <dgm:cxn modelId="{2F0D102B-2251-40AA-A6E2-450160A78439}" type="presOf" srcId="{2620DD79-DC1D-4542-A8A5-7A56BD0AD934}" destId="{D4DABFF6-A6FE-4EEA-A48D-F46BB58D8992}" srcOrd="0" destOrd="3" presId="urn:microsoft.com/office/officeart/2005/8/layout/hList1"/>
    <dgm:cxn modelId="{E12CDD2C-C88C-40C4-A49B-FEF63BAA3A98}" srcId="{26DA7BE7-66BE-49F7-92ED-275EE26FAE0C}" destId="{EC572614-54AA-4B28-B439-936871AB1FE9}" srcOrd="0" destOrd="0" parTransId="{CC1901FA-6ED4-41D4-A8B0-AE300D958842}" sibTransId="{2D089FF2-EE23-41DE-8908-490E492CCC21}"/>
    <dgm:cxn modelId="{79D3E534-84B2-4BB8-8004-5EDFFDF7719F}" type="presOf" srcId="{815F32B0-668D-47A0-B465-C2527C040A2B}" destId="{86A7304B-88AC-45E6-B41D-FC1E33A4F04F}" srcOrd="0" destOrd="2" presId="urn:microsoft.com/office/officeart/2005/8/layout/hList1"/>
    <dgm:cxn modelId="{A0B00F37-17B8-4DEE-897C-E1227935A121}" srcId="{C6C969A1-E567-4A4C-8FE2-79E9D5CD60F3}" destId="{A82318B3-A15F-49ED-AC5A-A5B55A883D06}" srcOrd="1" destOrd="0" parTransId="{838121FB-1461-4ED6-8D5E-BEFE4A6C72A7}" sibTransId="{950A3B62-8376-4EFC-9D6F-2EF73446F2EB}"/>
    <dgm:cxn modelId="{43CBEF3B-7F4B-4333-86A2-F336CED4F07C}" type="presOf" srcId="{978D8DA0-8C2A-420D-B550-B04D7FD03F6C}" destId="{86A7304B-88AC-45E6-B41D-FC1E33A4F04F}" srcOrd="0" destOrd="6" presId="urn:microsoft.com/office/officeart/2005/8/layout/hList1"/>
    <dgm:cxn modelId="{01A1813C-2411-4D19-A543-D86F1426EFFC}" srcId="{54C9E9D6-47E1-4641-97C9-E373F1B8BCC4}" destId="{26DA7BE7-66BE-49F7-92ED-275EE26FAE0C}" srcOrd="1" destOrd="0" parTransId="{764ABB24-7012-4EC9-B569-33984F1FFAE2}" sibTransId="{38EBAFB2-3E34-4553-BB2F-CF455E1E9908}"/>
    <dgm:cxn modelId="{13B4125B-6253-47AA-9F0E-8748AA9E716E}" srcId="{9E9E3037-4648-449B-9F56-F29A365D26A0}" destId="{6B3B3E8A-3558-4E29-8923-C55922437A65}" srcOrd="2" destOrd="0" parTransId="{C00179A7-80F1-4535-86F1-2C72391278F7}" sibTransId="{155365A6-341F-47E4-8FF8-6CBC3778FCE4}"/>
    <dgm:cxn modelId="{23687762-F20C-4C8E-86F9-8F3F2F8D695D}" type="presOf" srcId="{91FEF19A-3A0D-40E5-B302-3E4818E76C70}" destId="{86A7304B-88AC-45E6-B41D-FC1E33A4F04F}" srcOrd="0" destOrd="5" presId="urn:microsoft.com/office/officeart/2005/8/layout/hList1"/>
    <dgm:cxn modelId="{0FC8F462-D8D7-43AE-9F76-EC568AB0CDE8}" srcId="{9E9E3037-4648-449B-9F56-F29A365D26A0}" destId="{2620DD79-DC1D-4542-A8A5-7A56BD0AD934}" srcOrd="3" destOrd="0" parTransId="{EDA6EB4F-AA3E-419F-926F-80942F6E1280}" sibTransId="{3DED354E-F8D9-43FA-8E96-F4CD06F75135}"/>
    <dgm:cxn modelId="{D00C6344-63CB-4C64-BC7E-56AEED77801B}" srcId="{54C9E9D6-47E1-4641-97C9-E373F1B8BCC4}" destId="{761723C7-ED2B-4E30-A4BF-5A43A95C5C33}" srcOrd="3" destOrd="0" parTransId="{9398BB30-EA40-45D1-AB07-6D451E903B72}" sibTransId="{C9C55BC2-EA4F-49B4-9F3B-879DCFB6BB53}"/>
    <dgm:cxn modelId="{9C993D69-F31D-4463-AA2E-89B2C786B6A2}" srcId="{26DA7BE7-66BE-49F7-92ED-275EE26FAE0C}" destId="{DA9172D2-FF22-4254-8487-63F4FEE2500E}" srcOrd="1" destOrd="0" parTransId="{8BB11F75-535E-4B67-A51E-2304BFA33FAE}" sibTransId="{93CD44A0-6F5A-4591-B2F5-E711A1A8E1AC}"/>
    <dgm:cxn modelId="{7A63FD49-5D0A-413D-834E-2430FAC4E6AB}" type="presOf" srcId="{57F85273-9E81-40A7-843D-6A1BF27BF42A}" destId="{D4DABFF6-A6FE-4EEA-A48D-F46BB58D8992}" srcOrd="0" destOrd="0" presId="urn:microsoft.com/office/officeart/2005/8/layout/hList1"/>
    <dgm:cxn modelId="{B0B1166B-1D51-4C5A-9020-6D08992BB5DB}" type="presOf" srcId="{54C9E9D6-47E1-4641-97C9-E373F1B8BCC4}" destId="{0C984BD5-67D4-4E50-B8EF-197386655593}" srcOrd="0" destOrd="0" presId="urn:microsoft.com/office/officeart/2005/8/layout/hList1"/>
    <dgm:cxn modelId="{3FF8AF4B-C388-4EC2-A46B-6297ACC270FC}" type="presOf" srcId="{4D1CBDD6-9C24-47EA-BDE5-3B1DDFD70AD2}" destId="{25D3426B-6A8A-4CB5-91EF-F6A5360CA35F}" srcOrd="0" destOrd="2" presId="urn:microsoft.com/office/officeart/2005/8/layout/hList1"/>
    <dgm:cxn modelId="{6347A96E-57A4-494F-A281-1FF51C55669E}" srcId="{9E9E3037-4648-449B-9F56-F29A365D26A0}" destId="{16119B2E-7268-465A-B40D-E0A427BE4BE6}" srcOrd="1" destOrd="0" parTransId="{AC6E8A91-03B4-4CC4-ADCC-DD06A5B2630A}" sibTransId="{1D403DB5-1246-40C1-9594-71CED0D73730}"/>
    <dgm:cxn modelId="{22EEFD52-AE84-4737-827A-87E87AD67F6D}" type="presOf" srcId="{8125C468-6936-4491-BE6A-6A2C0433A501}" destId="{6C6B72E6-0198-4518-9268-56264F80C4EF}" srcOrd="0" destOrd="3" presId="urn:microsoft.com/office/officeart/2005/8/layout/hList1"/>
    <dgm:cxn modelId="{784DA054-A4C4-4AF8-923D-F7F40832B544}" srcId="{761723C7-ED2B-4E30-A4BF-5A43A95C5C33}" destId="{D7928A0B-5A8B-4A33-B56C-C937061DA3D4}" srcOrd="1" destOrd="0" parTransId="{13D17D3E-E341-4D72-B7B5-6F3B2F1AF2A8}" sibTransId="{C5FA3CF0-B760-498E-97E3-E8D944CE5250}"/>
    <dgm:cxn modelId="{7B1E2D58-8887-4D09-9E27-0B76991F22E6}" srcId="{26DA7BE7-66BE-49F7-92ED-275EE26FAE0C}" destId="{72533182-2BC3-4B33-A64F-383554D6C10E}" srcOrd="2" destOrd="0" parTransId="{DD703FB4-F573-47D8-A5E4-A4AF173BCF8A}" sibTransId="{100FCA54-5509-4356-BECC-9D2FA2E869DA}"/>
    <dgm:cxn modelId="{C2F49979-963F-4BB1-979D-DF8A9B14FCEF}" srcId="{C6C969A1-E567-4A4C-8FE2-79E9D5CD60F3}" destId="{815F32B0-668D-47A0-B465-C2527C040A2B}" srcOrd="2" destOrd="0" parTransId="{F1E6A9B8-BCC6-413A-A5C0-046A0A2C0A4F}" sibTransId="{0C9E5BAE-54C9-436E-8910-2C04E15DACD5}"/>
    <dgm:cxn modelId="{ACE8857B-F9AF-4F24-8002-1AC88861A75A}" type="presOf" srcId="{D7928A0B-5A8B-4A33-B56C-C937061DA3D4}" destId="{25D3426B-6A8A-4CB5-91EF-F6A5360CA35F}" srcOrd="0" destOrd="1" presId="urn:microsoft.com/office/officeart/2005/8/layout/hList1"/>
    <dgm:cxn modelId="{5390977B-2C78-496A-9B9F-30B1DD6404D3}" type="presOf" srcId="{A82318B3-A15F-49ED-AC5A-A5B55A883D06}" destId="{86A7304B-88AC-45E6-B41D-FC1E33A4F04F}" srcOrd="0" destOrd="1" presId="urn:microsoft.com/office/officeart/2005/8/layout/hList1"/>
    <dgm:cxn modelId="{FACDDF7C-BE79-48DA-AA86-4F8C961B1A9D}" srcId="{C6C969A1-E567-4A4C-8FE2-79E9D5CD60F3}" destId="{A52F9340-23AD-4920-8FD0-D1D9C2DCD7FB}" srcOrd="7" destOrd="0" parTransId="{014BE2CF-7465-4394-9BF9-1D8B9492DF7F}" sibTransId="{1D30F6B2-F6D0-4106-A8F1-25FB0F8C6C6B}"/>
    <dgm:cxn modelId="{5C83B981-E871-47B5-995C-7F63E7E66C49}" srcId="{761723C7-ED2B-4E30-A4BF-5A43A95C5C33}" destId="{12F01674-B790-4E05-B1A6-7EE9EF70FC99}" srcOrd="4" destOrd="0" parTransId="{854ED237-4D58-4AFD-86EF-F70869F16159}" sibTransId="{FDBAFA61-82FD-4464-8E92-8513C1954BE6}"/>
    <dgm:cxn modelId="{58AC4385-5E30-4E8D-ABEA-CCC3467FFFE3}" srcId="{761723C7-ED2B-4E30-A4BF-5A43A95C5C33}" destId="{1FFF9DE7-B081-41E9-9907-9CD24D3FC1D8}" srcOrd="0" destOrd="0" parTransId="{39EF064F-AB69-49F7-9A20-D93576208C1D}" sibTransId="{F93DB8D9-90E3-4C30-8E80-4F41D2AFCB49}"/>
    <dgm:cxn modelId="{B5C9FE87-10D9-496D-9FE0-8040D9AE8DBB}" srcId="{54C9E9D6-47E1-4641-97C9-E373F1B8BCC4}" destId="{9E9E3037-4648-449B-9F56-F29A365D26A0}" srcOrd="0" destOrd="0" parTransId="{8DAC713D-E1A5-4B2E-9BE5-F8A6E021A747}" sibTransId="{84FDF5F6-009C-495C-8EB3-00203E0C9E26}"/>
    <dgm:cxn modelId="{F762468F-7B0C-4969-A38F-D293C1605C6F}" type="presOf" srcId="{2F068DDE-0A7E-42A7-900F-05C600923182}" destId="{86A7304B-88AC-45E6-B41D-FC1E33A4F04F}" srcOrd="0" destOrd="3" presId="urn:microsoft.com/office/officeart/2005/8/layout/hList1"/>
    <dgm:cxn modelId="{3046D297-5E4A-4C32-8AA6-275A15DD2BB3}" srcId="{C6C969A1-E567-4A4C-8FE2-79E9D5CD60F3}" destId="{9805884B-6CB3-46A1-94F2-399CCEB7BD8B}" srcOrd="0" destOrd="0" parTransId="{5635343F-8A48-4DF0-B758-0715B0157D44}" sibTransId="{4B6C5C7F-150A-4BE2-97B0-6C8545BE0AE4}"/>
    <dgm:cxn modelId="{31E692A5-AE29-49E8-9E3C-5E64B2AB733E}" type="presOf" srcId="{16119B2E-7268-465A-B40D-E0A427BE4BE6}" destId="{D4DABFF6-A6FE-4EEA-A48D-F46BB58D8992}" srcOrd="0" destOrd="1" presId="urn:microsoft.com/office/officeart/2005/8/layout/hList1"/>
    <dgm:cxn modelId="{CFE952AF-A5A1-494A-925E-D138110BC6E1}" type="presOf" srcId="{DA9172D2-FF22-4254-8487-63F4FEE2500E}" destId="{6C6B72E6-0198-4518-9268-56264F80C4EF}" srcOrd="0" destOrd="1" presId="urn:microsoft.com/office/officeart/2005/8/layout/hList1"/>
    <dgm:cxn modelId="{05D1D5B5-DDCA-48EB-9E30-BFBA0B1864B0}" srcId="{C6C969A1-E567-4A4C-8FE2-79E9D5CD60F3}" destId="{7D4E653C-A49D-4696-919C-6072B8E959AB}" srcOrd="4" destOrd="0" parTransId="{6E8D6F12-DEBA-49BB-899A-D42470E02CDD}" sibTransId="{FAF8D0AB-DCEB-4DCB-B101-5EDAD17E2589}"/>
    <dgm:cxn modelId="{BA45D2B8-CFAE-4030-AD04-DE725B8DA4B5}" type="presOf" srcId="{9805884B-6CB3-46A1-94F2-399CCEB7BD8B}" destId="{86A7304B-88AC-45E6-B41D-FC1E33A4F04F}" srcOrd="0" destOrd="0" presId="urn:microsoft.com/office/officeart/2005/8/layout/hList1"/>
    <dgm:cxn modelId="{DDD156BF-68F9-4064-BF27-EC30C3E72C07}" type="presOf" srcId="{C6C969A1-E567-4A4C-8FE2-79E9D5CD60F3}" destId="{D166919E-48BD-45ED-966B-A0F23DEC44CE}" srcOrd="0" destOrd="0" presId="urn:microsoft.com/office/officeart/2005/8/layout/hList1"/>
    <dgm:cxn modelId="{94E01AC1-5D67-4FA2-ABEE-BD1E4F7CDBE7}" srcId="{761723C7-ED2B-4E30-A4BF-5A43A95C5C33}" destId="{309E9DB7-95C7-4726-8906-1C2A2A495EBD}" srcOrd="3" destOrd="0" parTransId="{2CE98281-0532-41DD-8EA0-44684A2D6295}" sibTransId="{DEEC2FDA-95E8-404A-805B-C1567F669A77}"/>
    <dgm:cxn modelId="{267CA6CA-A44A-413D-9315-59F79173A267}" type="presOf" srcId="{26DA7BE7-66BE-49F7-92ED-275EE26FAE0C}" destId="{A74A869A-1AAE-4EFA-96C6-6D5D83878895}" srcOrd="0" destOrd="0" presId="urn:microsoft.com/office/officeart/2005/8/layout/hList1"/>
    <dgm:cxn modelId="{FC35D5CC-6437-447C-8E55-3EF80F268511}" srcId="{26DA7BE7-66BE-49F7-92ED-275EE26FAE0C}" destId="{8125C468-6936-4491-BE6A-6A2C0433A501}" srcOrd="3" destOrd="0" parTransId="{13BB354B-1FE6-40BF-9721-FF7CD12F4994}" sibTransId="{4AF59733-8AB0-48A3-B20C-3DD8C935DF8D}"/>
    <dgm:cxn modelId="{3A82F8CF-D300-446E-8870-40BE7D813E85}" type="presOf" srcId="{1FFF9DE7-B081-41E9-9907-9CD24D3FC1D8}" destId="{25D3426B-6A8A-4CB5-91EF-F6A5360CA35F}" srcOrd="0" destOrd="0" presId="urn:microsoft.com/office/officeart/2005/8/layout/hList1"/>
    <dgm:cxn modelId="{C00423D4-21C2-4EF9-A8E7-889C5C078166}" srcId="{54C9E9D6-47E1-4641-97C9-E373F1B8BCC4}" destId="{C6C969A1-E567-4A4C-8FE2-79E9D5CD60F3}" srcOrd="2" destOrd="0" parTransId="{3F4FD950-8EE2-4E49-8F56-8C41F25C4C6A}" sibTransId="{40E841FF-ECDC-48A5-856A-D54195DC7105}"/>
    <dgm:cxn modelId="{AD0812E4-CFE0-4ABB-9BE4-6DB3454B91E1}" srcId="{C6C969A1-E567-4A4C-8FE2-79E9D5CD60F3}" destId="{2F068DDE-0A7E-42A7-900F-05C600923182}" srcOrd="3" destOrd="0" parTransId="{D0388959-0747-44F9-A993-4AF801481835}" sibTransId="{DF87B592-FA6A-4914-B10A-67F621F5CED9}"/>
    <dgm:cxn modelId="{8CC57CEA-D5C9-4326-9763-CA96B8AE5D40}" type="presOf" srcId="{EC572614-54AA-4B28-B439-936871AB1FE9}" destId="{6C6B72E6-0198-4518-9268-56264F80C4EF}" srcOrd="0" destOrd="0" presId="urn:microsoft.com/office/officeart/2005/8/layout/hList1"/>
    <dgm:cxn modelId="{F8C3E9F3-CBE9-4BBB-9BFA-1B2D0A9A1D0C}" type="presOf" srcId="{6B3B3E8A-3558-4E29-8923-C55922437A65}" destId="{D4DABFF6-A6FE-4EEA-A48D-F46BB58D8992}" srcOrd="0" destOrd="2" presId="urn:microsoft.com/office/officeart/2005/8/layout/hList1"/>
    <dgm:cxn modelId="{1274A4FB-99CC-4D29-A3A3-551FF31A8B0D}" type="presOf" srcId="{761723C7-ED2B-4E30-A4BF-5A43A95C5C33}" destId="{097E3283-2494-49F6-A9B1-E86A2B455356}" srcOrd="0" destOrd="0" presId="urn:microsoft.com/office/officeart/2005/8/layout/hList1"/>
    <dgm:cxn modelId="{4284E9FD-ACF8-448C-8E0D-173BF1737E58}" srcId="{9E9E3037-4648-449B-9F56-F29A365D26A0}" destId="{57F85273-9E81-40A7-843D-6A1BF27BF42A}" srcOrd="0" destOrd="0" parTransId="{8CE30F53-2A69-477A-8C3B-9E5BC4A2A277}" sibTransId="{D5AAB83F-9946-42AC-BA25-C0EFBB7BD3F5}"/>
    <dgm:cxn modelId="{E13134FE-6AE8-4CA8-9332-A6506C0B899A}" type="presOf" srcId="{12F01674-B790-4E05-B1A6-7EE9EF70FC99}" destId="{25D3426B-6A8A-4CB5-91EF-F6A5360CA35F}" srcOrd="0" destOrd="4" presId="urn:microsoft.com/office/officeart/2005/8/layout/hList1"/>
    <dgm:cxn modelId="{7838FC19-10D7-4EEC-A255-F2FF9C7D031B}" type="presParOf" srcId="{0C984BD5-67D4-4E50-B8EF-197386655593}" destId="{D953764D-FE04-4FA7-8662-A797FC19F9FA}" srcOrd="0" destOrd="0" presId="urn:microsoft.com/office/officeart/2005/8/layout/hList1"/>
    <dgm:cxn modelId="{3E87FF6F-4B51-4835-8C12-40491B8A4E1B}" type="presParOf" srcId="{D953764D-FE04-4FA7-8662-A797FC19F9FA}" destId="{FB27CA00-1FA6-4094-8E7B-99355281B15A}" srcOrd="0" destOrd="0" presId="urn:microsoft.com/office/officeart/2005/8/layout/hList1"/>
    <dgm:cxn modelId="{46C058B0-E29D-4FE1-97FA-0B3C1DFC67FB}" type="presParOf" srcId="{D953764D-FE04-4FA7-8662-A797FC19F9FA}" destId="{D4DABFF6-A6FE-4EEA-A48D-F46BB58D8992}" srcOrd="1" destOrd="0" presId="urn:microsoft.com/office/officeart/2005/8/layout/hList1"/>
    <dgm:cxn modelId="{711C4CF2-4DA1-4DD9-B1D1-5FBD46BAF9B8}" type="presParOf" srcId="{0C984BD5-67D4-4E50-B8EF-197386655593}" destId="{C97060F8-364B-48AE-8C86-3F4FE0B32BAF}" srcOrd="1" destOrd="0" presId="urn:microsoft.com/office/officeart/2005/8/layout/hList1"/>
    <dgm:cxn modelId="{F1BD2C6C-45A9-4657-B96D-01C69CAFD0BB}" type="presParOf" srcId="{0C984BD5-67D4-4E50-B8EF-197386655593}" destId="{D9E716BD-221F-43A4-8E73-E582A4516136}" srcOrd="2" destOrd="0" presId="urn:microsoft.com/office/officeart/2005/8/layout/hList1"/>
    <dgm:cxn modelId="{DCC42E52-9BC9-4EA6-A256-609B8F457EF0}" type="presParOf" srcId="{D9E716BD-221F-43A4-8E73-E582A4516136}" destId="{A74A869A-1AAE-4EFA-96C6-6D5D83878895}" srcOrd="0" destOrd="0" presId="urn:microsoft.com/office/officeart/2005/8/layout/hList1"/>
    <dgm:cxn modelId="{E8264A23-2A7B-4865-A32F-97A4B82C2B2C}" type="presParOf" srcId="{D9E716BD-221F-43A4-8E73-E582A4516136}" destId="{6C6B72E6-0198-4518-9268-56264F80C4EF}" srcOrd="1" destOrd="0" presId="urn:microsoft.com/office/officeart/2005/8/layout/hList1"/>
    <dgm:cxn modelId="{6188A3CE-460C-4C9C-B0B9-B25A51BDFE0F}" type="presParOf" srcId="{0C984BD5-67D4-4E50-B8EF-197386655593}" destId="{ADD8B8E5-596A-402F-A53B-DA5F023A1215}" srcOrd="3" destOrd="0" presId="urn:microsoft.com/office/officeart/2005/8/layout/hList1"/>
    <dgm:cxn modelId="{AA018B88-E64B-4BFC-ADAB-DC35D2E61C51}" type="presParOf" srcId="{0C984BD5-67D4-4E50-B8EF-197386655593}" destId="{96AEF1B3-B380-42B8-9E49-73FFC9B16BA7}" srcOrd="4" destOrd="0" presId="urn:microsoft.com/office/officeart/2005/8/layout/hList1"/>
    <dgm:cxn modelId="{6429E02F-ADD5-4785-9267-A4A1430ED166}" type="presParOf" srcId="{96AEF1B3-B380-42B8-9E49-73FFC9B16BA7}" destId="{D166919E-48BD-45ED-966B-A0F23DEC44CE}" srcOrd="0" destOrd="0" presId="urn:microsoft.com/office/officeart/2005/8/layout/hList1"/>
    <dgm:cxn modelId="{C221DA2D-0F71-42FB-8D84-43B8ED766F46}" type="presParOf" srcId="{96AEF1B3-B380-42B8-9E49-73FFC9B16BA7}" destId="{86A7304B-88AC-45E6-B41D-FC1E33A4F04F}" srcOrd="1" destOrd="0" presId="urn:microsoft.com/office/officeart/2005/8/layout/hList1"/>
    <dgm:cxn modelId="{84E149AF-8E3F-44F6-9368-24CAA0A0C91E}" type="presParOf" srcId="{0C984BD5-67D4-4E50-B8EF-197386655593}" destId="{4CE41CAE-BC96-43FE-AFE9-8E7B4154E7A0}" srcOrd="5" destOrd="0" presId="urn:microsoft.com/office/officeart/2005/8/layout/hList1"/>
    <dgm:cxn modelId="{ED5CA0BA-4996-40B7-8529-4FAAA37A8EA4}" type="presParOf" srcId="{0C984BD5-67D4-4E50-B8EF-197386655593}" destId="{82E7CC92-2B0B-407C-A0B1-1DD72DFDB297}" srcOrd="6" destOrd="0" presId="urn:microsoft.com/office/officeart/2005/8/layout/hList1"/>
    <dgm:cxn modelId="{592CBD2F-E129-44F3-808B-2DEDFF55636F}" type="presParOf" srcId="{82E7CC92-2B0B-407C-A0B1-1DD72DFDB297}" destId="{097E3283-2494-49F6-A9B1-E86A2B455356}" srcOrd="0" destOrd="0" presId="urn:microsoft.com/office/officeart/2005/8/layout/hList1"/>
    <dgm:cxn modelId="{517E5D07-7E14-44B8-8DB1-DB60E90E6DEF}" type="presParOf" srcId="{82E7CC92-2B0B-407C-A0B1-1DD72DFDB297}" destId="{25D3426B-6A8A-4CB5-91EF-F6A5360CA3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B99A7-C49C-448F-9B3D-FFF42FE393A9}">
      <dsp:nvSpPr>
        <dsp:cNvPr id="0" name=""/>
        <dsp:cNvSpPr/>
      </dsp:nvSpPr>
      <dsp:spPr>
        <a:xfrm>
          <a:off x="0" y="136930"/>
          <a:ext cx="690730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084" tIns="166624" rIns="53608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Heart Disease Dataset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438 </a:t>
          </a:r>
          <a:r>
            <a:rPr lang="en-US" sz="1200" kern="1200" dirty="0"/>
            <a:t>Rows/16 Columns</a:t>
          </a:r>
        </a:p>
      </dsp:txBody>
      <dsp:txXfrm>
        <a:off x="0" y="136930"/>
        <a:ext cx="6907306" cy="604800"/>
      </dsp:txXfrm>
    </dsp:sp>
    <dsp:sp modelId="{4BC98C99-C7E5-455F-9840-8F868315B8EE}">
      <dsp:nvSpPr>
        <dsp:cNvPr id="0" name=""/>
        <dsp:cNvSpPr/>
      </dsp:nvSpPr>
      <dsp:spPr>
        <a:xfrm>
          <a:off x="345365" y="18850"/>
          <a:ext cx="4835114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56" tIns="0" rIns="1827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Primary Dataset - Kaggle</a:t>
          </a:r>
        </a:p>
      </dsp:txBody>
      <dsp:txXfrm>
        <a:off x="356893" y="30378"/>
        <a:ext cx="4812058" cy="213104"/>
      </dsp:txXfrm>
    </dsp:sp>
    <dsp:sp modelId="{2EA63EBA-FF3F-4211-9651-0320FE9FB87F}">
      <dsp:nvSpPr>
        <dsp:cNvPr id="0" name=""/>
        <dsp:cNvSpPr/>
      </dsp:nvSpPr>
      <dsp:spPr>
        <a:xfrm>
          <a:off x="0" y="903010"/>
          <a:ext cx="690730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084" tIns="166624" rIns="53608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Blood Sugar Level Category (3 Rows/ 2 Columns)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BMI Category (4 Rows/ 2 Columns)</a:t>
          </a:r>
        </a:p>
      </dsp:txBody>
      <dsp:txXfrm>
        <a:off x="0" y="903010"/>
        <a:ext cx="6907306" cy="604800"/>
      </dsp:txXfrm>
    </dsp:sp>
    <dsp:sp modelId="{1042AD4F-0EFC-4CA7-B349-9CB1EFBD09E6}">
      <dsp:nvSpPr>
        <dsp:cNvPr id="0" name=""/>
        <dsp:cNvSpPr/>
      </dsp:nvSpPr>
      <dsp:spPr>
        <a:xfrm>
          <a:off x="345365" y="784930"/>
          <a:ext cx="4835114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56" tIns="0" rIns="1827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Secondary Dataset - CDC</a:t>
          </a:r>
        </a:p>
      </dsp:txBody>
      <dsp:txXfrm>
        <a:off x="356893" y="796458"/>
        <a:ext cx="4812058" cy="213104"/>
      </dsp:txXfrm>
    </dsp:sp>
    <dsp:sp modelId="{F15F7D57-9C7E-4672-9F7C-E3C0D3849DBA}">
      <dsp:nvSpPr>
        <dsp:cNvPr id="0" name=""/>
        <dsp:cNvSpPr/>
      </dsp:nvSpPr>
      <dsp:spPr>
        <a:xfrm>
          <a:off x="0" y="1669090"/>
          <a:ext cx="6907306" cy="41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084" tIns="166624" rIns="53608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/>
            <a:t>Blood Pressure Category </a:t>
          </a:r>
          <a:r>
            <a:rPr lang="en-US" sz="1200" kern="1200" dirty="0"/>
            <a:t>(4 Rows/ 5 Columns)</a:t>
          </a:r>
        </a:p>
      </dsp:txBody>
      <dsp:txXfrm>
        <a:off x="0" y="1669090"/>
        <a:ext cx="6907306" cy="415800"/>
      </dsp:txXfrm>
    </dsp:sp>
    <dsp:sp modelId="{EBB520BD-D459-4D68-BC90-D5E337CFDC82}">
      <dsp:nvSpPr>
        <dsp:cNvPr id="0" name=""/>
        <dsp:cNvSpPr/>
      </dsp:nvSpPr>
      <dsp:spPr>
        <a:xfrm>
          <a:off x="345365" y="1551010"/>
          <a:ext cx="4835114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56" tIns="0" rIns="1827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Secondary Dataset – American Heart Association</a:t>
          </a:r>
        </a:p>
      </dsp:txBody>
      <dsp:txXfrm>
        <a:off x="356893" y="1562538"/>
        <a:ext cx="4812058" cy="213104"/>
      </dsp:txXfrm>
    </dsp:sp>
    <dsp:sp modelId="{375E5953-E275-4786-84E6-E86545D2057F}">
      <dsp:nvSpPr>
        <dsp:cNvPr id="0" name=""/>
        <dsp:cNvSpPr/>
      </dsp:nvSpPr>
      <dsp:spPr>
        <a:xfrm>
          <a:off x="0" y="2246170"/>
          <a:ext cx="6907306" cy="41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084" tIns="166624" rIns="53608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/>
            <a:t>Cholesterol Category </a:t>
          </a:r>
          <a:r>
            <a:rPr lang="en-US" sz="1200" kern="1200" dirty="0"/>
            <a:t>(3 Rows/ 3 Columns)</a:t>
          </a:r>
        </a:p>
      </dsp:txBody>
      <dsp:txXfrm>
        <a:off x="0" y="2246170"/>
        <a:ext cx="6907306" cy="415800"/>
      </dsp:txXfrm>
    </dsp:sp>
    <dsp:sp modelId="{2A526661-CF6C-4BB8-81CE-2AB5399F9B11}">
      <dsp:nvSpPr>
        <dsp:cNvPr id="0" name=""/>
        <dsp:cNvSpPr/>
      </dsp:nvSpPr>
      <dsp:spPr>
        <a:xfrm>
          <a:off x="345365" y="2128090"/>
          <a:ext cx="4835114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56" tIns="0" rIns="1827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Secondary Dataset – Mayo Clinic</a:t>
          </a:r>
        </a:p>
      </dsp:txBody>
      <dsp:txXfrm>
        <a:off x="356893" y="2139618"/>
        <a:ext cx="4812058" cy="21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EE6AD-95C6-4B57-A635-7A5B8BB5BD77}">
      <dsp:nvSpPr>
        <dsp:cNvPr id="0" name=""/>
        <dsp:cNvSpPr/>
      </dsp:nvSpPr>
      <dsp:spPr>
        <a:xfrm>
          <a:off x="0" y="153639"/>
          <a:ext cx="4940186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413" tIns="208280" rIns="38341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Arial" panose="020B0604020202020204" pitchFamily="34" charset="0"/>
            </a:rPr>
            <a:t>Contains data for Female Patients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u="none" strike="noStrike" kern="1200">
              <a:effectLst/>
              <a:latin typeface="Arial" panose="020B0604020202020204" pitchFamily="34" charset="0"/>
            </a:rPr>
            <a:t>2034 Rows  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u="none" strike="noStrike" kern="1200">
              <a:effectLst/>
              <a:latin typeface="Arial" panose="020B0604020202020204" pitchFamily="34" charset="0"/>
            </a:rPr>
            <a:t>20 Columns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000" kern="1200">
              <a:latin typeface="Arial" panose="020B0604020202020204" pitchFamily="34" charset="0"/>
            </a:rPr>
            <a:t>Join query performed to map categories from Secondary Dataset to Primary Dataset values</a:t>
          </a:r>
          <a:endParaRPr lang="en-US" sz="1000" b="0" i="0" u="none" strike="noStrike" kern="1200">
            <a:effectLst/>
            <a:latin typeface="Arial" panose="020B0604020202020204" pitchFamily="34" charset="0"/>
          </a:endParaRPr>
        </a:p>
      </dsp:txBody>
      <dsp:txXfrm>
        <a:off x="0" y="153639"/>
        <a:ext cx="4940186" cy="1008000"/>
      </dsp:txXfrm>
    </dsp:sp>
    <dsp:sp modelId="{2AAD3472-AB6C-42A5-8F57-18E9C192E997}">
      <dsp:nvSpPr>
        <dsp:cNvPr id="0" name=""/>
        <dsp:cNvSpPr/>
      </dsp:nvSpPr>
      <dsp:spPr>
        <a:xfrm>
          <a:off x="247009" y="6039"/>
          <a:ext cx="3458130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709" tIns="0" rIns="130709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Current Dataset</a:t>
          </a:r>
        </a:p>
      </dsp:txBody>
      <dsp:txXfrm>
        <a:off x="261419" y="20449"/>
        <a:ext cx="3429310" cy="266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E3FBB-7ADB-42DD-A231-E13AB11C1A8B}">
      <dsp:nvSpPr>
        <dsp:cNvPr id="0" name=""/>
        <dsp:cNvSpPr/>
      </dsp:nvSpPr>
      <dsp:spPr>
        <a:xfrm>
          <a:off x="189475" y="636880"/>
          <a:ext cx="500554" cy="500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5336EF-8A52-472E-AF30-F21BAB91ED7A}">
      <dsp:nvSpPr>
        <dsp:cNvPr id="0" name=""/>
        <dsp:cNvSpPr/>
      </dsp:nvSpPr>
      <dsp:spPr>
        <a:xfrm>
          <a:off x="176337" y="1247324"/>
          <a:ext cx="1430156" cy="415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Input Data</a:t>
          </a:r>
        </a:p>
      </dsp:txBody>
      <dsp:txXfrm>
        <a:off x="176337" y="1247324"/>
        <a:ext cx="1430156" cy="415639"/>
      </dsp:txXfrm>
    </dsp:sp>
    <dsp:sp modelId="{BEBE2A35-C961-4EE8-8FD7-0D82E99EDAC9}">
      <dsp:nvSpPr>
        <dsp:cNvPr id="0" name=""/>
        <dsp:cNvSpPr/>
      </dsp:nvSpPr>
      <dsp:spPr>
        <a:xfrm>
          <a:off x="165825" y="1735585"/>
          <a:ext cx="1430156" cy="14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dirty="0"/>
            <a:t>- Features and Target Identified</a:t>
          </a:r>
          <a:endParaRPr lang="en-US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dirty="0"/>
            <a:t>- Exploratory Data Analysis </a:t>
          </a:r>
          <a:endParaRPr lang="en-US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dirty="0"/>
            <a:t>- Feature Selection</a:t>
          </a:r>
          <a:endParaRPr lang="en-US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dirty="0"/>
            <a:t>- Feature Scaling</a:t>
          </a:r>
          <a:endParaRPr lang="en-US" sz="1050" kern="1200" dirty="0"/>
        </a:p>
      </dsp:txBody>
      <dsp:txXfrm>
        <a:off x="165825" y="1735585"/>
        <a:ext cx="1430156" cy="1478375"/>
      </dsp:txXfrm>
    </dsp:sp>
    <dsp:sp modelId="{8E24721D-3C87-4EB7-BA8D-60138D224364}">
      <dsp:nvSpPr>
        <dsp:cNvPr id="0" name=""/>
        <dsp:cNvSpPr/>
      </dsp:nvSpPr>
      <dsp:spPr>
        <a:xfrm>
          <a:off x="1713945" y="651607"/>
          <a:ext cx="500554" cy="500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28DE53-C96F-430D-8D4F-3170EA363D06}">
      <dsp:nvSpPr>
        <dsp:cNvPr id="0" name=""/>
        <dsp:cNvSpPr/>
      </dsp:nvSpPr>
      <dsp:spPr>
        <a:xfrm>
          <a:off x="1789553" y="1247324"/>
          <a:ext cx="1430156" cy="415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Supervised Models</a:t>
          </a:r>
        </a:p>
      </dsp:txBody>
      <dsp:txXfrm>
        <a:off x="1789553" y="1247324"/>
        <a:ext cx="1430156" cy="415639"/>
      </dsp:txXfrm>
    </dsp:sp>
    <dsp:sp modelId="{BE914D52-7947-40DD-81E7-C7F6B5EA330E}">
      <dsp:nvSpPr>
        <dsp:cNvPr id="0" name=""/>
        <dsp:cNvSpPr/>
      </dsp:nvSpPr>
      <dsp:spPr>
        <a:xfrm>
          <a:off x="1723594" y="1735585"/>
          <a:ext cx="1430156" cy="14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Logistic Regression</a:t>
          </a:r>
          <a:endParaRPr lang="en-US" sz="1050" b="1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Support Vector Machine</a:t>
          </a:r>
          <a:endParaRPr lang="en-US" sz="1050" b="1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Decision Tree Model</a:t>
          </a:r>
          <a:endParaRPr lang="en-US" sz="1050" b="1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Random Forest Classifier	</a:t>
          </a:r>
          <a:endParaRPr lang="en-US" sz="1050" b="1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Gradient Boosting Model</a:t>
          </a:r>
          <a:endParaRPr lang="en-US" sz="1050" kern="1200" dirty="0"/>
        </a:p>
      </dsp:txBody>
      <dsp:txXfrm>
        <a:off x="1723594" y="1735585"/>
        <a:ext cx="1430156" cy="1478375"/>
      </dsp:txXfrm>
    </dsp:sp>
    <dsp:sp modelId="{75B4B102-F6F3-413B-8582-2765BDC50BF8}">
      <dsp:nvSpPr>
        <dsp:cNvPr id="0" name=""/>
        <dsp:cNvSpPr/>
      </dsp:nvSpPr>
      <dsp:spPr>
        <a:xfrm>
          <a:off x="3449831" y="636880"/>
          <a:ext cx="500554" cy="500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73476B-D1B1-461F-B937-00866613FE47}">
      <dsp:nvSpPr>
        <dsp:cNvPr id="0" name=""/>
        <dsp:cNvSpPr/>
      </dsp:nvSpPr>
      <dsp:spPr>
        <a:xfrm>
          <a:off x="3439310" y="1267495"/>
          <a:ext cx="1430156" cy="415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Criteria </a:t>
          </a:r>
          <a:r>
            <a:rPr lang="en" sz="1400" kern="1200"/>
            <a:t>	</a:t>
          </a:r>
          <a:endParaRPr lang="en-US" sz="1400" kern="1200"/>
        </a:p>
      </dsp:txBody>
      <dsp:txXfrm>
        <a:off x="3439310" y="1267495"/>
        <a:ext cx="1430156" cy="415639"/>
      </dsp:txXfrm>
    </dsp:sp>
    <dsp:sp modelId="{8F895460-F7E2-42DF-AED0-AA3FECD6EA85}">
      <dsp:nvSpPr>
        <dsp:cNvPr id="0" name=""/>
        <dsp:cNvSpPr/>
      </dsp:nvSpPr>
      <dsp:spPr>
        <a:xfrm>
          <a:off x="3449821" y="1735585"/>
          <a:ext cx="1430156" cy="14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Accuracy Score</a:t>
          </a:r>
          <a:endParaRPr lang="en-US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Precision	</a:t>
          </a:r>
          <a:endParaRPr lang="en-US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Recall</a:t>
          </a:r>
          <a:endParaRPr lang="en-US" sz="1050" kern="1200" dirty="0"/>
        </a:p>
      </dsp:txBody>
      <dsp:txXfrm>
        <a:off x="3449821" y="1735585"/>
        <a:ext cx="1430156" cy="1478375"/>
      </dsp:txXfrm>
    </dsp:sp>
    <dsp:sp modelId="{E932A4CB-D6FE-45AE-AFB1-000B26538B79}">
      <dsp:nvSpPr>
        <dsp:cNvPr id="0" name=""/>
        <dsp:cNvSpPr/>
      </dsp:nvSpPr>
      <dsp:spPr>
        <a:xfrm>
          <a:off x="5014801" y="636880"/>
          <a:ext cx="500554" cy="5005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DE1CF9-E57D-4719-9472-68F5300CC035}">
      <dsp:nvSpPr>
        <dsp:cNvPr id="0" name=""/>
        <dsp:cNvSpPr/>
      </dsp:nvSpPr>
      <dsp:spPr>
        <a:xfrm>
          <a:off x="5014813" y="1247324"/>
          <a:ext cx="1430156" cy="415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Output Optimum Model</a:t>
          </a:r>
        </a:p>
      </dsp:txBody>
      <dsp:txXfrm>
        <a:off x="5014813" y="1247324"/>
        <a:ext cx="1430156" cy="415639"/>
      </dsp:txXfrm>
    </dsp:sp>
    <dsp:sp modelId="{1C382C1B-757F-4E29-B795-90EB9F83DFF3}">
      <dsp:nvSpPr>
        <dsp:cNvPr id="0" name=""/>
        <dsp:cNvSpPr/>
      </dsp:nvSpPr>
      <dsp:spPr>
        <a:xfrm>
          <a:off x="5014813" y="1714075"/>
          <a:ext cx="1430156" cy="14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dirty="0"/>
            <a:t>- Application of Machine Learning Classification Models</a:t>
          </a:r>
          <a:endParaRPr lang="en-US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dirty="0"/>
            <a:t>- Best Performing Model recommended</a:t>
          </a:r>
          <a:endParaRPr lang="en-US" sz="1050" kern="1200" dirty="0"/>
        </a:p>
      </dsp:txBody>
      <dsp:txXfrm>
        <a:off x="5014813" y="1714075"/>
        <a:ext cx="1430156" cy="1478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E0045-E5A7-44B6-9112-E97E2240610A}">
      <dsp:nvSpPr>
        <dsp:cNvPr id="0" name=""/>
        <dsp:cNvSpPr/>
      </dsp:nvSpPr>
      <dsp:spPr>
        <a:xfrm>
          <a:off x="0" y="280148"/>
          <a:ext cx="43506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FD739-1E8A-41D9-A973-8151E18F0D4A}">
      <dsp:nvSpPr>
        <dsp:cNvPr id="0" name=""/>
        <dsp:cNvSpPr/>
      </dsp:nvSpPr>
      <dsp:spPr>
        <a:xfrm>
          <a:off x="217534" y="88268"/>
          <a:ext cx="3045478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112" tIns="0" rIns="1151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Understanding Dataset</a:t>
          </a:r>
          <a:endParaRPr lang="en-US" sz="1400" kern="1200" dirty="0"/>
        </a:p>
      </dsp:txBody>
      <dsp:txXfrm>
        <a:off x="236268" y="107002"/>
        <a:ext cx="3008010" cy="346292"/>
      </dsp:txXfrm>
    </dsp:sp>
    <dsp:sp modelId="{C0648B34-7616-40BB-8648-B8BECA666B91}">
      <dsp:nvSpPr>
        <dsp:cNvPr id="0" name=""/>
        <dsp:cNvSpPr/>
      </dsp:nvSpPr>
      <dsp:spPr>
        <a:xfrm>
          <a:off x="0" y="869828"/>
          <a:ext cx="43506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587DE-118B-449B-9468-4C27506B01CD}">
      <dsp:nvSpPr>
        <dsp:cNvPr id="0" name=""/>
        <dsp:cNvSpPr/>
      </dsp:nvSpPr>
      <dsp:spPr>
        <a:xfrm>
          <a:off x="217534" y="677948"/>
          <a:ext cx="3045478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112" tIns="0" rIns="1151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Knowledge of Domain/Subject Matter</a:t>
          </a:r>
          <a:endParaRPr lang="en-US" sz="1400" kern="1200" dirty="0"/>
        </a:p>
      </dsp:txBody>
      <dsp:txXfrm>
        <a:off x="236268" y="696682"/>
        <a:ext cx="3008010" cy="346292"/>
      </dsp:txXfrm>
    </dsp:sp>
    <dsp:sp modelId="{030638E5-9499-4F4F-B18E-EF43FA869BB5}">
      <dsp:nvSpPr>
        <dsp:cNvPr id="0" name=""/>
        <dsp:cNvSpPr/>
      </dsp:nvSpPr>
      <dsp:spPr>
        <a:xfrm>
          <a:off x="0" y="1459508"/>
          <a:ext cx="43506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9644A-5197-4146-8590-D6BB90494D5A}">
      <dsp:nvSpPr>
        <dsp:cNvPr id="0" name=""/>
        <dsp:cNvSpPr/>
      </dsp:nvSpPr>
      <dsp:spPr>
        <a:xfrm>
          <a:off x="217534" y="1267628"/>
          <a:ext cx="3045478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112" tIns="0" rIns="1151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Identifying the problem/question to resolve</a:t>
          </a:r>
          <a:endParaRPr lang="en-US" sz="1400" kern="1200" dirty="0"/>
        </a:p>
      </dsp:txBody>
      <dsp:txXfrm>
        <a:off x="236268" y="1286362"/>
        <a:ext cx="3008010" cy="346292"/>
      </dsp:txXfrm>
    </dsp:sp>
    <dsp:sp modelId="{C4BE48BD-159A-4627-969E-9D50E094C26D}">
      <dsp:nvSpPr>
        <dsp:cNvPr id="0" name=""/>
        <dsp:cNvSpPr/>
      </dsp:nvSpPr>
      <dsp:spPr>
        <a:xfrm>
          <a:off x="0" y="2049188"/>
          <a:ext cx="43506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98A46-8EB5-4345-82B2-2007213182C3}">
      <dsp:nvSpPr>
        <dsp:cNvPr id="0" name=""/>
        <dsp:cNvSpPr/>
      </dsp:nvSpPr>
      <dsp:spPr>
        <a:xfrm>
          <a:off x="217534" y="1857308"/>
          <a:ext cx="3045478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112" tIns="0" rIns="1151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selection of dataset</a:t>
          </a:r>
          <a:endParaRPr lang="en-US" sz="1400" kern="1200" dirty="0"/>
        </a:p>
      </dsp:txBody>
      <dsp:txXfrm>
        <a:off x="236268" y="1876042"/>
        <a:ext cx="3008010" cy="346292"/>
      </dsp:txXfrm>
    </dsp:sp>
    <dsp:sp modelId="{E1E524FE-10F8-4605-8D90-1BCCFDD57DFC}">
      <dsp:nvSpPr>
        <dsp:cNvPr id="0" name=""/>
        <dsp:cNvSpPr/>
      </dsp:nvSpPr>
      <dsp:spPr>
        <a:xfrm>
          <a:off x="0" y="2638868"/>
          <a:ext cx="435068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F1254-46A9-4DFC-839E-F04698173ACE}">
      <dsp:nvSpPr>
        <dsp:cNvPr id="0" name=""/>
        <dsp:cNvSpPr/>
      </dsp:nvSpPr>
      <dsp:spPr>
        <a:xfrm>
          <a:off x="217534" y="2446988"/>
          <a:ext cx="3045478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112" tIns="0" rIns="1151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Incomplete data to support the model</a:t>
          </a:r>
          <a:endParaRPr lang="en-US" sz="1400" kern="1200" dirty="0"/>
        </a:p>
      </dsp:txBody>
      <dsp:txXfrm>
        <a:off x="236268" y="2465722"/>
        <a:ext cx="3008010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7CA00-1FA6-4094-8E7B-99355281B15A}">
      <dsp:nvSpPr>
        <dsp:cNvPr id="0" name=""/>
        <dsp:cNvSpPr/>
      </dsp:nvSpPr>
      <dsp:spPr>
        <a:xfrm>
          <a:off x="3070" y="197972"/>
          <a:ext cx="1846199" cy="341542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Database</a:t>
          </a:r>
        </a:p>
      </dsp:txBody>
      <dsp:txXfrm>
        <a:off x="3070" y="197972"/>
        <a:ext cx="1846199" cy="341542"/>
      </dsp:txXfrm>
    </dsp:sp>
    <dsp:sp modelId="{D4DABFF6-A6FE-4EEA-A48D-F46BB58D8992}">
      <dsp:nvSpPr>
        <dsp:cNvPr id="0" name=""/>
        <dsp:cNvSpPr/>
      </dsp:nvSpPr>
      <dsp:spPr>
        <a:xfrm>
          <a:off x="3070" y="539515"/>
          <a:ext cx="1846199" cy="323909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Connecting to cloud Database</a:t>
          </a:r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Maintaining a backup of data</a:t>
          </a:r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Understanding correct datatype</a:t>
          </a:r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Data cleaning based on key feature requirement</a:t>
          </a:r>
        </a:p>
      </dsp:txBody>
      <dsp:txXfrm>
        <a:off x="3070" y="539515"/>
        <a:ext cx="1846199" cy="3239099"/>
      </dsp:txXfrm>
    </dsp:sp>
    <dsp:sp modelId="{A74A869A-1AAE-4EFA-96C6-6D5D83878895}">
      <dsp:nvSpPr>
        <dsp:cNvPr id="0" name=""/>
        <dsp:cNvSpPr/>
      </dsp:nvSpPr>
      <dsp:spPr>
        <a:xfrm>
          <a:off x="2107737" y="197972"/>
          <a:ext cx="1846199" cy="341542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Git hub</a:t>
          </a:r>
        </a:p>
      </dsp:txBody>
      <dsp:txXfrm>
        <a:off x="2107737" y="197972"/>
        <a:ext cx="1846199" cy="341542"/>
      </dsp:txXfrm>
    </dsp:sp>
    <dsp:sp modelId="{6C6B72E6-0198-4518-9268-56264F80C4EF}">
      <dsp:nvSpPr>
        <dsp:cNvPr id="0" name=""/>
        <dsp:cNvSpPr/>
      </dsp:nvSpPr>
      <dsp:spPr>
        <a:xfrm>
          <a:off x="2107737" y="539515"/>
          <a:ext cx="1846199" cy="323909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Knowledge of basic functions of Git hub</a:t>
          </a:r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Maintain a clean repository</a:t>
          </a:r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Active link in the repository</a:t>
          </a:r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Commit and Merge task/subtask</a:t>
          </a:r>
        </a:p>
      </dsp:txBody>
      <dsp:txXfrm>
        <a:off x="2107737" y="539515"/>
        <a:ext cx="1846199" cy="3239099"/>
      </dsp:txXfrm>
    </dsp:sp>
    <dsp:sp modelId="{D166919E-48BD-45ED-966B-A0F23DEC44CE}">
      <dsp:nvSpPr>
        <dsp:cNvPr id="0" name=""/>
        <dsp:cNvSpPr/>
      </dsp:nvSpPr>
      <dsp:spPr>
        <a:xfrm>
          <a:off x="4212404" y="197972"/>
          <a:ext cx="1846199" cy="341542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Machine Learning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212404" y="197972"/>
        <a:ext cx="1846199" cy="341542"/>
      </dsp:txXfrm>
    </dsp:sp>
    <dsp:sp modelId="{86A7304B-88AC-45E6-B41D-FC1E33A4F04F}">
      <dsp:nvSpPr>
        <dsp:cNvPr id="0" name=""/>
        <dsp:cNvSpPr/>
      </dsp:nvSpPr>
      <dsp:spPr>
        <a:xfrm>
          <a:off x="4212404" y="539515"/>
          <a:ext cx="1846199" cy="323909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Decision for selecting Model</a:t>
          </a:r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Understanding Input Data</a:t>
          </a:r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Comparison to achieve outcome</a:t>
          </a:r>
          <a:endParaRPr lang="en-US" sz="800" kern="1200" dirty="0"/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Understanding Pros and Cons for different ML model</a:t>
          </a:r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Adding more dimension to the analysis</a:t>
          </a:r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Addressing Class Imbalance issues</a:t>
          </a:r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Attempt to get a better Recall score along with Accuracy </a:t>
          </a:r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Consider other machine learning Models such as simple Neural networks</a:t>
          </a:r>
        </a:p>
      </dsp:txBody>
      <dsp:txXfrm>
        <a:off x="4212404" y="539515"/>
        <a:ext cx="1846199" cy="3239099"/>
      </dsp:txXfrm>
    </dsp:sp>
    <dsp:sp modelId="{097E3283-2494-49F6-A9B1-E86A2B455356}">
      <dsp:nvSpPr>
        <dsp:cNvPr id="0" name=""/>
        <dsp:cNvSpPr/>
      </dsp:nvSpPr>
      <dsp:spPr>
        <a:xfrm>
          <a:off x="6317072" y="197972"/>
          <a:ext cx="1846199" cy="341542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Dashboard</a:t>
          </a:r>
        </a:p>
      </dsp:txBody>
      <dsp:txXfrm>
        <a:off x="6317072" y="197972"/>
        <a:ext cx="1846199" cy="341542"/>
      </dsp:txXfrm>
    </dsp:sp>
    <dsp:sp modelId="{25D3426B-6A8A-4CB5-91EF-F6A5360CA35F}">
      <dsp:nvSpPr>
        <dsp:cNvPr id="0" name=""/>
        <dsp:cNvSpPr/>
      </dsp:nvSpPr>
      <dsp:spPr>
        <a:xfrm>
          <a:off x="6317072" y="539515"/>
          <a:ext cx="1846199" cy="323909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Accuracy in reading the value of each data point in the graph</a:t>
          </a:r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Understanding datapoint value significance based on domain of dataset</a:t>
          </a:r>
          <a:endParaRPr lang="en-US" sz="800" kern="1200" dirty="0"/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Weightage for each feature</a:t>
          </a:r>
          <a:endParaRPr lang="en-US" sz="800" kern="1200" dirty="0"/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Understanding statistical significance for each data point</a:t>
          </a:r>
        </a:p>
        <a:p>
          <a:pPr marL="57150" lvl="1" indent="-57150" algn="l" defTabSz="3556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Data analysis and visualization correlation with prediction models</a:t>
          </a:r>
        </a:p>
      </dsp:txBody>
      <dsp:txXfrm>
        <a:off x="6317072" y="539515"/>
        <a:ext cx="1846199" cy="3239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uthoring/girl_power/DashboardNisha_TrialLayout_1#1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ublic.tableau.com/authoring/girl_power/MLMDashboard#1" TargetMode="External"/><Relationship Id="rId4" Type="http://schemas.openxmlformats.org/officeDocument/2006/relationships/hyperlink" Target="https://public.tableau.com/authoring/girl_power/Dashboard2v_2_1#1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3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6ddb4e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e6ddb4e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Add ML+ ERD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Add ML+ ERD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https://public.tableau.com/authoring/girl_power/DashboardNisha_TrialLayout_1#1</a:t>
            </a:r>
            <a:endParaRPr lang="en-US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>
                <a:hlinkClick r:id="rId4"/>
              </a:rPr>
              <a:t>https://public.tableau.com/authoring/girl_power/Dashboard2v_2_1#1</a:t>
            </a:r>
            <a:endParaRPr lang="en-US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>
                <a:hlinkClick r:id="rId5"/>
              </a:rPr>
              <a:t>https://public.tableau.com/authoring/girl_power/MLMDashboard#1</a:t>
            </a:r>
            <a:endParaRPr lang="en-US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6f6c79d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6f6c79d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Cleaning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Distributions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671250" y="664200"/>
            <a:ext cx="78015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444"/>
              <a:buNone/>
            </a:pPr>
            <a:r>
              <a:rPr lang="en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Analytics - Capstone Project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721475" y="1734299"/>
            <a:ext cx="7801500" cy="16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72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Dixie Peralta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72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Neeraja Jayaraman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72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Richelle Long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872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Nisha Bharakhada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l="8993" r="4781" b="-3"/>
          <a:stretch/>
        </p:blipFill>
        <p:spPr>
          <a:xfrm>
            <a:off x="20" y="10"/>
            <a:ext cx="4571980" cy="257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4">
            <a:alphaModFix/>
          </a:blip>
          <a:srcRect l="4950" r="7938" b="-1"/>
          <a:stretch/>
        </p:blipFill>
        <p:spPr>
          <a:xfrm>
            <a:off x="4572000" y="10"/>
            <a:ext cx="4572000" cy="257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5">
            <a:alphaModFix/>
          </a:blip>
          <a:srcRect l="1518" r="10483" b="3"/>
          <a:stretch/>
        </p:blipFill>
        <p:spPr>
          <a:xfrm>
            <a:off x="20" y="2571750"/>
            <a:ext cx="457198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 rotWithShape="1">
          <a:blip r:embed="rId6">
            <a:alphaModFix/>
          </a:blip>
          <a:srcRect l="11111" r="2" b="2"/>
          <a:stretch/>
        </p:blipFill>
        <p:spPr>
          <a:xfrm>
            <a:off x="4572000" y="2571750"/>
            <a:ext cx="4572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/>
          <p:nvPr/>
        </p:nvSpPr>
        <p:spPr>
          <a:xfrm rot="2700000">
            <a:off x="3307436" y="1307187"/>
            <a:ext cx="2529128" cy="2529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3215143" y="2071165"/>
            <a:ext cx="2713713" cy="100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(Data Analysis and results of Analysis)</a:t>
            </a:r>
            <a:endParaRPr sz="2800" dirty="0"/>
          </a:p>
        </p:txBody>
      </p:sp>
      <p:sp>
        <p:nvSpPr>
          <p:cNvPr id="217" name="Google Shape;217;p10"/>
          <p:cNvSpPr/>
          <p:nvPr/>
        </p:nvSpPr>
        <p:spPr>
          <a:xfrm rot="2700000">
            <a:off x="2978458" y="978209"/>
            <a:ext cx="3187085" cy="3187083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191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00F0B-A08D-4875-A67D-D2021A9FEA89}"/>
              </a:ext>
            </a:extLst>
          </p:cNvPr>
          <p:cNvSpPr txBox="1"/>
          <p:nvPr/>
        </p:nvSpPr>
        <p:spPr>
          <a:xfrm>
            <a:off x="480060" y="480060"/>
            <a:ext cx="2674620" cy="2685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Cleaning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Distributions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80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B2CA1A8-145D-4519-A167-0890B942D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" r="-2" b="-2"/>
          <a:stretch/>
        </p:blipFill>
        <p:spPr bwMode="auto">
          <a:xfrm>
            <a:off x="3636777" y="998014"/>
            <a:ext cx="2475738" cy="152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15F9E17-70D7-493B-A165-7D0C1D8FA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3" b="2"/>
          <a:stretch/>
        </p:blipFill>
        <p:spPr bwMode="auto">
          <a:xfrm>
            <a:off x="6215385" y="967838"/>
            <a:ext cx="2578608" cy="158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8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3306950"/>
            <a:ext cx="2674620" cy="13716"/>
          </a:xfrm>
          <a:custGeom>
            <a:avLst/>
            <a:gdLst>
              <a:gd name="connsiteX0" fmla="*/ 0 w 2674620"/>
              <a:gd name="connsiteY0" fmla="*/ 0 h 13716"/>
              <a:gd name="connsiteX1" fmla="*/ 641909 w 2674620"/>
              <a:gd name="connsiteY1" fmla="*/ 0 h 13716"/>
              <a:gd name="connsiteX2" fmla="*/ 1337310 w 2674620"/>
              <a:gd name="connsiteY2" fmla="*/ 0 h 13716"/>
              <a:gd name="connsiteX3" fmla="*/ 1979219 w 2674620"/>
              <a:gd name="connsiteY3" fmla="*/ 0 h 13716"/>
              <a:gd name="connsiteX4" fmla="*/ 2674620 w 2674620"/>
              <a:gd name="connsiteY4" fmla="*/ 0 h 13716"/>
              <a:gd name="connsiteX5" fmla="*/ 2674620 w 2674620"/>
              <a:gd name="connsiteY5" fmla="*/ 13716 h 13716"/>
              <a:gd name="connsiteX6" fmla="*/ 1952473 w 2674620"/>
              <a:gd name="connsiteY6" fmla="*/ 13716 h 13716"/>
              <a:gd name="connsiteX7" fmla="*/ 1257071 w 2674620"/>
              <a:gd name="connsiteY7" fmla="*/ 13716 h 13716"/>
              <a:gd name="connsiteX8" fmla="*/ 615163 w 2674620"/>
              <a:gd name="connsiteY8" fmla="*/ 13716 h 13716"/>
              <a:gd name="connsiteX9" fmla="*/ 0 w 2674620"/>
              <a:gd name="connsiteY9" fmla="*/ 13716 h 13716"/>
              <a:gd name="connsiteX10" fmla="*/ 0 w 2674620"/>
              <a:gd name="connsiteY10" fmla="*/ 0 h 13716"/>
              <a:gd name="connsiteX0" fmla="*/ 0 w 2674620"/>
              <a:gd name="connsiteY0" fmla="*/ 0 h 13716"/>
              <a:gd name="connsiteX1" fmla="*/ 668655 w 2674620"/>
              <a:gd name="connsiteY1" fmla="*/ 0 h 13716"/>
              <a:gd name="connsiteX2" fmla="*/ 1364056 w 2674620"/>
              <a:gd name="connsiteY2" fmla="*/ 0 h 13716"/>
              <a:gd name="connsiteX3" fmla="*/ 2005965 w 2674620"/>
              <a:gd name="connsiteY3" fmla="*/ 0 h 13716"/>
              <a:gd name="connsiteX4" fmla="*/ 2674620 w 2674620"/>
              <a:gd name="connsiteY4" fmla="*/ 0 h 13716"/>
              <a:gd name="connsiteX5" fmla="*/ 2674620 w 2674620"/>
              <a:gd name="connsiteY5" fmla="*/ 13716 h 13716"/>
              <a:gd name="connsiteX6" fmla="*/ 1979219 w 2674620"/>
              <a:gd name="connsiteY6" fmla="*/ 13716 h 13716"/>
              <a:gd name="connsiteX7" fmla="*/ 1364056 w 2674620"/>
              <a:gd name="connsiteY7" fmla="*/ 13716 h 13716"/>
              <a:gd name="connsiteX8" fmla="*/ 748894 w 2674620"/>
              <a:gd name="connsiteY8" fmla="*/ 13716 h 13716"/>
              <a:gd name="connsiteX9" fmla="*/ 0 w 2674620"/>
              <a:gd name="connsiteY9" fmla="*/ 13716 h 13716"/>
              <a:gd name="connsiteX10" fmla="*/ 0 w 267462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4620" h="13716" fill="none" extrusionOk="0">
                <a:moveTo>
                  <a:pt x="0" y="0"/>
                </a:moveTo>
                <a:cubicBezTo>
                  <a:pt x="244784" y="-59462"/>
                  <a:pt x="371059" y="-9567"/>
                  <a:pt x="641909" y="0"/>
                </a:cubicBezTo>
                <a:cubicBezTo>
                  <a:pt x="852702" y="-34394"/>
                  <a:pt x="1150197" y="-13026"/>
                  <a:pt x="1337310" y="0"/>
                </a:cubicBezTo>
                <a:cubicBezTo>
                  <a:pt x="1545002" y="462"/>
                  <a:pt x="1824883" y="-27411"/>
                  <a:pt x="1979219" y="0"/>
                </a:cubicBezTo>
                <a:cubicBezTo>
                  <a:pt x="2152005" y="-16441"/>
                  <a:pt x="2392100" y="-18994"/>
                  <a:pt x="2674620" y="0"/>
                </a:cubicBezTo>
                <a:cubicBezTo>
                  <a:pt x="2674513" y="5446"/>
                  <a:pt x="2675177" y="8493"/>
                  <a:pt x="2674620" y="13716"/>
                </a:cubicBezTo>
                <a:cubicBezTo>
                  <a:pt x="2423389" y="19576"/>
                  <a:pt x="2141968" y="-12508"/>
                  <a:pt x="1952473" y="13716"/>
                </a:cubicBezTo>
                <a:cubicBezTo>
                  <a:pt x="1780305" y="13054"/>
                  <a:pt x="1496173" y="15022"/>
                  <a:pt x="1257071" y="13716"/>
                </a:cubicBezTo>
                <a:cubicBezTo>
                  <a:pt x="1056953" y="-7956"/>
                  <a:pt x="901133" y="48294"/>
                  <a:pt x="615163" y="13716"/>
                </a:cubicBezTo>
                <a:cubicBezTo>
                  <a:pt x="349800" y="-24830"/>
                  <a:pt x="273215" y="-311"/>
                  <a:pt x="0" y="13716"/>
                </a:cubicBezTo>
                <a:cubicBezTo>
                  <a:pt x="-745" y="8546"/>
                  <a:pt x="-357" y="5790"/>
                  <a:pt x="0" y="0"/>
                </a:cubicBezTo>
                <a:close/>
              </a:path>
              <a:path w="2674620" h="13716" stroke="0" extrusionOk="0">
                <a:moveTo>
                  <a:pt x="0" y="0"/>
                </a:moveTo>
                <a:cubicBezTo>
                  <a:pt x="204439" y="-5824"/>
                  <a:pt x="392275" y="-30066"/>
                  <a:pt x="668655" y="0"/>
                </a:cubicBezTo>
                <a:cubicBezTo>
                  <a:pt x="957286" y="-376"/>
                  <a:pt x="1203158" y="45046"/>
                  <a:pt x="1364056" y="0"/>
                </a:cubicBezTo>
                <a:cubicBezTo>
                  <a:pt x="1550728" y="-8702"/>
                  <a:pt x="1671920" y="-3421"/>
                  <a:pt x="2005965" y="0"/>
                </a:cubicBezTo>
                <a:cubicBezTo>
                  <a:pt x="2322666" y="-135"/>
                  <a:pt x="2467652" y="-30677"/>
                  <a:pt x="2674620" y="0"/>
                </a:cubicBezTo>
                <a:cubicBezTo>
                  <a:pt x="2675213" y="4121"/>
                  <a:pt x="2675427" y="8703"/>
                  <a:pt x="2674620" y="13716"/>
                </a:cubicBezTo>
                <a:cubicBezTo>
                  <a:pt x="2371053" y="10898"/>
                  <a:pt x="2240924" y="21632"/>
                  <a:pt x="1979219" y="13716"/>
                </a:cubicBezTo>
                <a:cubicBezTo>
                  <a:pt x="1712405" y="4979"/>
                  <a:pt x="1538156" y="8050"/>
                  <a:pt x="1364056" y="13716"/>
                </a:cubicBezTo>
                <a:cubicBezTo>
                  <a:pt x="1249783" y="35371"/>
                  <a:pt x="985576" y="-9762"/>
                  <a:pt x="748894" y="13716"/>
                </a:cubicBezTo>
                <a:cubicBezTo>
                  <a:pt x="476497" y="3248"/>
                  <a:pt x="170842" y="15551"/>
                  <a:pt x="0" y="13716"/>
                </a:cubicBezTo>
                <a:cubicBezTo>
                  <a:pt x="-673" y="9233"/>
                  <a:pt x="251" y="3434"/>
                  <a:pt x="0" y="0"/>
                </a:cubicBezTo>
                <a:close/>
              </a:path>
              <a:path w="2674620" h="13716" fill="none" stroke="0" extrusionOk="0">
                <a:moveTo>
                  <a:pt x="0" y="0"/>
                </a:moveTo>
                <a:cubicBezTo>
                  <a:pt x="232099" y="-30512"/>
                  <a:pt x="411137" y="-34014"/>
                  <a:pt x="641909" y="0"/>
                </a:cubicBezTo>
                <a:cubicBezTo>
                  <a:pt x="859586" y="38119"/>
                  <a:pt x="1134207" y="4042"/>
                  <a:pt x="1337310" y="0"/>
                </a:cubicBezTo>
                <a:cubicBezTo>
                  <a:pt x="1567199" y="2223"/>
                  <a:pt x="1786850" y="8560"/>
                  <a:pt x="1979219" y="0"/>
                </a:cubicBezTo>
                <a:cubicBezTo>
                  <a:pt x="2153019" y="-5186"/>
                  <a:pt x="2360582" y="-4792"/>
                  <a:pt x="2674620" y="0"/>
                </a:cubicBezTo>
                <a:cubicBezTo>
                  <a:pt x="2674762" y="5735"/>
                  <a:pt x="2674320" y="8408"/>
                  <a:pt x="2674620" y="13716"/>
                </a:cubicBezTo>
                <a:cubicBezTo>
                  <a:pt x="2399111" y="56736"/>
                  <a:pt x="2147818" y="-30478"/>
                  <a:pt x="1952473" y="13716"/>
                </a:cubicBezTo>
                <a:cubicBezTo>
                  <a:pt x="1782364" y="43724"/>
                  <a:pt x="1427541" y="36030"/>
                  <a:pt x="1257071" y="13716"/>
                </a:cubicBezTo>
                <a:cubicBezTo>
                  <a:pt x="1035614" y="19672"/>
                  <a:pt x="862673" y="23054"/>
                  <a:pt x="615163" y="13716"/>
                </a:cubicBezTo>
                <a:cubicBezTo>
                  <a:pt x="345340" y="-26618"/>
                  <a:pt x="289158" y="18400"/>
                  <a:pt x="0" y="13716"/>
                </a:cubicBezTo>
                <a:cubicBezTo>
                  <a:pt x="-12" y="8564"/>
                  <a:pt x="-1153" y="61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2674620"/>
                      <a:gd name="connsiteY0" fmla="*/ 0 h 13716"/>
                      <a:gd name="connsiteX1" fmla="*/ 641909 w 2674620"/>
                      <a:gd name="connsiteY1" fmla="*/ 0 h 13716"/>
                      <a:gd name="connsiteX2" fmla="*/ 1337310 w 2674620"/>
                      <a:gd name="connsiteY2" fmla="*/ 0 h 13716"/>
                      <a:gd name="connsiteX3" fmla="*/ 1979219 w 2674620"/>
                      <a:gd name="connsiteY3" fmla="*/ 0 h 13716"/>
                      <a:gd name="connsiteX4" fmla="*/ 2674620 w 2674620"/>
                      <a:gd name="connsiteY4" fmla="*/ 0 h 13716"/>
                      <a:gd name="connsiteX5" fmla="*/ 2674620 w 2674620"/>
                      <a:gd name="connsiteY5" fmla="*/ 13716 h 13716"/>
                      <a:gd name="connsiteX6" fmla="*/ 1952473 w 2674620"/>
                      <a:gd name="connsiteY6" fmla="*/ 13716 h 13716"/>
                      <a:gd name="connsiteX7" fmla="*/ 1257071 w 2674620"/>
                      <a:gd name="connsiteY7" fmla="*/ 13716 h 13716"/>
                      <a:gd name="connsiteX8" fmla="*/ 615163 w 2674620"/>
                      <a:gd name="connsiteY8" fmla="*/ 13716 h 13716"/>
                      <a:gd name="connsiteX9" fmla="*/ 0 w 2674620"/>
                      <a:gd name="connsiteY9" fmla="*/ 13716 h 13716"/>
                      <a:gd name="connsiteX10" fmla="*/ 0 w 2674620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74620" h="13716" fill="none" extrusionOk="0">
                        <a:moveTo>
                          <a:pt x="0" y="0"/>
                        </a:moveTo>
                        <a:cubicBezTo>
                          <a:pt x="223686" y="-27283"/>
                          <a:pt x="416037" y="8041"/>
                          <a:pt x="641909" y="0"/>
                        </a:cubicBezTo>
                        <a:cubicBezTo>
                          <a:pt x="867781" y="-8041"/>
                          <a:pt x="1125885" y="15252"/>
                          <a:pt x="1337310" y="0"/>
                        </a:cubicBezTo>
                        <a:cubicBezTo>
                          <a:pt x="1548735" y="-15252"/>
                          <a:pt x="1809020" y="-2338"/>
                          <a:pt x="1979219" y="0"/>
                        </a:cubicBezTo>
                        <a:cubicBezTo>
                          <a:pt x="2149418" y="2338"/>
                          <a:pt x="2403746" y="-23101"/>
                          <a:pt x="2674620" y="0"/>
                        </a:cubicBezTo>
                        <a:cubicBezTo>
                          <a:pt x="2675102" y="5583"/>
                          <a:pt x="2674550" y="8268"/>
                          <a:pt x="2674620" y="13716"/>
                        </a:cubicBezTo>
                        <a:cubicBezTo>
                          <a:pt x="2384204" y="34835"/>
                          <a:pt x="2124794" y="4805"/>
                          <a:pt x="1952473" y="13716"/>
                        </a:cubicBezTo>
                        <a:cubicBezTo>
                          <a:pt x="1780152" y="22627"/>
                          <a:pt x="1469502" y="4591"/>
                          <a:pt x="1257071" y="13716"/>
                        </a:cubicBezTo>
                        <a:cubicBezTo>
                          <a:pt x="1044640" y="22841"/>
                          <a:pt x="886842" y="45425"/>
                          <a:pt x="615163" y="13716"/>
                        </a:cubicBezTo>
                        <a:cubicBezTo>
                          <a:pt x="343484" y="-17993"/>
                          <a:pt x="280198" y="5574"/>
                          <a:pt x="0" y="13716"/>
                        </a:cubicBezTo>
                        <a:cubicBezTo>
                          <a:pt x="-117" y="8555"/>
                          <a:pt x="-542" y="6030"/>
                          <a:pt x="0" y="0"/>
                        </a:cubicBezTo>
                        <a:close/>
                      </a:path>
                      <a:path w="2674620" h="13716" stroke="0" extrusionOk="0">
                        <a:moveTo>
                          <a:pt x="0" y="0"/>
                        </a:moveTo>
                        <a:cubicBezTo>
                          <a:pt x="231855" y="-1293"/>
                          <a:pt x="402066" y="-28662"/>
                          <a:pt x="668655" y="0"/>
                        </a:cubicBezTo>
                        <a:cubicBezTo>
                          <a:pt x="935244" y="28662"/>
                          <a:pt x="1178759" y="24409"/>
                          <a:pt x="1364056" y="0"/>
                        </a:cubicBezTo>
                        <a:cubicBezTo>
                          <a:pt x="1549353" y="-24409"/>
                          <a:pt x="1706883" y="-9273"/>
                          <a:pt x="2005965" y="0"/>
                        </a:cubicBezTo>
                        <a:cubicBezTo>
                          <a:pt x="2305047" y="9273"/>
                          <a:pt x="2446507" y="-22114"/>
                          <a:pt x="2674620" y="0"/>
                        </a:cubicBezTo>
                        <a:cubicBezTo>
                          <a:pt x="2674976" y="3179"/>
                          <a:pt x="2674592" y="8354"/>
                          <a:pt x="2674620" y="13716"/>
                        </a:cubicBezTo>
                        <a:cubicBezTo>
                          <a:pt x="2376619" y="3697"/>
                          <a:pt x="2249009" y="42883"/>
                          <a:pt x="1979219" y="13716"/>
                        </a:cubicBezTo>
                        <a:cubicBezTo>
                          <a:pt x="1709429" y="-15451"/>
                          <a:pt x="1513733" y="31468"/>
                          <a:pt x="1364056" y="13716"/>
                        </a:cubicBezTo>
                        <a:cubicBezTo>
                          <a:pt x="1214379" y="-4036"/>
                          <a:pt x="982991" y="14417"/>
                          <a:pt x="748894" y="13716"/>
                        </a:cubicBezTo>
                        <a:cubicBezTo>
                          <a:pt x="514797" y="13015"/>
                          <a:pt x="177151" y="-10383"/>
                          <a:pt x="0" y="13716"/>
                        </a:cubicBezTo>
                        <a:cubicBezTo>
                          <a:pt x="-522" y="9329"/>
                          <a:pt x="225" y="35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CC48F171-F6BA-4C08-ABE0-08B426FD4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" b="-4"/>
          <a:stretch/>
        </p:blipFill>
        <p:spPr bwMode="auto">
          <a:xfrm>
            <a:off x="3649000" y="3161538"/>
            <a:ext cx="2451292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C71A2041-98EC-4621-9C0F-741CE0FE8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r="1" b="1"/>
          <a:stretch/>
        </p:blipFill>
        <p:spPr bwMode="auto">
          <a:xfrm>
            <a:off x="6286420" y="3161538"/>
            <a:ext cx="2436537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23A8DF-1C06-4D0E-BF75-E0BABC6AEB68}"/>
              </a:ext>
            </a:extLst>
          </p:cNvPr>
          <p:cNvSpPr/>
          <p:nvPr/>
        </p:nvSpPr>
        <p:spPr>
          <a:xfrm>
            <a:off x="216385" y="87753"/>
            <a:ext cx="560562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kern="12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MLM Model</a:t>
            </a:r>
          </a:p>
        </p:txBody>
      </p:sp>
      <p:sp>
        <p:nvSpPr>
          <p:cNvPr id="241" name="Rectangle 2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rgbClr val="574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3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6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7A49A8-F82A-4BB2-A004-F4DE91F0A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" b="162"/>
          <a:stretch/>
        </p:blipFill>
        <p:spPr>
          <a:xfrm>
            <a:off x="6773057" y="1855690"/>
            <a:ext cx="1434420" cy="1432117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A0B6D36-8D9E-4251-8DFB-9805A8466E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8152962"/>
              </p:ext>
            </p:extLst>
          </p:nvPr>
        </p:nvGraphicFramePr>
        <p:xfrm>
          <a:off x="127747" y="998162"/>
          <a:ext cx="6474601" cy="382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062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473511" y="367870"/>
            <a:ext cx="2240924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5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4800"/>
            <a:ext cx="2004647" cy="10287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picture containing music, drum&#10;&#10;Description automatically generated">
            <a:extLst>
              <a:ext uri="{FF2B5EF4-FFF2-40B4-BE49-F238E27FC236}">
                <a16:creationId xmlns:a16="http://schemas.microsoft.com/office/drawing/2014/main" id="{5B7A2220-3CDE-401A-9747-2201050D3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7" b="2"/>
          <a:stretch/>
        </p:blipFill>
        <p:spPr>
          <a:xfrm>
            <a:off x="496812" y="543891"/>
            <a:ext cx="3583036" cy="405571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B31B40-0089-4A33-B2DD-9A93A8D9A916}"/>
              </a:ext>
            </a:extLst>
          </p:cNvPr>
          <p:cNvSpPr txBox="1"/>
          <p:nvPr/>
        </p:nvSpPr>
        <p:spPr>
          <a:xfrm>
            <a:off x="4794437" y="1984441"/>
            <a:ext cx="3326041" cy="278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" name="Google Shape;224;ge9822ae36f_0_20">
            <a:extLst>
              <a:ext uri="{FF2B5EF4-FFF2-40B4-BE49-F238E27FC236}">
                <a16:creationId xmlns:a16="http://schemas.microsoft.com/office/drawing/2014/main" id="{11E9D928-FD55-408D-A92A-3657D2385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181336"/>
              </p:ext>
            </p:extLst>
          </p:nvPr>
        </p:nvGraphicFramePr>
        <p:xfrm>
          <a:off x="4296504" y="1140024"/>
          <a:ext cx="4350684" cy="3054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FE2211-615B-4FA5-A591-E65DD954340C}"/>
              </a:ext>
            </a:extLst>
          </p:cNvPr>
          <p:cNvSpPr txBox="1"/>
          <p:nvPr/>
        </p:nvSpPr>
        <p:spPr>
          <a:xfrm>
            <a:off x="607845" y="114629"/>
            <a:ext cx="676659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Project Lessons Learned and Challenges</a:t>
            </a:r>
            <a:endParaRPr lang="en-US" sz="2800" kern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318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8BDC1D-636D-4A27-B873-D38EDE5AF397}"/>
              </a:ext>
            </a:extLst>
          </p:cNvPr>
          <p:cNvSpPr txBox="1"/>
          <p:nvPr/>
        </p:nvSpPr>
        <p:spPr>
          <a:xfrm>
            <a:off x="1814841" y="111682"/>
            <a:ext cx="7433426" cy="695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7A0D0D-4C77-41F4-AA37-43BA65062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080801"/>
              </p:ext>
            </p:extLst>
          </p:nvPr>
        </p:nvGraphicFramePr>
        <p:xfrm>
          <a:off x="349008" y="656134"/>
          <a:ext cx="8166342" cy="3976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663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58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9" descr="Creating an Employee Wellness Program Within A Business - ppt downlo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6467" y="482600"/>
            <a:ext cx="5571065" cy="417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lt1"/>
                </a:solidFill>
              </a:rPr>
              <a:t>The Team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t="8193" b="8193"/>
          <a:stretch/>
        </p:blipFill>
        <p:spPr>
          <a:xfrm>
            <a:off x="463688" y="12156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>
            <a:spLocks noGrp="1"/>
          </p:cNvSpPr>
          <p:nvPr>
            <p:ph type="body" idx="4294967295"/>
          </p:nvPr>
        </p:nvSpPr>
        <p:spPr>
          <a:xfrm>
            <a:off x="197171" y="2978552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Dixie Perlata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7"/>
          <p:cNvCxnSpPr/>
          <p:nvPr/>
        </p:nvCxnSpPr>
        <p:spPr>
          <a:xfrm>
            <a:off x="1118175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7"/>
          <p:cNvSpPr txBox="1">
            <a:spLocks noGrp="1"/>
          </p:cNvSpPr>
          <p:nvPr>
            <p:ph type="body" idx="4294967295"/>
          </p:nvPr>
        </p:nvSpPr>
        <p:spPr>
          <a:xfrm>
            <a:off x="168100" y="3572421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400">
              <a:solidFill>
                <a:srgbClr val="24292E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 t="12507" b="12505"/>
          <a:stretch/>
        </p:blipFill>
        <p:spPr>
          <a:xfrm>
            <a:off x="2649421" y="11699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>
            <a:spLocks noGrp="1"/>
          </p:cNvSpPr>
          <p:nvPr>
            <p:ph type="body" idx="4294967295"/>
          </p:nvPr>
        </p:nvSpPr>
        <p:spPr>
          <a:xfrm>
            <a:off x="2406780" y="2978552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Richelle Long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7"/>
          <p:cNvCxnSpPr/>
          <p:nvPr/>
        </p:nvCxnSpPr>
        <p:spPr>
          <a:xfrm>
            <a:off x="3327800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7"/>
          <p:cNvSpPr txBox="1">
            <a:spLocks noGrp="1"/>
          </p:cNvSpPr>
          <p:nvPr>
            <p:ph type="body" idx="4294967295"/>
          </p:nvPr>
        </p:nvSpPr>
        <p:spPr>
          <a:xfrm>
            <a:off x="2398591" y="3572421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Dashboard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67379" y="116981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>
            <a:spLocks noGrp="1"/>
          </p:cNvSpPr>
          <p:nvPr>
            <p:ph type="body" idx="4294967295"/>
          </p:nvPr>
        </p:nvSpPr>
        <p:spPr>
          <a:xfrm>
            <a:off x="4616401" y="29565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Neeraja Jayaraman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7"/>
          <p:cNvCxnSpPr/>
          <p:nvPr/>
        </p:nvCxnSpPr>
        <p:spPr>
          <a:xfrm>
            <a:off x="5554075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7"/>
          <p:cNvSpPr txBox="1">
            <a:spLocks noGrp="1"/>
          </p:cNvSpPr>
          <p:nvPr>
            <p:ph type="body" idx="4294967295"/>
          </p:nvPr>
        </p:nvSpPr>
        <p:spPr>
          <a:xfrm>
            <a:off x="4572051" y="3572421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Machine Learning Model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6">
            <a:alphaModFix/>
          </a:blip>
          <a:srcRect l="11133" r="11133"/>
          <a:stretch/>
        </p:blipFill>
        <p:spPr>
          <a:xfrm>
            <a:off x="7085336" y="1215639"/>
            <a:ext cx="17469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>
            <a:spLocks noGrp="1"/>
          </p:cNvSpPr>
          <p:nvPr>
            <p:ph type="body" idx="4294967295"/>
          </p:nvPr>
        </p:nvSpPr>
        <p:spPr>
          <a:xfrm>
            <a:off x="6793801" y="29565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Nisha Bharakhada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7"/>
          <p:cNvCxnSpPr/>
          <p:nvPr/>
        </p:nvCxnSpPr>
        <p:spPr>
          <a:xfrm>
            <a:off x="7747050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7"/>
          <p:cNvSpPr txBox="1">
            <a:spLocks noGrp="1"/>
          </p:cNvSpPr>
          <p:nvPr>
            <p:ph type="body" idx="4294967295"/>
          </p:nvPr>
        </p:nvSpPr>
        <p:spPr>
          <a:xfrm>
            <a:off x="6913612" y="3572421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Machine Learning Model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56348" y="185553"/>
            <a:ext cx="27912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tx1"/>
                </a:solidFill>
              </a:rPr>
              <a:t>Project Details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1" descr="10 Companies Using Machine Learning in Cool Ways | WordStre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4951" y="612373"/>
            <a:ext cx="2436263" cy="1741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 descr="Technology Tools Logo Png, Transparent Png - kind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2436" y="768258"/>
            <a:ext cx="2436264" cy="143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 descr="7 Communication Logo ideas | communication logo, people logo, teamwork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3859" y="2577498"/>
            <a:ext cx="2018448" cy="201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 descr="Cardiovascular disease and heart disease: What's the difference? - Harvard  Health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90199" y="2875823"/>
            <a:ext cx="2385625" cy="1587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21"/>
          <p:cNvGrpSpPr/>
          <p:nvPr/>
        </p:nvGrpSpPr>
        <p:grpSpPr>
          <a:xfrm>
            <a:off x="356348" y="1149724"/>
            <a:ext cx="3688636" cy="3352221"/>
            <a:chOff x="198504" y="531214"/>
            <a:chExt cx="3253813" cy="2082685"/>
          </a:xfrm>
        </p:grpSpPr>
        <p:sp>
          <p:nvSpPr>
            <p:cNvPr id="147" name="Google Shape;147;p21"/>
            <p:cNvSpPr/>
            <p:nvPr/>
          </p:nvSpPr>
          <p:spPr>
            <a:xfrm>
              <a:off x="198504" y="531214"/>
              <a:ext cx="2658300" cy="471600"/>
            </a:xfrm>
            <a:prstGeom prst="roundRect">
              <a:avLst>
                <a:gd name="adj" fmla="val 10000"/>
              </a:avLst>
            </a:prstGeom>
            <a:solidFill>
              <a:srgbClr val="D8E6FC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334232" y="545025"/>
              <a:ext cx="21255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Selection of dataset</a:t>
              </a:r>
              <a:endPara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397008" y="1068242"/>
              <a:ext cx="2658300" cy="471600"/>
            </a:xfrm>
            <a:prstGeom prst="roundRect">
              <a:avLst>
                <a:gd name="adj" fmla="val 10000"/>
              </a:avLst>
            </a:prstGeom>
            <a:solidFill>
              <a:srgbClr val="FBFED9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1"/>
            <p:cNvSpPr txBox="1"/>
            <p:nvPr/>
          </p:nvSpPr>
          <p:spPr>
            <a:xfrm>
              <a:off x="449962" y="1082053"/>
              <a:ext cx="21255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Reasons for selection</a:t>
              </a:r>
              <a:endPara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595513" y="1605270"/>
              <a:ext cx="2658300" cy="471600"/>
            </a:xfrm>
            <a:prstGeom prst="roundRect">
              <a:avLst>
                <a:gd name="adj" fmla="val 10000"/>
              </a:avLst>
            </a:prstGeom>
            <a:solidFill>
              <a:srgbClr val="99CCFF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627749" y="1619082"/>
              <a:ext cx="21255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Description of the data source</a:t>
              </a:r>
              <a:endPara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794017" y="2142299"/>
              <a:ext cx="2658300" cy="471600"/>
            </a:xfrm>
            <a:prstGeom prst="roundRect">
              <a:avLst>
                <a:gd name="adj" fmla="val 10000"/>
              </a:avLst>
            </a:prstGeom>
            <a:solidFill>
              <a:srgbClr val="C8D2D6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86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1"/>
            <p:cNvSpPr txBox="1"/>
            <p:nvPr/>
          </p:nvSpPr>
          <p:spPr>
            <a:xfrm>
              <a:off x="826253" y="2156110"/>
              <a:ext cx="21255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ML Model for prediction</a:t>
              </a:r>
              <a:endParaRPr sz="13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550238" y="881512"/>
              <a:ext cx="306600" cy="3066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D5DBDD">
                <a:alpha val="89020"/>
              </a:srgbClr>
            </a:solidFill>
            <a:ln w="25400" cap="flat" cmpd="sng">
              <a:solidFill>
                <a:srgbClr val="D5DBDD">
                  <a:alpha val="8902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 txBox="1"/>
            <p:nvPr/>
          </p:nvSpPr>
          <p:spPr>
            <a:xfrm>
              <a:off x="2619200" y="881512"/>
              <a:ext cx="1686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2748742" y="1410682"/>
              <a:ext cx="306600" cy="3066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FE2CD">
                <a:alpha val="89020"/>
              </a:srgbClr>
            </a:solidFill>
            <a:ln w="25400" cap="flat" cmpd="sng">
              <a:solidFill>
                <a:srgbClr val="FFE2CD">
                  <a:alpha val="8902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 txBox="1"/>
            <p:nvPr/>
          </p:nvSpPr>
          <p:spPr>
            <a:xfrm>
              <a:off x="2817704" y="1410682"/>
              <a:ext cx="1686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2947247" y="1952949"/>
              <a:ext cx="306600" cy="3066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C9DDE1">
                <a:alpha val="89020"/>
              </a:srgbClr>
            </a:solidFill>
            <a:ln w="25400" cap="flat" cmpd="sng">
              <a:solidFill>
                <a:srgbClr val="C9DDE1">
                  <a:alpha val="8902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3016209" y="1952949"/>
              <a:ext cx="1686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/>
          <p:nvPr/>
        </p:nvSpPr>
        <p:spPr>
          <a:xfrm>
            <a:off x="750655" y="1532852"/>
            <a:ext cx="7642689" cy="60512"/>
          </a:xfrm>
          <a:prstGeom prst="rect">
            <a:avLst/>
          </a:prstGeom>
          <a:solidFill>
            <a:srgbClr val="7F7F7F">
              <a:alpha val="6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"/>
          <p:cNvPicPr preferRelativeResize="0"/>
          <p:nvPr/>
        </p:nvPicPr>
        <p:blipFill rotWithShape="1">
          <a:blip r:embed="rId3">
            <a:alphaModFix/>
          </a:blip>
          <a:srcRect l="22844" r="20661"/>
          <a:stretch/>
        </p:blipFill>
        <p:spPr>
          <a:xfrm>
            <a:off x="833438" y="1787525"/>
            <a:ext cx="1131888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"/>
          <p:cNvPicPr preferRelativeResize="0"/>
          <p:nvPr/>
        </p:nvPicPr>
        <p:blipFill rotWithShape="1">
          <a:blip r:embed="rId4">
            <a:alphaModFix/>
          </a:blip>
          <a:srcRect r="4" b="4"/>
          <a:stretch/>
        </p:blipFill>
        <p:spPr>
          <a:xfrm>
            <a:off x="2035175" y="1787525"/>
            <a:ext cx="1360488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" descr="Amazon Web Services (AWS) | LinkedIn"/>
          <p:cNvPicPr preferRelativeResize="0"/>
          <p:nvPr/>
        </p:nvPicPr>
        <p:blipFill rotWithShape="1">
          <a:blip r:embed="rId5">
            <a:alphaModFix/>
          </a:blip>
          <a:srcRect t="18963" r="-2" b="28164"/>
          <a:stretch/>
        </p:blipFill>
        <p:spPr>
          <a:xfrm>
            <a:off x="833438" y="3216275"/>
            <a:ext cx="2560638" cy="12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"/>
          <p:cNvPicPr preferRelativeResize="0"/>
          <p:nvPr/>
        </p:nvPicPr>
        <p:blipFill rotWithShape="1">
          <a:blip r:embed="rId6">
            <a:alphaModFix/>
          </a:blip>
          <a:srcRect l="20643"/>
          <a:stretch/>
        </p:blipFill>
        <p:spPr>
          <a:xfrm>
            <a:off x="3463925" y="1787525"/>
            <a:ext cx="10985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/>
          <p:cNvPicPr preferRelativeResize="0"/>
          <p:nvPr/>
        </p:nvPicPr>
        <p:blipFill rotWithShape="1">
          <a:blip r:embed="rId7">
            <a:alphaModFix/>
          </a:blip>
          <a:srcRect l="2275" r="1656" b="2"/>
          <a:stretch/>
        </p:blipFill>
        <p:spPr>
          <a:xfrm>
            <a:off x="4630738" y="1787525"/>
            <a:ext cx="900113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/>
          <p:cNvPicPr preferRelativeResize="0"/>
          <p:nvPr/>
        </p:nvPicPr>
        <p:blipFill rotWithShape="1">
          <a:blip r:embed="rId8">
            <a:alphaModFix/>
          </a:blip>
          <a:srcRect l="5451" r="1175" b="-3"/>
          <a:stretch/>
        </p:blipFill>
        <p:spPr>
          <a:xfrm>
            <a:off x="3463925" y="2751138"/>
            <a:ext cx="2063750" cy="17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 descr="Tableau - Workforce EdTech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94350" y="1787525"/>
            <a:ext cx="2713038" cy="271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"/>
          <p:cNvSpPr txBox="1">
            <a:spLocks noGrp="1"/>
          </p:cNvSpPr>
          <p:nvPr>
            <p:ph type="title"/>
          </p:nvPr>
        </p:nvSpPr>
        <p:spPr>
          <a:xfrm>
            <a:off x="652653" y="454923"/>
            <a:ext cx="7838694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Tools/</a:t>
            </a:r>
            <a:br>
              <a:rPr lang="en" sz="2800" dirty="0">
                <a:latin typeface="Arial"/>
                <a:ea typeface="Arial"/>
                <a:cs typeface="Arial"/>
                <a:sym typeface="Arial"/>
              </a:rPr>
            </a:b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4DC59CB-8D73-4C65-B15D-D62A5B451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95"/>
            <a:ext cx="9144000" cy="1687559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C981581-8778-4460-8898-C73754137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438976"/>
              </p:ext>
            </p:extLst>
          </p:nvPr>
        </p:nvGraphicFramePr>
        <p:xfrm>
          <a:off x="712695" y="1922929"/>
          <a:ext cx="6907306" cy="268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839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314D1B1-9BD1-42EA-AF79-940EE0B1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09537"/>
            <a:ext cx="82391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8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49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34411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EC3CC98-0E43-4B76-8C97-97FFEE5C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3" y="1062539"/>
            <a:ext cx="7777234" cy="132212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000830" y="4245849"/>
            <a:ext cx="109728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ECA9C8A0-19C3-49EE-8CF3-4DA972945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215284"/>
              </p:ext>
            </p:extLst>
          </p:nvPr>
        </p:nvGraphicFramePr>
        <p:xfrm>
          <a:off x="3872039" y="3662658"/>
          <a:ext cx="4940186" cy="116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623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ddb4e74d_0_0"/>
          <p:cNvSpPr/>
          <p:nvPr/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6ddb4e74d_0_0"/>
          <p:cNvSpPr txBox="1"/>
          <p:nvPr/>
        </p:nvSpPr>
        <p:spPr>
          <a:xfrm>
            <a:off x="417399" y="482600"/>
            <a:ext cx="8408193" cy="5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ERD Diagram</a:t>
            </a:r>
            <a:endParaRPr sz="2800" dirty="0"/>
          </a:p>
        </p:txBody>
      </p:sp>
      <p:pic>
        <p:nvPicPr>
          <p:cNvPr id="196" name="Google Shape;196;ge6ddb4e74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2560" y="1256420"/>
            <a:ext cx="4918878" cy="32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/>
          <p:nvPr/>
        </p:nvSpPr>
        <p:spPr>
          <a:xfrm>
            <a:off x="297661" y="210280"/>
            <a:ext cx="8579095" cy="138319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409763" y="325158"/>
            <a:ext cx="8354890" cy="697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AWS - Postgres</a:t>
            </a:r>
            <a:endParaRPr sz="2800" dirty="0"/>
          </a:p>
        </p:txBody>
      </p:sp>
      <p:cxnSp>
        <p:nvCxnSpPr>
          <p:cNvPr id="203" name="Google Shape;203;p6"/>
          <p:cNvCxnSpPr/>
          <p:nvPr/>
        </p:nvCxnSpPr>
        <p:spPr>
          <a:xfrm>
            <a:off x="1672558" y="1141719"/>
            <a:ext cx="58293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6"/>
          <p:cNvCxnSpPr/>
          <p:nvPr/>
        </p:nvCxnSpPr>
        <p:spPr>
          <a:xfrm>
            <a:off x="4587208" y="1947627"/>
            <a:ext cx="0" cy="2743200"/>
          </a:xfrm>
          <a:prstGeom prst="straightConnector1">
            <a:avLst/>
          </a:prstGeom>
          <a:noFill/>
          <a:ln w="101600" cap="flat" cmpd="dbl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6" name="Google Shape;2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29" y="2223514"/>
            <a:ext cx="4091938" cy="190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2B76D4-467C-4B93-8446-496E391BB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95" y="2223514"/>
            <a:ext cx="4051458" cy="24673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471</Words>
  <Application>Microsoft Office PowerPoint</Application>
  <PresentationFormat>On-screen Show (16:9)</PresentationFormat>
  <Paragraphs>109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Simple Light</vt:lpstr>
      <vt:lpstr>Office Theme</vt:lpstr>
      <vt:lpstr>Data Analytics - Capstone Project</vt:lpstr>
      <vt:lpstr>The Team</vt:lpstr>
      <vt:lpstr>Project Details</vt:lpstr>
      <vt:lpstr>Tools/ 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- Capstone Project</dc:title>
  <dc:creator>Vipul Bharakhada</dc:creator>
  <cp:lastModifiedBy>Bharakhada, Nisha</cp:lastModifiedBy>
  <cp:revision>8</cp:revision>
  <dcterms:modified xsi:type="dcterms:W3CDTF">2021-08-16T02:03:36Z</dcterms:modified>
</cp:coreProperties>
</file>