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7" r:id="rId5"/>
    <p:sldId id="266" r:id="rId6"/>
    <p:sldId id="265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ZqaCToABr8xb6MjxNRH6SjwsC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7A4D0-A63C-44DE-8575-C4E3B83B16CD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47DA15-4D3F-4666-AF0E-0520BE51D5B5}">
      <dgm:prSet/>
      <dgm:spPr/>
      <dgm:t>
        <a:bodyPr/>
        <a:lstStyle/>
        <a:p>
          <a:r>
            <a:rPr lang="en-US" b="0" i="0">
              <a:solidFill>
                <a:schemeClr val="accent1">
                  <a:lumMod val="75000"/>
                </a:schemeClr>
              </a:solidFill>
            </a:rPr>
            <a:t>List of dataset reviewed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3B10E76-93EF-4CE7-958E-85E61AE13E76}" type="parTrans" cxnId="{E38C6D0D-E9F7-4E00-8DD5-F0285C5A9DEA}">
      <dgm:prSet/>
      <dgm:spPr/>
      <dgm:t>
        <a:bodyPr/>
        <a:lstStyle/>
        <a:p>
          <a:endParaRPr lang="en-US"/>
        </a:p>
      </dgm:t>
    </dgm:pt>
    <dgm:pt modelId="{EA10A0A1-6C88-45E0-8A17-09B11F5787AD}" type="sibTrans" cxnId="{E38C6D0D-E9F7-4E00-8DD5-F0285C5A9DEA}">
      <dgm:prSet/>
      <dgm:spPr/>
      <dgm:t>
        <a:bodyPr/>
        <a:lstStyle/>
        <a:p>
          <a:endParaRPr lang="en-US"/>
        </a:p>
      </dgm:t>
    </dgm:pt>
    <dgm:pt modelId="{21A8D14C-EC6B-439D-B2A5-A356FF5D68C4}">
      <dgm:prSet/>
      <dgm:spPr/>
      <dgm:t>
        <a:bodyPr/>
        <a:lstStyle/>
        <a:p>
          <a:r>
            <a:rPr lang="en-US" b="0" i="0">
              <a:solidFill>
                <a:schemeClr val="accent1">
                  <a:lumMod val="75000"/>
                </a:schemeClr>
              </a:solidFill>
            </a:rPr>
            <a:t>Selection of dataset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573FD6A-E1C4-468A-9244-94243AE41362}" type="parTrans" cxnId="{1226C73F-459C-49E5-937F-9C0A362C5003}">
      <dgm:prSet/>
      <dgm:spPr/>
      <dgm:t>
        <a:bodyPr/>
        <a:lstStyle/>
        <a:p>
          <a:endParaRPr lang="en-US"/>
        </a:p>
      </dgm:t>
    </dgm:pt>
    <dgm:pt modelId="{5FFE0DDF-06E8-49C7-BD28-B7BF291D818D}" type="sibTrans" cxnId="{1226C73F-459C-49E5-937F-9C0A362C5003}">
      <dgm:prSet/>
      <dgm:spPr/>
      <dgm:t>
        <a:bodyPr/>
        <a:lstStyle/>
        <a:p>
          <a:endParaRPr lang="en-US"/>
        </a:p>
      </dgm:t>
    </dgm:pt>
    <dgm:pt modelId="{01EDDA5B-865F-4100-A687-20A39280B405}">
      <dgm:prSet/>
      <dgm:spPr/>
      <dgm:t>
        <a:bodyPr/>
        <a:lstStyle/>
        <a:p>
          <a:r>
            <a:rPr lang="en-US" b="0" i="0">
              <a:solidFill>
                <a:schemeClr val="accent1">
                  <a:lumMod val="75000"/>
                </a:schemeClr>
              </a:solidFill>
            </a:rPr>
            <a:t>Reasons for selection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1F683876-9BF8-482A-9FD8-6B78BCDE9CD2}" type="parTrans" cxnId="{DCF35D8A-A3AF-4AEF-9AF6-D7538C29643B}">
      <dgm:prSet/>
      <dgm:spPr/>
      <dgm:t>
        <a:bodyPr/>
        <a:lstStyle/>
        <a:p>
          <a:endParaRPr lang="en-US"/>
        </a:p>
      </dgm:t>
    </dgm:pt>
    <dgm:pt modelId="{DC8B00BF-5D28-4795-9E1E-BE30127D9423}" type="sibTrans" cxnId="{DCF35D8A-A3AF-4AEF-9AF6-D7538C29643B}">
      <dgm:prSet/>
      <dgm:spPr/>
      <dgm:t>
        <a:bodyPr/>
        <a:lstStyle/>
        <a:p>
          <a:endParaRPr lang="en-US"/>
        </a:p>
      </dgm:t>
    </dgm:pt>
    <dgm:pt modelId="{728EE827-E13C-4006-A8A8-BA313571790B}">
      <dgm:prSet/>
      <dgm:spPr/>
      <dgm:t>
        <a:bodyPr/>
        <a:lstStyle/>
        <a:p>
          <a:r>
            <a:rPr lang="en-US" b="0" i="0" dirty="0">
              <a:solidFill>
                <a:schemeClr val="accent1">
                  <a:lumMod val="75000"/>
                </a:schemeClr>
              </a:solidFill>
            </a:rPr>
            <a:t>Description of the of data source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7BC01483-6E6F-4C70-BECD-0C6D12F84BB3}" type="parTrans" cxnId="{73A43F17-F60C-4B52-A2BB-03C0946A5BCC}">
      <dgm:prSet/>
      <dgm:spPr/>
      <dgm:t>
        <a:bodyPr/>
        <a:lstStyle/>
        <a:p>
          <a:endParaRPr lang="en-US"/>
        </a:p>
      </dgm:t>
    </dgm:pt>
    <dgm:pt modelId="{296262B5-8E15-4C17-BE95-607034983B1B}" type="sibTrans" cxnId="{73A43F17-F60C-4B52-A2BB-03C0946A5BCC}">
      <dgm:prSet/>
      <dgm:spPr/>
      <dgm:t>
        <a:bodyPr/>
        <a:lstStyle/>
        <a:p>
          <a:endParaRPr lang="en-US"/>
        </a:p>
      </dgm:t>
    </dgm:pt>
    <dgm:pt modelId="{9EF42406-97EC-4FDF-9707-4F027ED17BFB}">
      <dgm:prSet/>
      <dgm:spPr/>
      <dgm:t>
        <a:bodyPr/>
        <a:lstStyle/>
        <a:p>
          <a:r>
            <a:rPr lang="en-US" b="0" i="0" dirty="0">
              <a:solidFill>
                <a:schemeClr val="accent1">
                  <a:lumMod val="75000"/>
                </a:schemeClr>
              </a:solidFill>
            </a:rPr>
            <a:t>ML Model for prediction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A110CA2-03DE-4F08-B7C2-6C4A1B0DFB3F}" type="parTrans" cxnId="{5C9AB6EA-4729-4903-A313-BCCA6C209A81}">
      <dgm:prSet/>
      <dgm:spPr/>
      <dgm:t>
        <a:bodyPr/>
        <a:lstStyle/>
        <a:p>
          <a:endParaRPr lang="en-US"/>
        </a:p>
      </dgm:t>
    </dgm:pt>
    <dgm:pt modelId="{B1D62993-E729-422E-9035-176F9C4A2BFB}" type="sibTrans" cxnId="{5C9AB6EA-4729-4903-A313-BCCA6C209A81}">
      <dgm:prSet/>
      <dgm:spPr/>
      <dgm:t>
        <a:bodyPr/>
        <a:lstStyle/>
        <a:p>
          <a:endParaRPr lang="en-US"/>
        </a:p>
      </dgm:t>
    </dgm:pt>
    <dgm:pt modelId="{94D111D3-DE98-4DC2-974B-76047547B7E6}" type="pres">
      <dgm:prSet presAssocID="{3867A4D0-A63C-44DE-8575-C4E3B83B16CD}" presName="outerComposite" presStyleCnt="0">
        <dgm:presLayoutVars>
          <dgm:chMax val="5"/>
          <dgm:dir/>
          <dgm:resizeHandles val="exact"/>
        </dgm:presLayoutVars>
      </dgm:prSet>
      <dgm:spPr/>
    </dgm:pt>
    <dgm:pt modelId="{6C910DB7-DABD-40E5-ABF8-EAE348D2ABCA}" type="pres">
      <dgm:prSet presAssocID="{3867A4D0-A63C-44DE-8575-C4E3B83B16CD}" presName="dummyMaxCanvas" presStyleCnt="0">
        <dgm:presLayoutVars/>
      </dgm:prSet>
      <dgm:spPr/>
    </dgm:pt>
    <dgm:pt modelId="{A0EDBB45-B73A-4009-86CA-C977B359F5CB}" type="pres">
      <dgm:prSet presAssocID="{3867A4D0-A63C-44DE-8575-C4E3B83B16CD}" presName="FiveNodes_1" presStyleLbl="node1" presStyleIdx="0" presStyleCnt="5" custLinFactNeighborY="-1233">
        <dgm:presLayoutVars>
          <dgm:bulletEnabled val="1"/>
        </dgm:presLayoutVars>
      </dgm:prSet>
      <dgm:spPr/>
    </dgm:pt>
    <dgm:pt modelId="{9EA892BD-2397-4869-A2AA-AB51BA1898C9}" type="pres">
      <dgm:prSet presAssocID="{3867A4D0-A63C-44DE-8575-C4E3B83B16CD}" presName="FiveNodes_2" presStyleLbl="node1" presStyleIdx="1" presStyleCnt="5" custLinFactNeighborY="-1233">
        <dgm:presLayoutVars>
          <dgm:bulletEnabled val="1"/>
        </dgm:presLayoutVars>
      </dgm:prSet>
      <dgm:spPr/>
    </dgm:pt>
    <dgm:pt modelId="{89D547D7-A615-4E74-8646-9F106C00D822}" type="pres">
      <dgm:prSet presAssocID="{3867A4D0-A63C-44DE-8575-C4E3B83B16CD}" presName="FiveNodes_3" presStyleLbl="node1" presStyleIdx="2" presStyleCnt="5" custLinFactNeighborY="-1233">
        <dgm:presLayoutVars>
          <dgm:bulletEnabled val="1"/>
        </dgm:presLayoutVars>
      </dgm:prSet>
      <dgm:spPr/>
    </dgm:pt>
    <dgm:pt modelId="{17131051-C4C8-47A9-AD75-6B4D0539570D}" type="pres">
      <dgm:prSet presAssocID="{3867A4D0-A63C-44DE-8575-C4E3B83B16CD}" presName="FiveNodes_4" presStyleLbl="node1" presStyleIdx="3" presStyleCnt="5" custLinFactNeighborY="-1233">
        <dgm:presLayoutVars>
          <dgm:bulletEnabled val="1"/>
        </dgm:presLayoutVars>
      </dgm:prSet>
      <dgm:spPr/>
    </dgm:pt>
    <dgm:pt modelId="{5E3170AE-5165-477B-A10F-957ED7674D97}" type="pres">
      <dgm:prSet presAssocID="{3867A4D0-A63C-44DE-8575-C4E3B83B16CD}" presName="FiveNodes_5" presStyleLbl="node1" presStyleIdx="4" presStyleCnt="5" custLinFactNeighborY="-1233">
        <dgm:presLayoutVars>
          <dgm:bulletEnabled val="1"/>
        </dgm:presLayoutVars>
      </dgm:prSet>
      <dgm:spPr/>
    </dgm:pt>
    <dgm:pt modelId="{35BD4879-C8EF-468A-A9B8-B2B1E874EDC5}" type="pres">
      <dgm:prSet presAssocID="{3867A4D0-A63C-44DE-8575-C4E3B83B16CD}" presName="FiveConn_1-2" presStyleLbl="fgAccFollowNode1" presStyleIdx="0" presStyleCnt="4">
        <dgm:presLayoutVars>
          <dgm:bulletEnabled val="1"/>
        </dgm:presLayoutVars>
      </dgm:prSet>
      <dgm:spPr/>
    </dgm:pt>
    <dgm:pt modelId="{F24AB3B7-C20E-4826-B0D0-99FC39E7132C}" type="pres">
      <dgm:prSet presAssocID="{3867A4D0-A63C-44DE-8575-C4E3B83B16CD}" presName="FiveConn_2-3" presStyleLbl="fgAccFollowNode1" presStyleIdx="1" presStyleCnt="4">
        <dgm:presLayoutVars>
          <dgm:bulletEnabled val="1"/>
        </dgm:presLayoutVars>
      </dgm:prSet>
      <dgm:spPr/>
    </dgm:pt>
    <dgm:pt modelId="{A6E3B930-F042-4E69-AE79-15BD58142B1C}" type="pres">
      <dgm:prSet presAssocID="{3867A4D0-A63C-44DE-8575-C4E3B83B16CD}" presName="FiveConn_3-4" presStyleLbl="fgAccFollowNode1" presStyleIdx="2" presStyleCnt="4">
        <dgm:presLayoutVars>
          <dgm:bulletEnabled val="1"/>
        </dgm:presLayoutVars>
      </dgm:prSet>
      <dgm:spPr/>
    </dgm:pt>
    <dgm:pt modelId="{C492FF0B-7A6F-4821-9ED7-C411BBF624E6}" type="pres">
      <dgm:prSet presAssocID="{3867A4D0-A63C-44DE-8575-C4E3B83B16CD}" presName="FiveConn_4-5" presStyleLbl="fgAccFollowNode1" presStyleIdx="3" presStyleCnt="4">
        <dgm:presLayoutVars>
          <dgm:bulletEnabled val="1"/>
        </dgm:presLayoutVars>
      </dgm:prSet>
      <dgm:spPr/>
    </dgm:pt>
    <dgm:pt modelId="{CF6BA81C-37A7-44C5-B648-5884EC697717}" type="pres">
      <dgm:prSet presAssocID="{3867A4D0-A63C-44DE-8575-C4E3B83B16CD}" presName="FiveNodes_1_text" presStyleLbl="node1" presStyleIdx="4" presStyleCnt="5">
        <dgm:presLayoutVars>
          <dgm:bulletEnabled val="1"/>
        </dgm:presLayoutVars>
      </dgm:prSet>
      <dgm:spPr/>
    </dgm:pt>
    <dgm:pt modelId="{2301113F-4159-41DB-BDFB-2E6C97206B6C}" type="pres">
      <dgm:prSet presAssocID="{3867A4D0-A63C-44DE-8575-C4E3B83B16CD}" presName="FiveNodes_2_text" presStyleLbl="node1" presStyleIdx="4" presStyleCnt="5">
        <dgm:presLayoutVars>
          <dgm:bulletEnabled val="1"/>
        </dgm:presLayoutVars>
      </dgm:prSet>
      <dgm:spPr/>
    </dgm:pt>
    <dgm:pt modelId="{58269D9B-A592-4E70-9143-FEC93A8DD81C}" type="pres">
      <dgm:prSet presAssocID="{3867A4D0-A63C-44DE-8575-C4E3B83B16CD}" presName="FiveNodes_3_text" presStyleLbl="node1" presStyleIdx="4" presStyleCnt="5">
        <dgm:presLayoutVars>
          <dgm:bulletEnabled val="1"/>
        </dgm:presLayoutVars>
      </dgm:prSet>
      <dgm:spPr/>
    </dgm:pt>
    <dgm:pt modelId="{2525056B-DFC6-45CF-916F-2223EC6F5AFA}" type="pres">
      <dgm:prSet presAssocID="{3867A4D0-A63C-44DE-8575-C4E3B83B16CD}" presName="FiveNodes_4_text" presStyleLbl="node1" presStyleIdx="4" presStyleCnt="5">
        <dgm:presLayoutVars>
          <dgm:bulletEnabled val="1"/>
        </dgm:presLayoutVars>
      </dgm:prSet>
      <dgm:spPr/>
    </dgm:pt>
    <dgm:pt modelId="{E3583C85-60DC-4844-9524-EB30E73CCF1B}" type="pres">
      <dgm:prSet presAssocID="{3867A4D0-A63C-44DE-8575-C4E3B83B16C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8C6D0D-E9F7-4E00-8DD5-F0285C5A9DEA}" srcId="{3867A4D0-A63C-44DE-8575-C4E3B83B16CD}" destId="{9947DA15-4D3F-4666-AF0E-0520BE51D5B5}" srcOrd="0" destOrd="0" parTransId="{53B10E76-93EF-4CE7-958E-85E61AE13E76}" sibTransId="{EA10A0A1-6C88-45E0-8A17-09B11F5787AD}"/>
    <dgm:cxn modelId="{620FFE10-C30B-4CCD-8F30-61B0C502E4F7}" type="presOf" srcId="{9EF42406-97EC-4FDF-9707-4F027ED17BFB}" destId="{5E3170AE-5165-477B-A10F-957ED7674D97}" srcOrd="0" destOrd="0" presId="urn:microsoft.com/office/officeart/2005/8/layout/vProcess5"/>
    <dgm:cxn modelId="{73A43F17-F60C-4B52-A2BB-03C0946A5BCC}" srcId="{3867A4D0-A63C-44DE-8575-C4E3B83B16CD}" destId="{728EE827-E13C-4006-A8A8-BA313571790B}" srcOrd="3" destOrd="0" parTransId="{7BC01483-6E6F-4C70-BECD-0C6D12F84BB3}" sibTransId="{296262B5-8E15-4C17-BE95-607034983B1B}"/>
    <dgm:cxn modelId="{5F45FA22-4DD9-4AC3-AB01-F16313CB421B}" type="presOf" srcId="{728EE827-E13C-4006-A8A8-BA313571790B}" destId="{17131051-C4C8-47A9-AD75-6B4D0539570D}" srcOrd="0" destOrd="0" presId="urn:microsoft.com/office/officeart/2005/8/layout/vProcess5"/>
    <dgm:cxn modelId="{2770082D-7128-49C5-9AE0-A04B5B02427D}" type="presOf" srcId="{9EF42406-97EC-4FDF-9707-4F027ED17BFB}" destId="{E3583C85-60DC-4844-9524-EB30E73CCF1B}" srcOrd="1" destOrd="0" presId="urn:microsoft.com/office/officeart/2005/8/layout/vProcess5"/>
    <dgm:cxn modelId="{5E785136-8B93-4D77-AB88-58C5D6710557}" type="presOf" srcId="{21A8D14C-EC6B-439D-B2A5-A356FF5D68C4}" destId="{2301113F-4159-41DB-BDFB-2E6C97206B6C}" srcOrd="1" destOrd="0" presId="urn:microsoft.com/office/officeart/2005/8/layout/vProcess5"/>
    <dgm:cxn modelId="{1226C73F-459C-49E5-937F-9C0A362C5003}" srcId="{3867A4D0-A63C-44DE-8575-C4E3B83B16CD}" destId="{21A8D14C-EC6B-439D-B2A5-A356FF5D68C4}" srcOrd="1" destOrd="0" parTransId="{5573FD6A-E1C4-468A-9244-94243AE41362}" sibTransId="{5FFE0DDF-06E8-49C7-BD28-B7BF291D818D}"/>
    <dgm:cxn modelId="{9D397351-7107-4118-83F9-CB53DE87BD95}" type="presOf" srcId="{21A8D14C-EC6B-439D-B2A5-A356FF5D68C4}" destId="{9EA892BD-2397-4869-A2AA-AB51BA1898C9}" srcOrd="0" destOrd="0" presId="urn:microsoft.com/office/officeart/2005/8/layout/vProcess5"/>
    <dgm:cxn modelId="{70AFB482-7A67-41FB-A87F-5B69A5567CCE}" type="presOf" srcId="{9947DA15-4D3F-4666-AF0E-0520BE51D5B5}" destId="{A0EDBB45-B73A-4009-86CA-C977B359F5CB}" srcOrd="0" destOrd="0" presId="urn:microsoft.com/office/officeart/2005/8/layout/vProcess5"/>
    <dgm:cxn modelId="{DCF35D8A-A3AF-4AEF-9AF6-D7538C29643B}" srcId="{3867A4D0-A63C-44DE-8575-C4E3B83B16CD}" destId="{01EDDA5B-865F-4100-A687-20A39280B405}" srcOrd="2" destOrd="0" parTransId="{1F683876-9BF8-482A-9FD8-6B78BCDE9CD2}" sibTransId="{DC8B00BF-5D28-4795-9E1E-BE30127D9423}"/>
    <dgm:cxn modelId="{BF3CF28B-332C-4881-8540-B892F3B3E0D3}" type="presOf" srcId="{01EDDA5B-865F-4100-A687-20A39280B405}" destId="{58269D9B-A592-4E70-9143-FEC93A8DD81C}" srcOrd="1" destOrd="0" presId="urn:microsoft.com/office/officeart/2005/8/layout/vProcess5"/>
    <dgm:cxn modelId="{BE541593-ADC2-4142-9818-D2C72B32283B}" type="presOf" srcId="{3867A4D0-A63C-44DE-8575-C4E3B83B16CD}" destId="{94D111D3-DE98-4DC2-974B-76047547B7E6}" srcOrd="0" destOrd="0" presId="urn:microsoft.com/office/officeart/2005/8/layout/vProcess5"/>
    <dgm:cxn modelId="{7FFA06A0-24EF-4AAD-AE87-CDC1431BBBB0}" type="presOf" srcId="{728EE827-E13C-4006-A8A8-BA313571790B}" destId="{2525056B-DFC6-45CF-916F-2223EC6F5AFA}" srcOrd="1" destOrd="0" presId="urn:microsoft.com/office/officeart/2005/8/layout/vProcess5"/>
    <dgm:cxn modelId="{1C5B0FA7-9BDD-42CA-BC07-D1F9F9FFE87B}" type="presOf" srcId="{5FFE0DDF-06E8-49C7-BD28-B7BF291D818D}" destId="{F24AB3B7-C20E-4826-B0D0-99FC39E7132C}" srcOrd="0" destOrd="0" presId="urn:microsoft.com/office/officeart/2005/8/layout/vProcess5"/>
    <dgm:cxn modelId="{C34D3CC2-6628-4B69-93EA-787E0037A03A}" type="presOf" srcId="{296262B5-8E15-4C17-BE95-607034983B1B}" destId="{C492FF0B-7A6F-4821-9ED7-C411BBF624E6}" srcOrd="0" destOrd="0" presId="urn:microsoft.com/office/officeart/2005/8/layout/vProcess5"/>
    <dgm:cxn modelId="{588B9CD1-D90A-4905-B697-0B455C24BCE9}" type="presOf" srcId="{DC8B00BF-5D28-4795-9E1E-BE30127D9423}" destId="{A6E3B930-F042-4E69-AE79-15BD58142B1C}" srcOrd="0" destOrd="0" presId="urn:microsoft.com/office/officeart/2005/8/layout/vProcess5"/>
    <dgm:cxn modelId="{C28EE3E0-CA8F-4EFA-B863-01CDE957CE55}" type="presOf" srcId="{EA10A0A1-6C88-45E0-8A17-09B11F5787AD}" destId="{35BD4879-C8EF-468A-A9B8-B2B1E874EDC5}" srcOrd="0" destOrd="0" presId="urn:microsoft.com/office/officeart/2005/8/layout/vProcess5"/>
    <dgm:cxn modelId="{5C9AB6EA-4729-4903-A313-BCCA6C209A81}" srcId="{3867A4D0-A63C-44DE-8575-C4E3B83B16CD}" destId="{9EF42406-97EC-4FDF-9707-4F027ED17BFB}" srcOrd="4" destOrd="0" parTransId="{9A110CA2-03DE-4F08-B7C2-6C4A1B0DFB3F}" sibTransId="{B1D62993-E729-422E-9035-176F9C4A2BFB}"/>
    <dgm:cxn modelId="{2E027BEE-2E4A-49D0-ABD6-B2199CB8AB6F}" type="presOf" srcId="{9947DA15-4D3F-4666-AF0E-0520BE51D5B5}" destId="{CF6BA81C-37A7-44C5-B648-5884EC697717}" srcOrd="1" destOrd="0" presId="urn:microsoft.com/office/officeart/2005/8/layout/vProcess5"/>
    <dgm:cxn modelId="{55A552FC-C8F1-4410-8391-0FFA7978F9AA}" type="presOf" srcId="{01EDDA5B-865F-4100-A687-20A39280B405}" destId="{89D547D7-A615-4E74-8646-9F106C00D822}" srcOrd="0" destOrd="0" presId="urn:microsoft.com/office/officeart/2005/8/layout/vProcess5"/>
    <dgm:cxn modelId="{3AB1669A-A923-48BA-9AD3-19CD215971F9}" type="presParOf" srcId="{94D111D3-DE98-4DC2-974B-76047547B7E6}" destId="{6C910DB7-DABD-40E5-ABF8-EAE348D2ABCA}" srcOrd="0" destOrd="0" presId="urn:microsoft.com/office/officeart/2005/8/layout/vProcess5"/>
    <dgm:cxn modelId="{00B47B3A-3A24-4753-8A8A-94245B0D12B3}" type="presParOf" srcId="{94D111D3-DE98-4DC2-974B-76047547B7E6}" destId="{A0EDBB45-B73A-4009-86CA-C977B359F5CB}" srcOrd="1" destOrd="0" presId="urn:microsoft.com/office/officeart/2005/8/layout/vProcess5"/>
    <dgm:cxn modelId="{D9249905-A0C2-4A44-8748-B0D03AD00F98}" type="presParOf" srcId="{94D111D3-DE98-4DC2-974B-76047547B7E6}" destId="{9EA892BD-2397-4869-A2AA-AB51BA1898C9}" srcOrd="2" destOrd="0" presId="urn:microsoft.com/office/officeart/2005/8/layout/vProcess5"/>
    <dgm:cxn modelId="{63A63E3C-37CD-4232-B78A-FAE604C18E59}" type="presParOf" srcId="{94D111D3-DE98-4DC2-974B-76047547B7E6}" destId="{89D547D7-A615-4E74-8646-9F106C00D822}" srcOrd="3" destOrd="0" presId="urn:microsoft.com/office/officeart/2005/8/layout/vProcess5"/>
    <dgm:cxn modelId="{8DDCBFD7-7342-4B9C-B91C-7CEA1ED8C174}" type="presParOf" srcId="{94D111D3-DE98-4DC2-974B-76047547B7E6}" destId="{17131051-C4C8-47A9-AD75-6B4D0539570D}" srcOrd="4" destOrd="0" presId="urn:microsoft.com/office/officeart/2005/8/layout/vProcess5"/>
    <dgm:cxn modelId="{82259D29-EDD4-4921-8B74-7F5F77EB7D65}" type="presParOf" srcId="{94D111D3-DE98-4DC2-974B-76047547B7E6}" destId="{5E3170AE-5165-477B-A10F-957ED7674D97}" srcOrd="5" destOrd="0" presId="urn:microsoft.com/office/officeart/2005/8/layout/vProcess5"/>
    <dgm:cxn modelId="{BD8E30C4-A66D-47E2-98C7-F8F83144BEE4}" type="presParOf" srcId="{94D111D3-DE98-4DC2-974B-76047547B7E6}" destId="{35BD4879-C8EF-468A-A9B8-B2B1E874EDC5}" srcOrd="6" destOrd="0" presId="urn:microsoft.com/office/officeart/2005/8/layout/vProcess5"/>
    <dgm:cxn modelId="{1352537C-082F-449F-8178-24041B8B58DD}" type="presParOf" srcId="{94D111D3-DE98-4DC2-974B-76047547B7E6}" destId="{F24AB3B7-C20E-4826-B0D0-99FC39E7132C}" srcOrd="7" destOrd="0" presId="urn:microsoft.com/office/officeart/2005/8/layout/vProcess5"/>
    <dgm:cxn modelId="{51A21164-22E0-4C98-9AFC-3C3C62EC2164}" type="presParOf" srcId="{94D111D3-DE98-4DC2-974B-76047547B7E6}" destId="{A6E3B930-F042-4E69-AE79-15BD58142B1C}" srcOrd="8" destOrd="0" presId="urn:microsoft.com/office/officeart/2005/8/layout/vProcess5"/>
    <dgm:cxn modelId="{A9F7F7C7-5869-4941-8889-3D814703CD1C}" type="presParOf" srcId="{94D111D3-DE98-4DC2-974B-76047547B7E6}" destId="{C492FF0B-7A6F-4821-9ED7-C411BBF624E6}" srcOrd="9" destOrd="0" presId="urn:microsoft.com/office/officeart/2005/8/layout/vProcess5"/>
    <dgm:cxn modelId="{7A32FA02-DA2E-4348-BF58-E51B8800AA62}" type="presParOf" srcId="{94D111D3-DE98-4DC2-974B-76047547B7E6}" destId="{CF6BA81C-37A7-44C5-B648-5884EC697717}" srcOrd="10" destOrd="0" presId="urn:microsoft.com/office/officeart/2005/8/layout/vProcess5"/>
    <dgm:cxn modelId="{C202868B-5190-4AAB-94B0-929E8F3F3C36}" type="presParOf" srcId="{94D111D3-DE98-4DC2-974B-76047547B7E6}" destId="{2301113F-4159-41DB-BDFB-2E6C97206B6C}" srcOrd="11" destOrd="0" presId="urn:microsoft.com/office/officeart/2005/8/layout/vProcess5"/>
    <dgm:cxn modelId="{AC654BB3-BA36-4622-8672-00A6CEC59E3B}" type="presParOf" srcId="{94D111D3-DE98-4DC2-974B-76047547B7E6}" destId="{58269D9B-A592-4E70-9143-FEC93A8DD81C}" srcOrd="12" destOrd="0" presId="urn:microsoft.com/office/officeart/2005/8/layout/vProcess5"/>
    <dgm:cxn modelId="{6B1747C6-8E67-48A3-9B23-9C4CFA932E26}" type="presParOf" srcId="{94D111D3-DE98-4DC2-974B-76047547B7E6}" destId="{2525056B-DFC6-45CF-916F-2223EC6F5AFA}" srcOrd="13" destOrd="0" presId="urn:microsoft.com/office/officeart/2005/8/layout/vProcess5"/>
    <dgm:cxn modelId="{921D40B0-C95B-47E8-B1B8-A25AA147A7AF}" type="presParOf" srcId="{94D111D3-DE98-4DC2-974B-76047547B7E6}" destId="{E3583C85-60DC-4844-9524-EB30E73CCF1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DBB45-B73A-4009-86CA-C977B359F5CB}">
      <dsp:nvSpPr>
        <dsp:cNvPr id="0" name=""/>
        <dsp:cNvSpPr/>
      </dsp:nvSpPr>
      <dsp:spPr>
        <a:xfrm>
          <a:off x="0" y="0"/>
          <a:ext cx="2658233" cy="4715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1">
                  <a:lumMod val="75000"/>
                </a:schemeClr>
              </a:solidFill>
            </a:rPr>
            <a:t>List of dataset reviewed</a:t>
          </a:r>
          <a:endParaRPr lang="en-US" sz="1300" kern="1200">
            <a:solidFill>
              <a:schemeClr val="accent1">
                <a:lumMod val="75000"/>
              </a:schemeClr>
            </a:solidFill>
          </a:endParaRPr>
        </a:p>
      </dsp:txBody>
      <dsp:txXfrm>
        <a:off x="13811" y="13811"/>
        <a:ext cx="2094237" cy="443915"/>
      </dsp:txXfrm>
    </dsp:sp>
    <dsp:sp modelId="{9EA892BD-2397-4869-A2AA-AB51BA1898C9}">
      <dsp:nvSpPr>
        <dsp:cNvPr id="0" name=""/>
        <dsp:cNvSpPr/>
      </dsp:nvSpPr>
      <dsp:spPr>
        <a:xfrm>
          <a:off x="198504" y="531214"/>
          <a:ext cx="2658233" cy="471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1">
                  <a:lumMod val="75000"/>
                </a:schemeClr>
              </a:solidFill>
            </a:rPr>
            <a:t>Selection of dataset</a:t>
          </a:r>
          <a:endParaRPr lang="en-US" sz="1300" kern="1200">
            <a:solidFill>
              <a:schemeClr val="accent1">
                <a:lumMod val="75000"/>
              </a:schemeClr>
            </a:solidFill>
          </a:endParaRPr>
        </a:p>
      </dsp:txBody>
      <dsp:txXfrm>
        <a:off x="212315" y="545025"/>
        <a:ext cx="2125607" cy="443915"/>
      </dsp:txXfrm>
    </dsp:sp>
    <dsp:sp modelId="{89D547D7-A615-4E74-8646-9F106C00D822}">
      <dsp:nvSpPr>
        <dsp:cNvPr id="0" name=""/>
        <dsp:cNvSpPr/>
      </dsp:nvSpPr>
      <dsp:spPr>
        <a:xfrm>
          <a:off x="397008" y="1068242"/>
          <a:ext cx="2658233" cy="4715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1">
                  <a:lumMod val="75000"/>
                </a:schemeClr>
              </a:solidFill>
            </a:rPr>
            <a:t>Reasons for selection</a:t>
          </a:r>
          <a:endParaRPr lang="en-US" sz="1300" kern="1200">
            <a:solidFill>
              <a:schemeClr val="accent1">
                <a:lumMod val="75000"/>
              </a:schemeClr>
            </a:solidFill>
          </a:endParaRPr>
        </a:p>
      </dsp:txBody>
      <dsp:txXfrm>
        <a:off x="410819" y="1082053"/>
        <a:ext cx="2125607" cy="443915"/>
      </dsp:txXfrm>
    </dsp:sp>
    <dsp:sp modelId="{17131051-C4C8-47A9-AD75-6B4D0539570D}">
      <dsp:nvSpPr>
        <dsp:cNvPr id="0" name=""/>
        <dsp:cNvSpPr/>
      </dsp:nvSpPr>
      <dsp:spPr>
        <a:xfrm>
          <a:off x="595513" y="1605271"/>
          <a:ext cx="2658233" cy="4715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accent1">
                  <a:lumMod val="75000"/>
                </a:schemeClr>
              </a:solidFill>
            </a:rPr>
            <a:t>Description of the of data source</a:t>
          </a:r>
          <a:endParaRPr lang="en-US" sz="1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09324" y="1619082"/>
        <a:ext cx="2125607" cy="443915"/>
      </dsp:txXfrm>
    </dsp:sp>
    <dsp:sp modelId="{5E3170AE-5165-477B-A10F-957ED7674D97}">
      <dsp:nvSpPr>
        <dsp:cNvPr id="0" name=""/>
        <dsp:cNvSpPr/>
      </dsp:nvSpPr>
      <dsp:spPr>
        <a:xfrm>
          <a:off x="794017" y="2142299"/>
          <a:ext cx="2658233" cy="4715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accent1">
                  <a:lumMod val="75000"/>
                </a:schemeClr>
              </a:solidFill>
            </a:rPr>
            <a:t>ML Model for prediction</a:t>
          </a:r>
          <a:endParaRPr lang="en-US" sz="1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7828" y="2156110"/>
        <a:ext cx="2125607" cy="443915"/>
      </dsp:txXfrm>
    </dsp:sp>
    <dsp:sp modelId="{35BD4879-C8EF-468A-A9B8-B2B1E874EDC5}">
      <dsp:nvSpPr>
        <dsp:cNvPr id="0" name=""/>
        <dsp:cNvSpPr/>
      </dsp:nvSpPr>
      <dsp:spPr>
        <a:xfrm>
          <a:off x="2351734" y="344484"/>
          <a:ext cx="306499" cy="30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20696" y="344484"/>
        <a:ext cx="168575" cy="230640"/>
      </dsp:txXfrm>
    </dsp:sp>
    <dsp:sp modelId="{F24AB3B7-C20E-4826-B0D0-99FC39E7132C}">
      <dsp:nvSpPr>
        <dsp:cNvPr id="0" name=""/>
        <dsp:cNvSpPr/>
      </dsp:nvSpPr>
      <dsp:spPr>
        <a:xfrm>
          <a:off x="2550238" y="881512"/>
          <a:ext cx="306499" cy="30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19200" y="881512"/>
        <a:ext cx="168575" cy="230640"/>
      </dsp:txXfrm>
    </dsp:sp>
    <dsp:sp modelId="{A6E3B930-F042-4E69-AE79-15BD58142B1C}">
      <dsp:nvSpPr>
        <dsp:cNvPr id="0" name=""/>
        <dsp:cNvSpPr/>
      </dsp:nvSpPr>
      <dsp:spPr>
        <a:xfrm>
          <a:off x="2748742" y="1410682"/>
          <a:ext cx="306499" cy="30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817704" y="1410682"/>
        <a:ext cx="168575" cy="230640"/>
      </dsp:txXfrm>
    </dsp:sp>
    <dsp:sp modelId="{C492FF0B-7A6F-4821-9ED7-C411BBF624E6}">
      <dsp:nvSpPr>
        <dsp:cNvPr id="0" name=""/>
        <dsp:cNvSpPr/>
      </dsp:nvSpPr>
      <dsp:spPr>
        <a:xfrm>
          <a:off x="2947247" y="1952949"/>
          <a:ext cx="306499" cy="30649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16209" y="1952949"/>
        <a:ext cx="168575" cy="230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Microsoft Excel - To view the data once csv file is downloaded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Postgres SQL - To create a database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Python (Jupyter Notebook)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QBD - To create ERD diagram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Github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Google Drive - To keep all the documents at one central location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8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Microsoft Excel - To view the data once csv file is downloaded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Postgres SQL - To create a database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Python (Jupyter Notebook)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QBD - To create ERD diagram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Github</a:t>
            </a:r>
            <a:endParaRPr sz="11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</a:rPr>
              <a:t>Google Drive - To keep all the documents at one central location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A941-9EB6-4899-9C64-A3FC9128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6B9C4-AC9F-4E52-9545-255A53F3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4ACE-E296-4643-A881-EDBE25D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1F76-72C4-4D16-9187-D2C5F03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799B-B006-4872-B839-387230EB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9017-0791-4B92-9948-B43AB5A5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9ADA-ED3D-42E5-B677-DD981848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FFDA-D5B8-42D3-B123-53185C5F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D831-C48B-41FA-965F-26AA9E2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DC795-87E5-470F-A733-9A3C9A81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9937-C43D-4126-AB7E-89AB4A85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FEBA-381B-4755-9CE7-FE1E37E6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97C4-2B42-4C89-BF6F-3855AA73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F7EE-CB6E-4737-A2A7-448FE369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D015-497D-4F6F-8E88-2F8ACAF1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5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4D0F-900D-4C89-A7B4-D3B609E6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FB37-F745-4AEB-BBBD-7E4577E9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B3BF-C47B-4A5F-B1F6-EA4E59C8D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DAE4C-B38B-4A42-AB85-5346CF9E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AFCA-E8AE-4C8A-9F2E-5945177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BFC6-B02C-442A-994D-BBE18868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9E41-EB4A-43C5-A102-650840D1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DEB1B-BB95-4096-9DD8-8C95E6C5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78EB-C82D-4816-A881-E1619DA4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091EE-A500-44ED-A0BC-966F2B00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619F2-2197-4A69-BAC4-714AA14FE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FCDF4-34CE-4B4E-8B19-884FB970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B729B-578D-4F5A-AC4A-FDFF4CA2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B2006-DD6F-46E9-B61A-041DCCBC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AB5-FC07-44EA-B91B-09FE6D4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1732-A224-48AA-8DF9-5D30EDA7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89BEE-D5A3-4C8A-BE7B-3CC1E56D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83DB-A1BF-4A42-AFC3-496AAABC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58652-827B-46B0-B1A6-53A1249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4B24-33CB-4EB4-81E3-CC096138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4949-7946-4A92-A544-7D59DE28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2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51C9-5C6C-4A97-9648-D542E488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EFCC-BE1D-4765-991B-6589FDCB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65A4-E0A0-4401-AE06-B761460C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F8D2-BBCD-441F-B494-919E670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3EF7-B09A-4202-964E-F2C739B1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C3823-6CB1-4C3C-B4F6-764883FF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1410-0126-4398-A4B6-2B77FE32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D9C3C-E63C-4542-A8E9-ECA2CA944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4397-3BF5-49FC-886A-EE30D0F1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FF91-A0F1-4C07-873C-F8F3321C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59879-5DA8-4F1C-9B26-6917A73B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4ABF-198F-4F99-85D4-0DB2056D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D161-22C5-4C08-85B7-A85040C4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E1554-C35A-489D-8B6A-C98C3E17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3CF1-7DCB-4576-9DCD-DA5AB4C0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359-F49A-4C9B-B724-A82605AE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72FF-ABBF-4717-BF6C-9568396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0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CD881-0D01-440B-87F5-F91167558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92EC0-B0FE-4559-82E4-4DB8A64A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CC7F-25A1-455E-AA71-A7E1563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38CC-765E-48B5-9EDB-3533332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C06C-8FD3-4C32-BFDA-7BD73D16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B4795-D605-4119-9AE0-3BBCF7A6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77B36-159F-4D55-9928-FE84D008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009B-2651-48E9-A0B8-62FA36130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C9B1-FA65-48B5-BF0C-9E16783CE998}" type="datetimeFigureOut">
              <a:rPr lang="en-US" smtClean="0"/>
              <a:t>01/08/2021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D5EC-9999-42A7-8299-F6A615D89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56D63-1712-4281-93E8-AAC39BA57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988E-CEA3-4075-8E8C-228F9F329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71250" y="664200"/>
            <a:ext cx="7801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- Capstone Project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721475" y="1734299"/>
            <a:ext cx="78015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Dixie Peralta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The 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t="8193" b="8193"/>
          <a:stretch/>
        </p:blipFill>
        <p:spPr>
          <a:xfrm>
            <a:off x="463688" y="12156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>
            <a:spLocks noGrp="1"/>
          </p:cNvSpPr>
          <p:nvPr>
            <p:ph type="body" idx="4294967295"/>
          </p:nvPr>
        </p:nvSpPr>
        <p:spPr>
          <a:xfrm>
            <a:off x="164950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538"/>
              <a:buNone/>
            </a:pPr>
            <a:r>
              <a:rPr lang="en" sz="17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Dixie Perlata</a:t>
            </a:r>
            <a:endParaRPr sz="17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4" name="Google Shape;64;p7"/>
          <p:cNvCxnSpPr/>
          <p:nvPr/>
        </p:nvCxnSpPr>
        <p:spPr>
          <a:xfrm>
            <a:off x="11181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7"/>
          <p:cNvSpPr txBox="1">
            <a:spLocks noGrp="1"/>
          </p:cNvSpPr>
          <p:nvPr>
            <p:ph type="body" idx="4294967295"/>
          </p:nvPr>
        </p:nvSpPr>
        <p:spPr>
          <a:xfrm>
            <a:off x="0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Github / Database/Presentation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4">
            <a:alphaModFix/>
          </a:blip>
          <a:srcRect l="14916" r="14923"/>
          <a:stretch/>
        </p:blipFill>
        <p:spPr>
          <a:xfrm>
            <a:off x="2649421" y="11699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>
            <a:spLocks noGrp="1"/>
          </p:cNvSpPr>
          <p:nvPr>
            <p:ph type="body" idx="4294967295"/>
          </p:nvPr>
        </p:nvSpPr>
        <p:spPr>
          <a:xfrm>
            <a:off x="2374559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538"/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Richelle Long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8" name="Google Shape;68;p7"/>
          <p:cNvCxnSpPr/>
          <p:nvPr/>
        </p:nvCxnSpPr>
        <p:spPr>
          <a:xfrm>
            <a:off x="332780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7"/>
          <p:cNvSpPr txBox="1">
            <a:spLocks noGrp="1"/>
          </p:cNvSpPr>
          <p:nvPr>
            <p:ph type="body" idx="4294967295"/>
          </p:nvPr>
        </p:nvSpPr>
        <p:spPr>
          <a:xfrm>
            <a:off x="2230491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Github / Database/Presentation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1698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4294967295"/>
          </p:nvPr>
        </p:nvSpPr>
        <p:spPr>
          <a:xfrm>
            <a:off x="4584180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538"/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Neeraja Jayaraman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2" name="Google Shape;72;p7"/>
          <p:cNvCxnSpPr/>
          <p:nvPr/>
        </p:nvCxnSpPr>
        <p:spPr>
          <a:xfrm>
            <a:off x="55540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7"/>
          <p:cNvSpPr txBox="1">
            <a:spLocks noGrp="1"/>
          </p:cNvSpPr>
          <p:nvPr>
            <p:ph type="body" idx="4294967295"/>
          </p:nvPr>
        </p:nvSpPr>
        <p:spPr>
          <a:xfrm>
            <a:off x="4572051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Machine Learning Model/Presentation/Dashboard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6">
            <a:alphaModFix/>
          </a:blip>
          <a:srcRect l="11133" r="11133"/>
          <a:stretch/>
        </p:blipFill>
        <p:spPr>
          <a:xfrm>
            <a:off x="7085336" y="1215639"/>
            <a:ext cx="17469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body" idx="4294967295"/>
          </p:nvPr>
        </p:nvSpPr>
        <p:spPr>
          <a:xfrm>
            <a:off x="67938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538"/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Nisha Bharakhada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6" name="Google Shape;76;p7"/>
          <p:cNvCxnSpPr/>
          <p:nvPr/>
        </p:nvCxnSpPr>
        <p:spPr>
          <a:xfrm>
            <a:off x="774705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7"/>
          <p:cNvSpPr txBox="1">
            <a:spLocks noGrp="1"/>
          </p:cNvSpPr>
          <p:nvPr>
            <p:ph type="body" idx="4294967295"/>
          </p:nvPr>
        </p:nvSpPr>
        <p:spPr>
          <a:xfrm>
            <a:off x="6913612" y="3404325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rgbClr val="24292E"/>
                </a:solidFill>
                <a:latin typeface="Average"/>
                <a:ea typeface="Average"/>
                <a:cs typeface="Average"/>
                <a:sym typeface="Average"/>
              </a:rPr>
              <a:t>Machine Learning Model/Presentation/Dashboard</a:t>
            </a:r>
            <a:endParaRPr sz="1200">
              <a:solidFill>
                <a:srgbClr val="24292E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2675" y="4167535"/>
            <a:ext cx="716450" cy="7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8746" y="4221534"/>
            <a:ext cx="765100" cy="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1107" y="4263950"/>
            <a:ext cx="633725" cy="66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91705" y="4224650"/>
            <a:ext cx="852363" cy="8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6386" y="4170209"/>
            <a:ext cx="765100" cy="7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89553" y="4215742"/>
            <a:ext cx="649178" cy="66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9196" y="4241200"/>
            <a:ext cx="852363" cy="8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7044" y="4272858"/>
            <a:ext cx="649178" cy="66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Details">
            <a:extLst>
              <a:ext uri="{FF2B5EF4-FFF2-40B4-BE49-F238E27FC236}">
                <a16:creationId xmlns:a16="http://schemas.microsoft.com/office/drawing/2014/main" id="{31F0EEBC-D424-4EDF-BF81-C7EE60FA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09" y="475079"/>
            <a:ext cx="4687547" cy="41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Google Shape;101;p2">
            <a:extLst>
              <a:ext uri="{FF2B5EF4-FFF2-40B4-BE49-F238E27FC236}">
                <a16:creationId xmlns:a16="http://schemas.microsoft.com/office/drawing/2014/main" id="{33D71A85-004A-4947-BCDC-B115C1C60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839687"/>
              </p:ext>
            </p:extLst>
          </p:nvPr>
        </p:nvGraphicFramePr>
        <p:xfrm>
          <a:off x="5359241" y="2013071"/>
          <a:ext cx="3452251" cy="261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33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28650" y="733806"/>
            <a:ext cx="2791206" cy="829818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latin typeface="Average"/>
              </a:rPr>
              <a:t>Data Analysis &amp; Prediction using Machine Learning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628650" y="1836734"/>
            <a:ext cx="3151237" cy="2626614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t" anchorCtr="0">
            <a:noAutofit/>
          </a:bodyPr>
          <a:lstStyle/>
          <a:p>
            <a:pPr indent="-171450">
              <a:lnSpc>
                <a:spcPct val="90000"/>
              </a:lnSpc>
              <a:spcAft>
                <a:spcPts val="4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rage"/>
              </a:rPr>
              <a:t>Selection of Dataset</a:t>
            </a:r>
          </a:p>
          <a:p>
            <a:pPr marL="285750" indent="0">
              <a:lnSpc>
                <a:spcPct val="90000"/>
              </a:lnSpc>
              <a:spcAft>
                <a:spcPts val="450"/>
              </a:spcAft>
              <a:buNone/>
            </a:pPr>
            <a:endParaRPr lang="en-US" dirty="0">
              <a:solidFill>
                <a:schemeClr val="tx1"/>
              </a:solidFill>
              <a:latin typeface="Average"/>
            </a:endParaRPr>
          </a:p>
          <a:p>
            <a:pPr indent="-171450">
              <a:lnSpc>
                <a:spcPct val="90000"/>
              </a:lnSpc>
              <a:spcAft>
                <a:spcPts val="4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rage"/>
              </a:rPr>
              <a:t>Tools and Technologies for Data Analysis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verage"/>
            </a:endParaRPr>
          </a:p>
          <a:p>
            <a:pPr indent="-171450">
              <a:lnSpc>
                <a:spcPct val="90000"/>
              </a:lnSpc>
              <a:spcAft>
                <a:spcPts val="4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rage"/>
              </a:rPr>
              <a:t>Machine Learning Model for Prediction</a:t>
            </a:r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verage"/>
            </a:endParaRPr>
          </a:p>
          <a:p>
            <a:pPr indent="-171450">
              <a:lnSpc>
                <a:spcPct val="90000"/>
              </a:lnSpc>
              <a:spcAft>
                <a:spcPts val="45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rage"/>
              </a:rPr>
              <a:t>Communication Protocols</a:t>
            </a:r>
          </a:p>
        </p:txBody>
      </p:sp>
      <p:pic>
        <p:nvPicPr>
          <p:cNvPr id="2056" name="Picture 8" descr="10 Companies Using Machine Learning in Cool Ways | WordStream">
            <a:extLst>
              <a:ext uri="{FF2B5EF4-FFF2-40B4-BE49-F238E27FC236}">
                <a16:creationId xmlns:a16="http://schemas.microsoft.com/office/drawing/2014/main" id="{A984C0F9-B8E1-4015-ABBD-9E2C13B8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4951" y="612373"/>
            <a:ext cx="2436263" cy="17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chnology Tools Logo Png, Transparent Png - kindpng">
            <a:extLst>
              <a:ext uri="{FF2B5EF4-FFF2-40B4-BE49-F238E27FC236}">
                <a16:creationId xmlns:a16="http://schemas.microsoft.com/office/drawing/2014/main" id="{1D0D8006-3FBB-45FE-8CEF-C7F7BB54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2436" y="768258"/>
            <a:ext cx="2436264" cy="143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7 Communication Logo ideas | communication logo, people logo, teamwork logo">
            <a:extLst>
              <a:ext uri="{FF2B5EF4-FFF2-40B4-BE49-F238E27FC236}">
                <a16:creationId xmlns:a16="http://schemas.microsoft.com/office/drawing/2014/main" id="{F2DE856D-D9DA-4363-B946-A47E8A2A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3859" y="2577498"/>
            <a:ext cx="2018448" cy="20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6048F59-F403-4B96-BC1F-66A838CC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2436" y="3078069"/>
            <a:ext cx="2436264" cy="10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966" y="1788319"/>
            <a:ext cx="2712244" cy="2712244"/>
          </a:xfrm>
          <a:prstGeom prst="rect">
            <a:avLst/>
          </a:prstGeom>
        </p:spPr>
      </p:pic>
      <p:pic>
        <p:nvPicPr>
          <p:cNvPr id="1026" name="Picture 2" descr="Slack Logo | Symbol, History, PNG (3840*2160)">
            <a:extLst>
              <a:ext uri="{FF2B5EF4-FFF2-40B4-BE49-F238E27FC236}">
                <a16:creationId xmlns:a16="http://schemas.microsoft.com/office/drawing/2014/main" id="{19160EA1-72F3-4018-AAD9-F0654666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06" y="1788319"/>
            <a:ext cx="1734741" cy="9263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1406" y="2765822"/>
            <a:ext cx="1734741" cy="1734741"/>
          </a:xfrm>
          <a:prstGeom prst="rect">
            <a:avLst/>
          </a:prstGeom>
        </p:spPr>
      </p:pic>
      <p:pic>
        <p:nvPicPr>
          <p:cNvPr id="119" name="Google Shape;11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7344" y="1788319"/>
            <a:ext cx="2858691" cy="2712244"/>
          </a:xfrm>
          <a:prstGeom prst="rect">
            <a:avLst/>
          </a:prstGeom>
        </p:spPr>
      </p:pic>
      <p:sp>
        <p:nvSpPr>
          <p:cNvPr id="118" name="Google Shape;118;p6"/>
          <p:cNvSpPr>
            <a:spLocks noGrp="1"/>
          </p:cNvSpPr>
          <p:nvPr>
            <p:ph type="ctrTitle"/>
          </p:nvPr>
        </p:nvSpPr>
        <p:spPr>
          <a:xfrm>
            <a:off x="652653" y="454924"/>
            <a:ext cx="7838694" cy="994172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pPr algn="l">
              <a:buSzPts val="5200"/>
            </a:pPr>
            <a:r>
              <a:rPr lang="en-US" sz="4000" kern="1200" dirty="0">
                <a:solidFill>
                  <a:schemeClr val="tx1"/>
                </a:solidFill>
                <a:latin typeface="Average"/>
                <a:ea typeface="+mj-ea"/>
                <a:cs typeface="+mj-cs"/>
              </a:rPr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1095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395413"/>
            <a:ext cx="3313510" cy="3313510"/>
          </a:xfrm>
          <a:prstGeom prst="rect">
            <a:avLst/>
          </a:prstGeom>
        </p:spPr>
      </p:pic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5738" y="1395413"/>
            <a:ext cx="1877616" cy="1799035"/>
          </a:xfrm>
          <a:prstGeom prst="rect">
            <a:avLst/>
          </a:prstGeom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5738" y="3246835"/>
            <a:ext cx="1877616" cy="1462088"/>
          </a:xfrm>
          <a:prstGeom prst="rect">
            <a:avLst/>
          </a:prstGeom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932" y="1395413"/>
            <a:ext cx="2584847" cy="1629966"/>
          </a:xfrm>
          <a:prstGeom prst="rect">
            <a:avLst/>
          </a:prstGeom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26932" y="3078956"/>
            <a:ext cx="2584847" cy="1629966"/>
          </a:xfrm>
          <a:prstGeom prst="rect">
            <a:avLst/>
          </a:prstGeom>
        </p:spPr>
      </p:pic>
      <p:sp>
        <p:nvSpPr>
          <p:cNvPr id="118" name="Google Shape;118;p6"/>
          <p:cNvSpPr>
            <a:spLocks noGrp="1"/>
          </p:cNvSpPr>
          <p:nvPr>
            <p:ph type="ctrTitle"/>
          </p:nvPr>
        </p:nvSpPr>
        <p:spPr>
          <a:xfrm>
            <a:off x="628650" y="138604"/>
            <a:ext cx="7886700" cy="1129412"/>
          </a:xfrm>
          <a:prstGeom prst="rect">
            <a:avLst/>
          </a:prstGeom>
        </p:spPr>
        <p:txBody>
          <a:bodyPr spcFirstLastPara="1" vert="horz" lIns="68580" tIns="34290" rIns="68580" bIns="34290" rtlCol="0" anchor="ctr" anchorCtr="0">
            <a:normAutofit/>
          </a:bodyPr>
          <a:lstStyle/>
          <a:p>
            <a:pPr algn="l">
              <a:buSzPts val="5200"/>
            </a:pPr>
            <a:r>
              <a:rPr lang="en-US" sz="3600">
                <a:sym typeface="Arial"/>
              </a:rPr>
              <a:t>Tools/</a:t>
            </a:r>
            <a:br>
              <a:rPr lang="en-US" sz="3600">
                <a:sym typeface="Arial"/>
              </a:rPr>
            </a:br>
            <a:r>
              <a:rPr lang="en-US" sz="3600">
                <a:sym typeface="Arial"/>
              </a:rPr>
              <a:t>Technologies Used</a:t>
            </a: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311700" y="176100"/>
            <a:ext cx="85206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Prediction of YouTube Trending videos 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431925" y="1416555"/>
            <a:ext cx="2628925" cy="3416400"/>
            <a:chOff x="431925" y="1304875"/>
            <a:chExt cx="2628925" cy="3416400"/>
          </a:xfrm>
        </p:grpSpPr>
        <p:sp>
          <p:nvSpPr>
            <p:cNvPr id="126" name="Google Shape;126;p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 txBox="1">
            <a:spLocks noGrp="1"/>
          </p:cNvSpPr>
          <p:nvPr>
            <p:ph type="body" idx="4294967295"/>
          </p:nvPr>
        </p:nvSpPr>
        <p:spPr>
          <a:xfrm>
            <a:off x="513750" y="1405648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Selection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4294967295"/>
          </p:nvPr>
        </p:nvSpPr>
        <p:spPr>
          <a:xfrm>
            <a:off x="515725" y="1951073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6 Datasets originally reviewed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Trending Videos - Selected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Insurance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Habits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Walmart Retail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 Sales Price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Fuel Type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3320450" y="1416555"/>
            <a:ext cx="2632500" cy="3416400"/>
            <a:chOff x="3320450" y="1304875"/>
            <a:chExt cx="2632500" cy="3416400"/>
          </a:xfrm>
        </p:grpSpPr>
        <p:sp>
          <p:nvSpPr>
            <p:cNvPr id="131" name="Google Shape;131;p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"/>
          <p:cNvSpPr txBox="1">
            <a:spLocks noGrp="1"/>
          </p:cNvSpPr>
          <p:nvPr>
            <p:ph type="body" idx="4294967295"/>
          </p:nvPr>
        </p:nvSpPr>
        <p:spPr>
          <a:xfrm>
            <a:off x="3396775" y="1405648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Reasons for Selection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4294967295"/>
          </p:nvPr>
        </p:nvSpPr>
        <p:spPr>
          <a:xfrm>
            <a:off x="3396775" y="1951073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Reason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useful topic for Youtube content creators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Youtube is a global platform with over 2 billion users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specific reason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Availability of more recent dataset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records available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Applicability of tools and technologies learnt during the course to meet the deliverables.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6212550" y="1416555"/>
            <a:ext cx="2632500" cy="3416400"/>
            <a:chOff x="6212550" y="1304875"/>
            <a:chExt cx="2632500" cy="3416400"/>
          </a:xfrm>
        </p:grpSpPr>
        <p:sp>
          <p:nvSpPr>
            <p:cNvPr id="136" name="Google Shape;136;p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5"/>
          <p:cNvSpPr txBox="1">
            <a:spLocks noGrp="1"/>
          </p:cNvSpPr>
          <p:nvPr>
            <p:ph type="body" idx="4294967295"/>
          </p:nvPr>
        </p:nvSpPr>
        <p:spPr>
          <a:xfrm>
            <a:off x="6272475" y="143749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of Data source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4294967295"/>
          </p:nvPr>
        </p:nvSpPr>
        <p:spPr>
          <a:xfrm>
            <a:off x="6286400" y="1951073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is extracted from Kaggle for top trending videos on YouTube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contains details such as video title, channel title, publish time, tags, views, likes and dislikes, description, and comment count.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303</Words>
  <Application>Microsoft Office PowerPoint</Application>
  <PresentationFormat>On-screen Show (16:9)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Average</vt:lpstr>
      <vt:lpstr>Calibri</vt:lpstr>
      <vt:lpstr>Calibri Light</vt:lpstr>
      <vt:lpstr>Simple Light</vt:lpstr>
      <vt:lpstr>Office Theme</vt:lpstr>
      <vt:lpstr>Data Analytics - Capstone Project</vt:lpstr>
      <vt:lpstr>The Team</vt:lpstr>
      <vt:lpstr>PowerPoint Presentation</vt:lpstr>
      <vt:lpstr>Data Analysis &amp; Prediction using Machine Learning</vt:lpstr>
      <vt:lpstr>Communication Protocol</vt:lpstr>
      <vt:lpstr>Tools/ Technologies Used</vt:lpstr>
      <vt:lpstr>Prediction of YouTube Trending videos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Capstone Project</dc:title>
  <dc:creator>Vipul Bharakhada</dc:creator>
  <cp:lastModifiedBy>Bharakhada, Nisha</cp:lastModifiedBy>
  <cp:revision>2</cp:revision>
  <dcterms:modified xsi:type="dcterms:W3CDTF">2021-08-01T23:55:37Z</dcterms:modified>
</cp:coreProperties>
</file>