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7" r:id="rId2"/>
    <p:sldMasterId id="2147483670" r:id="rId3"/>
    <p:sldMasterId id="2147483682" r:id="rId4"/>
  </p:sldMasterIdLst>
  <p:notesMasterIdLst>
    <p:notesMasterId r:id="rId22"/>
  </p:notesMasterIdLst>
  <p:sldIdLst>
    <p:sldId id="304" r:id="rId5"/>
    <p:sldId id="257" r:id="rId6"/>
    <p:sldId id="295" r:id="rId7"/>
    <p:sldId id="291" r:id="rId8"/>
    <p:sldId id="279" r:id="rId9"/>
    <p:sldId id="280" r:id="rId10"/>
    <p:sldId id="262" r:id="rId11"/>
    <p:sldId id="300" r:id="rId12"/>
    <p:sldId id="266" r:id="rId13"/>
    <p:sldId id="282" r:id="rId14"/>
    <p:sldId id="264" r:id="rId15"/>
    <p:sldId id="305" r:id="rId16"/>
    <p:sldId id="306" r:id="rId17"/>
    <p:sldId id="307" r:id="rId18"/>
    <p:sldId id="302" r:id="rId19"/>
    <p:sldId id="278" r:id="rId20"/>
    <p:sldId id="29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60PCMXozyWgXToKv9YpJBT1f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9C3"/>
    <a:srgbClr val="638C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5206" autoAdjust="0"/>
  </p:normalViewPr>
  <p:slideViewPr>
    <p:cSldViewPr snapToGrid="0">
      <p:cViewPr varScale="1">
        <p:scale>
          <a:sx n="113" d="100"/>
          <a:sy n="113" d="100"/>
        </p:scale>
        <p:origin x="14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A9A9E-0D30-46A1-B61B-DA13500DA7A4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C2ECE15-4439-4942-BD76-51D7B5DDF671}">
      <dgm:prSet/>
      <dgm:spPr>
        <a:solidFill>
          <a:srgbClr val="ABA9C3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Selection of dataset</a:t>
          </a:r>
        </a:p>
      </dgm:t>
    </dgm:pt>
    <dgm:pt modelId="{0739AA18-0165-4CC8-89A9-35912A0DA28A}" type="parTrans" cxnId="{DCEF237F-939A-460F-8EE7-408BE98294E4}">
      <dgm:prSet/>
      <dgm:spPr/>
      <dgm:t>
        <a:bodyPr/>
        <a:lstStyle/>
        <a:p>
          <a:endParaRPr lang="en-US"/>
        </a:p>
      </dgm:t>
    </dgm:pt>
    <dgm:pt modelId="{3955052C-A90E-460C-A7C0-D9D5B5FC38F7}" type="sibTrans" cxnId="{DCEF237F-939A-460F-8EE7-408BE98294E4}">
      <dgm:prSet/>
      <dgm:spPr/>
      <dgm:t>
        <a:bodyPr/>
        <a:lstStyle/>
        <a:p>
          <a:endParaRPr lang="en-US"/>
        </a:p>
      </dgm:t>
    </dgm:pt>
    <dgm:pt modelId="{7327FF06-AC41-42B1-8F89-D518C16FF915}">
      <dgm:prSet/>
      <dgm:spPr/>
      <dgm:t>
        <a:bodyPr/>
        <a:lstStyle/>
        <a:p>
          <a:r>
            <a:rPr lang="en-US" dirty="0"/>
            <a:t>Heart Disease Risk Predictor for female</a:t>
          </a:r>
        </a:p>
      </dgm:t>
    </dgm:pt>
    <dgm:pt modelId="{D3A82FE0-FACF-457C-BC93-3681E05FC129}" type="parTrans" cxnId="{2A0E25B4-BEE0-41F7-8D65-3BE571E59F93}">
      <dgm:prSet/>
      <dgm:spPr/>
      <dgm:t>
        <a:bodyPr/>
        <a:lstStyle/>
        <a:p>
          <a:endParaRPr lang="en-US"/>
        </a:p>
      </dgm:t>
    </dgm:pt>
    <dgm:pt modelId="{E7CB75A7-E6E4-4FEF-ADB3-DE8F3D8C9732}" type="sibTrans" cxnId="{2A0E25B4-BEE0-41F7-8D65-3BE571E59F93}">
      <dgm:prSet/>
      <dgm:spPr/>
      <dgm:t>
        <a:bodyPr/>
        <a:lstStyle/>
        <a:p>
          <a:endParaRPr lang="en-US"/>
        </a:p>
      </dgm:t>
    </dgm:pt>
    <dgm:pt modelId="{2A103FA8-9DDA-474B-BD27-F086B30C377C}">
      <dgm:prSet/>
      <dgm:spPr>
        <a:solidFill>
          <a:srgbClr val="ABA9C3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Reasons for selection</a:t>
          </a:r>
        </a:p>
      </dgm:t>
    </dgm:pt>
    <dgm:pt modelId="{0449A0E9-73CB-4878-B9B3-ED8773DF3CA5}" type="parTrans" cxnId="{0D62EE2C-DEAE-4C61-A7F3-87D23455A6C1}">
      <dgm:prSet/>
      <dgm:spPr/>
      <dgm:t>
        <a:bodyPr/>
        <a:lstStyle/>
        <a:p>
          <a:endParaRPr lang="en-US"/>
        </a:p>
      </dgm:t>
    </dgm:pt>
    <dgm:pt modelId="{5D3FAFCE-D67E-4DAD-A0AE-AC93B86C4017}" type="sibTrans" cxnId="{0D62EE2C-DEAE-4C61-A7F3-87D23455A6C1}">
      <dgm:prSet/>
      <dgm:spPr/>
      <dgm:t>
        <a:bodyPr/>
        <a:lstStyle/>
        <a:p>
          <a:endParaRPr lang="en-US"/>
        </a:p>
      </dgm:t>
    </dgm:pt>
    <dgm:pt modelId="{F6B20D62-E326-4343-BA21-AE20B528E479}">
      <dgm:prSet/>
      <dgm:spPr/>
      <dgm:t>
        <a:bodyPr/>
        <a:lstStyle/>
        <a:p>
          <a:r>
            <a:rPr lang="en-US" dirty="0"/>
            <a:t>Availability of number of records required </a:t>
          </a:r>
        </a:p>
      </dgm:t>
    </dgm:pt>
    <dgm:pt modelId="{1B60B91D-B792-4C0C-9DC4-49C5AC992075}" type="sibTrans" cxnId="{44A0E137-98EA-453F-A90A-16CF779DB187}">
      <dgm:prSet/>
      <dgm:spPr/>
      <dgm:t>
        <a:bodyPr/>
        <a:lstStyle/>
        <a:p>
          <a:endParaRPr lang="en-US"/>
        </a:p>
      </dgm:t>
    </dgm:pt>
    <dgm:pt modelId="{EF8AF289-776F-40FE-AE52-9C54AE4F40E0}" type="parTrans" cxnId="{44A0E137-98EA-453F-A90A-16CF779DB187}">
      <dgm:prSet/>
      <dgm:spPr/>
      <dgm:t>
        <a:bodyPr/>
        <a:lstStyle/>
        <a:p>
          <a:endParaRPr lang="en-US"/>
        </a:p>
      </dgm:t>
    </dgm:pt>
    <dgm:pt modelId="{DCAE9B9D-857E-4BD8-99A9-0313F0223E5C}">
      <dgm:prSet/>
      <dgm:spPr/>
      <dgm:t>
        <a:bodyPr/>
        <a:lstStyle/>
        <a:p>
          <a:r>
            <a:rPr lang="en-US"/>
            <a:t>Applicability of tools/technologies</a:t>
          </a:r>
        </a:p>
      </dgm:t>
    </dgm:pt>
    <dgm:pt modelId="{314E6FAB-B3D8-4137-84F2-C4741F8B9C88}" type="sibTrans" cxnId="{21F1ACFF-82FB-4757-9297-397BF7ABC327}">
      <dgm:prSet/>
      <dgm:spPr/>
      <dgm:t>
        <a:bodyPr/>
        <a:lstStyle/>
        <a:p>
          <a:endParaRPr lang="en-US"/>
        </a:p>
      </dgm:t>
    </dgm:pt>
    <dgm:pt modelId="{17BE8C34-7F8B-41BD-B7E6-316C39838323}" type="parTrans" cxnId="{21F1ACFF-82FB-4757-9297-397BF7ABC327}">
      <dgm:prSet/>
      <dgm:spPr/>
      <dgm:t>
        <a:bodyPr/>
        <a:lstStyle/>
        <a:p>
          <a:endParaRPr lang="en-US"/>
        </a:p>
      </dgm:t>
    </dgm:pt>
    <dgm:pt modelId="{47D5A02D-CFF0-456E-90E6-C7A71454FFCD}">
      <dgm:prSet/>
      <dgm:spPr/>
      <dgm:t>
        <a:bodyPr/>
        <a:lstStyle/>
        <a:p>
          <a:r>
            <a:rPr lang="en-US"/>
            <a:t>Useful for wider audience female group and healthcare systems</a:t>
          </a:r>
        </a:p>
      </dgm:t>
    </dgm:pt>
    <dgm:pt modelId="{1022C732-9DC4-4CF3-AAD3-A82F944DB109}" type="sibTrans" cxnId="{EE03B5BF-DE42-471B-9A4D-7DF86BC368B9}">
      <dgm:prSet/>
      <dgm:spPr/>
      <dgm:t>
        <a:bodyPr/>
        <a:lstStyle/>
        <a:p>
          <a:endParaRPr lang="en-US"/>
        </a:p>
      </dgm:t>
    </dgm:pt>
    <dgm:pt modelId="{301320EE-8D34-4FE8-817F-D0AB2ECAB664}" type="parTrans" cxnId="{EE03B5BF-DE42-471B-9A4D-7DF86BC368B9}">
      <dgm:prSet/>
      <dgm:spPr/>
      <dgm:t>
        <a:bodyPr/>
        <a:lstStyle/>
        <a:p>
          <a:endParaRPr lang="en-US"/>
        </a:p>
      </dgm:t>
    </dgm:pt>
    <dgm:pt modelId="{09C57D3F-F2B7-4618-8044-0E1753C77864}" type="pres">
      <dgm:prSet presAssocID="{D74A9A9E-0D30-46A1-B61B-DA13500DA7A4}" presName="linear" presStyleCnt="0">
        <dgm:presLayoutVars>
          <dgm:animLvl val="lvl"/>
          <dgm:resizeHandles val="exact"/>
        </dgm:presLayoutVars>
      </dgm:prSet>
      <dgm:spPr/>
    </dgm:pt>
    <dgm:pt modelId="{5CA80587-BCB9-4EBE-B78A-E6F0A8AF70A3}" type="pres">
      <dgm:prSet presAssocID="{2C2ECE15-4439-4942-BD76-51D7B5DDF6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5B6AC4-5AF8-4E11-BFD8-E04760DF1FC5}" type="pres">
      <dgm:prSet presAssocID="{2C2ECE15-4439-4942-BD76-51D7B5DDF671}" presName="childText" presStyleLbl="revTx" presStyleIdx="0" presStyleCnt="2">
        <dgm:presLayoutVars>
          <dgm:bulletEnabled val="1"/>
        </dgm:presLayoutVars>
      </dgm:prSet>
      <dgm:spPr/>
    </dgm:pt>
    <dgm:pt modelId="{01E73208-B57E-4273-BFA6-B393663A7650}" type="pres">
      <dgm:prSet presAssocID="{2A103FA8-9DDA-474B-BD27-F086B30C377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AAE17A9-0A93-4E31-A2B1-E80EE0C13410}" type="pres">
      <dgm:prSet presAssocID="{2A103FA8-9DDA-474B-BD27-F086B30C377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87C5210-FC1E-47FD-8C5B-687FB6BC0227}" type="presOf" srcId="{F6B20D62-E326-4343-BA21-AE20B528E479}" destId="{8AAE17A9-0A93-4E31-A2B1-E80EE0C13410}" srcOrd="0" destOrd="0" presId="urn:microsoft.com/office/officeart/2005/8/layout/vList2"/>
    <dgm:cxn modelId="{0D62EE2C-DEAE-4C61-A7F3-87D23455A6C1}" srcId="{D74A9A9E-0D30-46A1-B61B-DA13500DA7A4}" destId="{2A103FA8-9DDA-474B-BD27-F086B30C377C}" srcOrd="1" destOrd="0" parTransId="{0449A0E9-73CB-4878-B9B3-ED8773DF3CA5}" sibTransId="{5D3FAFCE-D67E-4DAD-A0AE-AC93B86C4017}"/>
    <dgm:cxn modelId="{44A0E137-98EA-453F-A90A-16CF779DB187}" srcId="{2A103FA8-9DDA-474B-BD27-F086B30C377C}" destId="{F6B20D62-E326-4343-BA21-AE20B528E479}" srcOrd="0" destOrd="0" parTransId="{EF8AF289-776F-40FE-AE52-9C54AE4F40E0}" sibTransId="{1B60B91D-B792-4C0C-9DC4-49C5AC992075}"/>
    <dgm:cxn modelId="{BFE0407E-EDA4-4033-A831-CD02D29A073B}" type="presOf" srcId="{DCAE9B9D-857E-4BD8-99A9-0313F0223E5C}" destId="{8AAE17A9-0A93-4E31-A2B1-E80EE0C13410}" srcOrd="0" destOrd="1" presId="urn:microsoft.com/office/officeart/2005/8/layout/vList2"/>
    <dgm:cxn modelId="{598C6E7E-D56D-4AEF-830F-5078592CBE44}" type="presOf" srcId="{D74A9A9E-0D30-46A1-B61B-DA13500DA7A4}" destId="{09C57D3F-F2B7-4618-8044-0E1753C77864}" srcOrd="0" destOrd="0" presId="urn:microsoft.com/office/officeart/2005/8/layout/vList2"/>
    <dgm:cxn modelId="{DCEF237F-939A-460F-8EE7-408BE98294E4}" srcId="{D74A9A9E-0D30-46A1-B61B-DA13500DA7A4}" destId="{2C2ECE15-4439-4942-BD76-51D7B5DDF671}" srcOrd="0" destOrd="0" parTransId="{0739AA18-0165-4CC8-89A9-35912A0DA28A}" sibTransId="{3955052C-A90E-460C-A7C0-D9D5B5FC38F7}"/>
    <dgm:cxn modelId="{0FE9B382-2A17-42FD-854B-A8EDDD67FBC3}" type="presOf" srcId="{2A103FA8-9DDA-474B-BD27-F086B30C377C}" destId="{01E73208-B57E-4273-BFA6-B393663A7650}" srcOrd="0" destOrd="0" presId="urn:microsoft.com/office/officeart/2005/8/layout/vList2"/>
    <dgm:cxn modelId="{FCFAAB9D-100A-4D04-8A73-83911E403739}" type="presOf" srcId="{2C2ECE15-4439-4942-BD76-51D7B5DDF671}" destId="{5CA80587-BCB9-4EBE-B78A-E6F0A8AF70A3}" srcOrd="0" destOrd="0" presId="urn:microsoft.com/office/officeart/2005/8/layout/vList2"/>
    <dgm:cxn modelId="{2A0E25B4-BEE0-41F7-8D65-3BE571E59F93}" srcId="{2C2ECE15-4439-4942-BD76-51D7B5DDF671}" destId="{7327FF06-AC41-42B1-8F89-D518C16FF915}" srcOrd="0" destOrd="0" parTransId="{D3A82FE0-FACF-457C-BC93-3681E05FC129}" sibTransId="{E7CB75A7-E6E4-4FEF-ADB3-DE8F3D8C9732}"/>
    <dgm:cxn modelId="{EE03B5BF-DE42-471B-9A4D-7DF86BC368B9}" srcId="{2A103FA8-9DDA-474B-BD27-F086B30C377C}" destId="{47D5A02D-CFF0-456E-90E6-C7A71454FFCD}" srcOrd="2" destOrd="0" parTransId="{301320EE-8D34-4FE8-817F-D0AB2ECAB664}" sibTransId="{1022C732-9DC4-4CF3-AAD3-A82F944DB109}"/>
    <dgm:cxn modelId="{B0024CD4-EF9E-4BB1-B142-DE896CCAF6C0}" type="presOf" srcId="{47D5A02D-CFF0-456E-90E6-C7A71454FFCD}" destId="{8AAE17A9-0A93-4E31-A2B1-E80EE0C13410}" srcOrd="0" destOrd="2" presId="urn:microsoft.com/office/officeart/2005/8/layout/vList2"/>
    <dgm:cxn modelId="{CC0925DC-5376-411B-BE08-B8340A4F4A55}" type="presOf" srcId="{7327FF06-AC41-42B1-8F89-D518C16FF915}" destId="{0B5B6AC4-5AF8-4E11-BFD8-E04760DF1FC5}" srcOrd="0" destOrd="0" presId="urn:microsoft.com/office/officeart/2005/8/layout/vList2"/>
    <dgm:cxn modelId="{21F1ACFF-82FB-4757-9297-397BF7ABC327}" srcId="{2A103FA8-9DDA-474B-BD27-F086B30C377C}" destId="{DCAE9B9D-857E-4BD8-99A9-0313F0223E5C}" srcOrd="1" destOrd="0" parTransId="{17BE8C34-7F8B-41BD-B7E6-316C39838323}" sibTransId="{314E6FAB-B3D8-4137-84F2-C4741F8B9C88}"/>
    <dgm:cxn modelId="{C3976691-DF7E-43A9-BA72-49A28EB798AE}" type="presParOf" srcId="{09C57D3F-F2B7-4618-8044-0E1753C77864}" destId="{5CA80587-BCB9-4EBE-B78A-E6F0A8AF70A3}" srcOrd="0" destOrd="0" presId="urn:microsoft.com/office/officeart/2005/8/layout/vList2"/>
    <dgm:cxn modelId="{39110BA2-A369-4ED0-81FE-C076221FE5BD}" type="presParOf" srcId="{09C57D3F-F2B7-4618-8044-0E1753C77864}" destId="{0B5B6AC4-5AF8-4E11-BFD8-E04760DF1FC5}" srcOrd="1" destOrd="0" presId="urn:microsoft.com/office/officeart/2005/8/layout/vList2"/>
    <dgm:cxn modelId="{A75E3A3C-C42C-4C32-B0CC-4A132E2BB100}" type="presParOf" srcId="{09C57D3F-F2B7-4618-8044-0E1753C77864}" destId="{01E73208-B57E-4273-BFA6-B393663A7650}" srcOrd="2" destOrd="0" presId="urn:microsoft.com/office/officeart/2005/8/layout/vList2"/>
    <dgm:cxn modelId="{98257CF1-EC40-49F3-8096-B8B3524E1D40}" type="presParOf" srcId="{09C57D3F-F2B7-4618-8044-0E1753C77864}" destId="{8AAE17A9-0A93-4E31-A2B1-E80EE0C13410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3A85C-2848-4CD0-BF1E-7393DE9537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A4352-9A27-4B8A-AF22-D1CD852743EB}">
      <dgm:prSet phldrT="[Text]" custT="1"/>
      <dgm:spPr/>
      <dgm:t>
        <a:bodyPr/>
        <a:lstStyle/>
        <a:p>
          <a:r>
            <a:rPr lang="en-US" sz="1200" dirty="0"/>
            <a:t>Primary Dataset - Kaggle</a:t>
          </a:r>
        </a:p>
      </dgm:t>
    </dgm:pt>
    <dgm:pt modelId="{19D33B44-207B-46B0-9C47-714BE937FACB}" type="parTrans" cxnId="{DB10F042-7A7F-4D33-BC65-B84B1F67BADB}">
      <dgm:prSet/>
      <dgm:spPr/>
      <dgm:t>
        <a:bodyPr/>
        <a:lstStyle/>
        <a:p>
          <a:endParaRPr lang="en-US"/>
        </a:p>
      </dgm:t>
    </dgm:pt>
    <dgm:pt modelId="{0B9487E0-8FCD-4C72-8C47-0B5F27C03859}" type="sibTrans" cxnId="{DB10F042-7A7F-4D33-BC65-B84B1F67BADB}">
      <dgm:prSet/>
      <dgm:spPr/>
      <dgm:t>
        <a:bodyPr/>
        <a:lstStyle/>
        <a:p>
          <a:endParaRPr lang="en-US"/>
        </a:p>
      </dgm:t>
    </dgm:pt>
    <dgm:pt modelId="{F1C07A32-5A2F-4151-85EB-C541FB35AC34}">
      <dgm:prSet phldrT="[Text]" custT="1"/>
      <dgm:spPr/>
      <dgm:t>
        <a:bodyPr/>
        <a:lstStyle/>
        <a:p>
          <a:r>
            <a:rPr lang="en-US" sz="1200" dirty="0"/>
            <a:t>Heart Disease Dataset</a:t>
          </a:r>
        </a:p>
      </dgm:t>
    </dgm:pt>
    <dgm:pt modelId="{271F0EAE-C446-43A5-B9E9-67D3E46AD369}" type="parTrans" cxnId="{11D73356-AB52-40DB-BA80-C9B08EDB8A71}">
      <dgm:prSet/>
      <dgm:spPr/>
      <dgm:t>
        <a:bodyPr/>
        <a:lstStyle/>
        <a:p>
          <a:endParaRPr lang="en-US"/>
        </a:p>
      </dgm:t>
    </dgm:pt>
    <dgm:pt modelId="{116FA565-E606-4A9B-B8CB-6A3834709736}" type="sibTrans" cxnId="{11D73356-AB52-40DB-BA80-C9B08EDB8A71}">
      <dgm:prSet/>
      <dgm:spPr/>
      <dgm:t>
        <a:bodyPr/>
        <a:lstStyle/>
        <a:p>
          <a:endParaRPr lang="en-US"/>
        </a:p>
      </dgm:t>
    </dgm:pt>
    <dgm:pt modelId="{4D7AAD13-936C-4BA0-B877-F692BCDB8E66}">
      <dgm:prSet phldrT="[Text]" custT="1"/>
      <dgm:spPr/>
      <dgm:t>
        <a:bodyPr/>
        <a:lstStyle/>
        <a:p>
          <a:r>
            <a:rPr lang="en-US" sz="1200" dirty="0"/>
            <a:t>4238 Rows/16 Columns</a:t>
          </a:r>
        </a:p>
      </dgm:t>
    </dgm:pt>
    <dgm:pt modelId="{52783C4D-CAEA-4B34-8E86-57A3E1E2F740}" type="parTrans" cxnId="{9D2EAB6E-7730-46A0-A2A9-3F9353027DED}">
      <dgm:prSet/>
      <dgm:spPr/>
      <dgm:t>
        <a:bodyPr/>
        <a:lstStyle/>
        <a:p>
          <a:endParaRPr lang="en-US"/>
        </a:p>
      </dgm:t>
    </dgm:pt>
    <dgm:pt modelId="{95F277CF-7F23-49AF-9E20-DAA6D52287BF}" type="sibTrans" cxnId="{9D2EAB6E-7730-46A0-A2A9-3F9353027DED}">
      <dgm:prSet/>
      <dgm:spPr/>
      <dgm:t>
        <a:bodyPr/>
        <a:lstStyle/>
        <a:p>
          <a:endParaRPr lang="en-US"/>
        </a:p>
      </dgm:t>
    </dgm:pt>
    <dgm:pt modelId="{25A5029A-3E0D-44D3-BE77-5B8B5C4F70B4}">
      <dgm:prSet phldrT="[Text]" custT="1"/>
      <dgm:spPr/>
      <dgm:t>
        <a:bodyPr/>
        <a:lstStyle/>
        <a:p>
          <a:r>
            <a:rPr lang="en-US" sz="1200" dirty="0"/>
            <a:t>Secondary Dataset - CDC</a:t>
          </a:r>
        </a:p>
      </dgm:t>
    </dgm:pt>
    <dgm:pt modelId="{BD4722A2-07A5-4982-8A11-7BC7325FBB0D}" type="parTrans" cxnId="{676E58BF-6950-4B51-9377-140DA3989F58}">
      <dgm:prSet/>
      <dgm:spPr/>
      <dgm:t>
        <a:bodyPr/>
        <a:lstStyle/>
        <a:p>
          <a:endParaRPr lang="en-US"/>
        </a:p>
      </dgm:t>
    </dgm:pt>
    <dgm:pt modelId="{7F457CA0-591C-4F47-B544-BC83BDCB6C78}" type="sibTrans" cxnId="{676E58BF-6950-4B51-9377-140DA3989F58}">
      <dgm:prSet/>
      <dgm:spPr/>
      <dgm:t>
        <a:bodyPr/>
        <a:lstStyle/>
        <a:p>
          <a:endParaRPr lang="en-US"/>
        </a:p>
      </dgm:t>
    </dgm:pt>
    <dgm:pt modelId="{496443E5-7A06-4D7C-9B65-0E0D63D8AC79}">
      <dgm:prSet phldrT="[Text]" custT="1"/>
      <dgm:spPr/>
      <dgm:t>
        <a:bodyPr/>
        <a:lstStyle/>
        <a:p>
          <a:r>
            <a:rPr lang="en-US" sz="1200" dirty="0"/>
            <a:t>Blood Sugar Level Category (3 Rows/ 2 Columns)</a:t>
          </a:r>
        </a:p>
      </dgm:t>
    </dgm:pt>
    <dgm:pt modelId="{FA391B04-F0C8-481A-B8BF-36F828E5B409}" type="parTrans" cxnId="{57537F42-4892-4FD1-AD01-D840B662D76F}">
      <dgm:prSet/>
      <dgm:spPr/>
      <dgm:t>
        <a:bodyPr/>
        <a:lstStyle/>
        <a:p>
          <a:endParaRPr lang="en-US"/>
        </a:p>
      </dgm:t>
    </dgm:pt>
    <dgm:pt modelId="{00865E0D-E713-4BF0-8CF6-654A9DBBEC5D}" type="sibTrans" cxnId="{57537F42-4892-4FD1-AD01-D840B662D76F}">
      <dgm:prSet/>
      <dgm:spPr/>
      <dgm:t>
        <a:bodyPr/>
        <a:lstStyle/>
        <a:p>
          <a:endParaRPr lang="en-US"/>
        </a:p>
      </dgm:t>
    </dgm:pt>
    <dgm:pt modelId="{9CF86B58-E013-41AC-9BC3-DBD59F8A8EBC}">
      <dgm:prSet phldrT="[Text]" custT="1"/>
      <dgm:spPr/>
      <dgm:t>
        <a:bodyPr/>
        <a:lstStyle/>
        <a:p>
          <a:r>
            <a:rPr lang="en-US" sz="1200" dirty="0"/>
            <a:t>BMI Category (4 Rows/ 2 Columns)</a:t>
          </a:r>
        </a:p>
      </dgm:t>
    </dgm:pt>
    <dgm:pt modelId="{48D8CB3F-45D4-426C-8DF9-A4CE05C33D01}" type="parTrans" cxnId="{6EB38CBF-B92B-44FD-95B8-6E5E0631F68D}">
      <dgm:prSet/>
      <dgm:spPr/>
      <dgm:t>
        <a:bodyPr/>
        <a:lstStyle/>
        <a:p>
          <a:endParaRPr lang="en-US"/>
        </a:p>
      </dgm:t>
    </dgm:pt>
    <dgm:pt modelId="{6FB481DB-1B28-42F4-9437-A49A66B34D60}" type="sibTrans" cxnId="{6EB38CBF-B92B-44FD-95B8-6E5E0631F68D}">
      <dgm:prSet/>
      <dgm:spPr/>
      <dgm:t>
        <a:bodyPr/>
        <a:lstStyle/>
        <a:p>
          <a:endParaRPr lang="en-US"/>
        </a:p>
      </dgm:t>
    </dgm:pt>
    <dgm:pt modelId="{B7E00D0C-0807-4929-851E-85F9A67452E4}">
      <dgm:prSet phldrT="[Text]" custT="1"/>
      <dgm:spPr/>
      <dgm:t>
        <a:bodyPr/>
        <a:lstStyle/>
        <a:p>
          <a:r>
            <a:rPr lang="en-US" sz="1200" dirty="0"/>
            <a:t>Secondary Dataset – American Heart Association</a:t>
          </a:r>
        </a:p>
      </dgm:t>
    </dgm:pt>
    <dgm:pt modelId="{67C4291C-B3AC-41F9-8302-3B0CA6554DA8}" type="parTrans" cxnId="{27CA5A63-CE01-4F64-A281-DCE9F5171A4F}">
      <dgm:prSet/>
      <dgm:spPr/>
      <dgm:t>
        <a:bodyPr/>
        <a:lstStyle/>
        <a:p>
          <a:endParaRPr lang="en-US"/>
        </a:p>
      </dgm:t>
    </dgm:pt>
    <dgm:pt modelId="{216374F4-9A2D-43E8-B8AF-0725420610F0}" type="sibTrans" cxnId="{27CA5A63-CE01-4F64-A281-DCE9F5171A4F}">
      <dgm:prSet/>
      <dgm:spPr/>
      <dgm:t>
        <a:bodyPr/>
        <a:lstStyle/>
        <a:p>
          <a:endParaRPr lang="en-US"/>
        </a:p>
      </dgm:t>
    </dgm:pt>
    <dgm:pt modelId="{5914F639-0730-451C-B438-7F9A629C9559}">
      <dgm:prSet phldrT="[Text]" custT="1"/>
      <dgm:spPr/>
      <dgm:t>
        <a:bodyPr/>
        <a:lstStyle/>
        <a:p>
          <a:r>
            <a:rPr lang="en-US" sz="1200" b="0" i="0" u="none" dirty="0"/>
            <a:t>Blood Pressure Category </a:t>
          </a:r>
          <a:r>
            <a:rPr lang="en-US" sz="1200" dirty="0"/>
            <a:t>(4 Rows/ 5 Columns)</a:t>
          </a:r>
        </a:p>
      </dgm:t>
    </dgm:pt>
    <dgm:pt modelId="{C47AF2AD-2239-472C-88DE-C125023D07F6}" type="parTrans" cxnId="{DE6CCFB8-1BD6-43FD-92B9-98EEAF84CD6D}">
      <dgm:prSet/>
      <dgm:spPr/>
      <dgm:t>
        <a:bodyPr/>
        <a:lstStyle/>
        <a:p>
          <a:endParaRPr lang="en-US"/>
        </a:p>
      </dgm:t>
    </dgm:pt>
    <dgm:pt modelId="{962D785E-0D68-4CA8-B4BE-D3620AB45F85}" type="sibTrans" cxnId="{DE6CCFB8-1BD6-43FD-92B9-98EEAF84CD6D}">
      <dgm:prSet/>
      <dgm:spPr/>
      <dgm:t>
        <a:bodyPr/>
        <a:lstStyle/>
        <a:p>
          <a:endParaRPr lang="en-US"/>
        </a:p>
      </dgm:t>
    </dgm:pt>
    <dgm:pt modelId="{D3851AF7-92E9-45EE-BAB2-D43EEDCD2E47}">
      <dgm:prSet phldrT="[Text]" custT="1"/>
      <dgm:spPr/>
      <dgm:t>
        <a:bodyPr/>
        <a:lstStyle/>
        <a:p>
          <a:r>
            <a:rPr lang="en-US" sz="1200" dirty="0"/>
            <a:t>Secondary Dataset – Mayo Clinic</a:t>
          </a:r>
        </a:p>
      </dgm:t>
    </dgm:pt>
    <dgm:pt modelId="{E24D7DE4-F194-4008-81E6-D29E0461CE03}" type="parTrans" cxnId="{2CEE9D5B-1114-47B9-A1F1-99C70CAC49CB}">
      <dgm:prSet/>
      <dgm:spPr/>
      <dgm:t>
        <a:bodyPr/>
        <a:lstStyle/>
        <a:p>
          <a:endParaRPr lang="en-US"/>
        </a:p>
      </dgm:t>
    </dgm:pt>
    <dgm:pt modelId="{8D67EE90-7D54-489E-9A95-9240F5CA20AA}" type="sibTrans" cxnId="{2CEE9D5B-1114-47B9-A1F1-99C70CAC49CB}">
      <dgm:prSet/>
      <dgm:spPr/>
      <dgm:t>
        <a:bodyPr/>
        <a:lstStyle/>
        <a:p>
          <a:endParaRPr lang="en-US"/>
        </a:p>
      </dgm:t>
    </dgm:pt>
    <dgm:pt modelId="{8AD7D4D7-D0E7-4E3D-80E0-D4EE9744C864}">
      <dgm:prSet phldrT="[Text]" custT="1"/>
      <dgm:spPr/>
      <dgm:t>
        <a:bodyPr/>
        <a:lstStyle/>
        <a:p>
          <a:r>
            <a:rPr lang="en-US" sz="1200" b="0" i="0" u="none" dirty="0"/>
            <a:t>Cholesterol Category </a:t>
          </a:r>
          <a:r>
            <a:rPr lang="en-US" sz="1200" dirty="0"/>
            <a:t>(3 Rows/ 3 Columns)</a:t>
          </a:r>
        </a:p>
      </dgm:t>
    </dgm:pt>
    <dgm:pt modelId="{12CE9062-A414-4DF8-AE72-CCA33345354D}" type="parTrans" cxnId="{EA3C52F4-CC60-4746-A76E-ED09946B759D}">
      <dgm:prSet/>
      <dgm:spPr/>
      <dgm:t>
        <a:bodyPr/>
        <a:lstStyle/>
        <a:p>
          <a:endParaRPr lang="en-US"/>
        </a:p>
      </dgm:t>
    </dgm:pt>
    <dgm:pt modelId="{F21F32C3-79FF-43BE-BEDD-66291317C939}" type="sibTrans" cxnId="{EA3C52F4-CC60-4746-A76E-ED09946B759D}">
      <dgm:prSet/>
      <dgm:spPr/>
      <dgm:t>
        <a:bodyPr/>
        <a:lstStyle/>
        <a:p>
          <a:endParaRPr lang="en-US"/>
        </a:p>
      </dgm:t>
    </dgm:pt>
    <dgm:pt modelId="{3700BF91-F1D7-4EB4-AA03-C203397FE37A}" type="pres">
      <dgm:prSet presAssocID="{45D3A85C-2848-4CD0-BF1E-7393DE9537CC}" presName="linear" presStyleCnt="0">
        <dgm:presLayoutVars>
          <dgm:dir/>
          <dgm:animLvl val="lvl"/>
          <dgm:resizeHandles val="exact"/>
        </dgm:presLayoutVars>
      </dgm:prSet>
      <dgm:spPr/>
    </dgm:pt>
    <dgm:pt modelId="{75404448-DA20-4AD8-8CFD-4DE1ADDEA7C6}" type="pres">
      <dgm:prSet presAssocID="{1F9A4352-9A27-4B8A-AF22-D1CD852743EB}" presName="parentLin" presStyleCnt="0"/>
      <dgm:spPr/>
    </dgm:pt>
    <dgm:pt modelId="{AA0B49D9-3E56-4779-AED5-06F96873296C}" type="pres">
      <dgm:prSet presAssocID="{1F9A4352-9A27-4B8A-AF22-D1CD852743EB}" presName="parentLeftMargin" presStyleLbl="node1" presStyleIdx="0" presStyleCnt="4"/>
      <dgm:spPr/>
    </dgm:pt>
    <dgm:pt modelId="{4BC98C99-C7E5-455F-9840-8F868315B8EE}" type="pres">
      <dgm:prSet presAssocID="{1F9A4352-9A27-4B8A-AF22-D1CD852743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20E10B-7B31-4E29-A7F4-713B4EF55DF9}" type="pres">
      <dgm:prSet presAssocID="{1F9A4352-9A27-4B8A-AF22-D1CD852743EB}" presName="negativeSpace" presStyleCnt="0"/>
      <dgm:spPr/>
    </dgm:pt>
    <dgm:pt modelId="{348B99A7-C49C-448F-9B3D-FFF42FE393A9}" type="pres">
      <dgm:prSet presAssocID="{1F9A4352-9A27-4B8A-AF22-D1CD852743EB}" presName="childText" presStyleLbl="conFgAcc1" presStyleIdx="0" presStyleCnt="4">
        <dgm:presLayoutVars>
          <dgm:bulletEnabled val="1"/>
        </dgm:presLayoutVars>
      </dgm:prSet>
      <dgm:spPr/>
    </dgm:pt>
    <dgm:pt modelId="{AE5B1F06-B282-4762-8A31-AB278A2C3D72}" type="pres">
      <dgm:prSet presAssocID="{0B9487E0-8FCD-4C72-8C47-0B5F27C03859}" presName="spaceBetweenRectangles" presStyleCnt="0"/>
      <dgm:spPr/>
    </dgm:pt>
    <dgm:pt modelId="{D2CE0934-3676-4145-BD24-0A6CB313E812}" type="pres">
      <dgm:prSet presAssocID="{25A5029A-3E0D-44D3-BE77-5B8B5C4F70B4}" presName="parentLin" presStyleCnt="0"/>
      <dgm:spPr/>
    </dgm:pt>
    <dgm:pt modelId="{2281107C-5CDF-4D50-B50D-197B21B6EC78}" type="pres">
      <dgm:prSet presAssocID="{25A5029A-3E0D-44D3-BE77-5B8B5C4F70B4}" presName="parentLeftMargin" presStyleLbl="node1" presStyleIdx="0" presStyleCnt="4"/>
      <dgm:spPr/>
    </dgm:pt>
    <dgm:pt modelId="{1042AD4F-0EFC-4CA7-B349-9CB1EFBD09E6}" type="pres">
      <dgm:prSet presAssocID="{25A5029A-3E0D-44D3-BE77-5B8B5C4F70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62AA64-D172-48FD-B7B0-9FFBBA091541}" type="pres">
      <dgm:prSet presAssocID="{25A5029A-3E0D-44D3-BE77-5B8B5C4F70B4}" presName="negativeSpace" presStyleCnt="0"/>
      <dgm:spPr/>
    </dgm:pt>
    <dgm:pt modelId="{2EA63EBA-FF3F-4211-9651-0320FE9FB87F}" type="pres">
      <dgm:prSet presAssocID="{25A5029A-3E0D-44D3-BE77-5B8B5C4F70B4}" presName="childText" presStyleLbl="conFgAcc1" presStyleIdx="1" presStyleCnt="4">
        <dgm:presLayoutVars>
          <dgm:bulletEnabled val="1"/>
        </dgm:presLayoutVars>
      </dgm:prSet>
      <dgm:spPr/>
    </dgm:pt>
    <dgm:pt modelId="{E39D9476-91D7-49EC-B2BB-C65E635657F7}" type="pres">
      <dgm:prSet presAssocID="{7F457CA0-591C-4F47-B544-BC83BDCB6C78}" presName="spaceBetweenRectangles" presStyleCnt="0"/>
      <dgm:spPr/>
    </dgm:pt>
    <dgm:pt modelId="{A306FC35-0633-4F5E-B904-9113F78EADA0}" type="pres">
      <dgm:prSet presAssocID="{B7E00D0C-0807-4929-851E-85F9A67452E4}" presName="parentLin" presStyleCnt="0"/>
      <dgm:spPr/>
    </dgm:pt>
    <dgm:pt modelId="{6B430B1B-2AE4-4ABC-BB21-AFFC0395E015}" type="pres">
      <dgm:prSet presAssocID="{B7E00D0C-0807-4929-851E-85F9A67452E4}" presName="parentLeftMargin" presStyleLbl="node1" presStyleIdx="1" presStyleCnt="4"/>
      <dgm:spPr/>
    </dgm:pt>
    <dgm:pt modelId="{EBB520BD-D459-4D68-BC90-D5E337CFDC82}" type="pres">
      <dgm:prSet presAssocID="{B7E00D0C-0807-4929-851E-85F9A67452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C73F71-D649-4463-AAFC-854EB3EA80D1}" type="pres">
      <dgm:prSet presAssocID="{B7E00D0C-0807-4929-851E-85F9A67452E4}" presName="negativeSpace" presStyleCnt="0"/>
      <dgm:spPr/>
    </dgm:pt>
    <dgm:pt modelId="{F15F7D57-9C7E-4672-9F7C-E3C0D3849DBA}" type="pres">
      <dgm:prSet presAssocID="{B7E00D0C-0807-4929-851E-85F9A67452E4}" presName="childText" presStyleLbl="conFgAcc1" presStyleIdx="2" presStyleCnt="4">
        <dgm:presLayoutVars>
          <dgm:bulletEnabled val="1"/>
        </dgm:presLayoutVars>
      </dgm:prSet>
      <dgm:spPr/>
    </dgm:pt>
    <dgm:pt modelId="{D5B2D9F7-3F9E-4FC3-B2C9-790A3EAD3555}" type="pres">
      <dgm:prSet presAssocID="{216374F4-9A2D-43E8-B8AF-0725420610F0}" presName="spaceBetweenRectangles" presStyleCnt="0"/>
      <dgm:spPr/>
    </dgm:pt>
    <dgm:pt modelId="{0D3785C7-B114-4765-A5F9-4A87E373F741}" type="pres">
      <dgm:prSet presAssocID="{D3851AF7-92E9-45EE-BAB2-D43EEDCD2E47}" presName="parentLin" presStyleCnt="0"/>
      <dgm:spPr/>
    </dgm:pt>
    <dgm:pt modelId="{2669D9BB-9CDB-4033-B178-30977C8EB512}" type="pres">
      <dgm:prSet presAssocID="{D3851AF7-92E9-45EE-BAB2-D43EEDCD2E47}" presName="parentLeftMargin" presStyleLbl="node1" presStyleIdx="2" presStyleCnt="4"/>
      <dgm:spPr/>
    </dgm:pt>
    <dgm:pt modelId="{2A526661-CF6C-4BB8-81CE-2AB5399F9B11}" type="pres">
      <dgm:prSet presAssocID="{D3851AF7-92E9-45EE-BAB2-D43EEDCD2E4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6B30C11-89E9-460B-8FBC-A51DD1CF00E1}" type="pres">
      <dgm:prSet presAssocID="{D3851AF7-92E9-45EE-BAB2-D43EEDCD2E47}" presName="negativeSpace" presStyleCnt="0"/>
      <dgm:spPr/>
    </dgm:pt>
    <dgm:pt modelId="{375E5953-E275-4786-84E6-E86545D2057F}" type="pres">
      <dgm:prSet presAssocID="{D3851AF7-92E9-45EE-BAB2-D43EEDCD2E4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380D703-AB8E-48F5-8A51-53EBB3AA8BF9}" type="presOf" srcId="{25A5029A-3E0D-44D3-BE77-5B8B5C4F70B4}" destId="{1042AD4F-0EFC-4CA7-B349-9CB1EFBD09E6}" srcOrd="1" destOrd="0" presId="urn:microsoft.com/office/officeart/2005/8/layout/list1"/>
    <dgm:cxn modelId="{99BACD17-1F53-41BA-BAE2-AAD2F9D2E425}" type="presOf" srcId="{25A5029A-3E0D-44D3-BE77-5B8B5C4F70B4}" destId="{2281107C-5CDF-4D50-B50D-197B21B6EC78}" srcOrd="0" destOrd="0" presId="urn:microsoft.com/office/officeart/2005/8/layout/list1"/>
    <dgm:cxn modelId="{961A3F1B-A88B-42A2-B420-6652EAB9680A}" type="presOf" srcId="{5914F639-0730-451C-B438-7F9A629C9559}" destId="{F15F7D57-9C7E-4672-9F7C-E3C0D3849DBA}" srcOrd="0" destOrd="0" presId="urn:microsoft.com/office/officeart/2005/8/layout/list1"/>
    <dgm:cxn modelId="{95FDDC20-AE5F-4503-B879-BA5012694072}" type="presOf" srcId="{9CF86B58-E013-41AC-9BC3-DBD59F8A8EBC}" destId="{2EA63EBA-FF3F-4211-9651-0320FE9FB87F}" srcOrd="0" destOrd="1" presId="urn:microsoft.com/office/officeart/2005/8/layout/list1"/>
    <dgm:cxn modelId="{EE494837-5689-4506-BB70-FC2A6B923AA7}" type="presOf" srcId="{D3851AF7-92E9-45EE-BAB2-D43EEDCD2E47}" destId="{2669D9BB-9CDB-4033-B178-30977C8EB512}" srcOrd="0" destOrd="0" presId="urn:microsoft.com/office/officeart/2005/8/layout/list1"/>
    <dgm:cxn modelId="{8F3EAA38-FA22-4338-9EB2-ABAD5F3DA556}" type="presOf" srcId="{D3851AF7-92E9-45EE-BAB2-D43EEDCD2E47}" destId="{2A526661-CF6C-4BB8-81CE-2AB5399F9B11}" srcOrd="1" destOrd="0" presId="urn:microsoft.com/office/officeart/2005/8/layout/list1"/>
    <dgm:cxn modelId="{2CEE9D5B-1114-47B9-A1F1-99C70CAC49CB}" srcId="{45D3A85C-2848-4CD0-BF1E-7393DE9537CC}" destId="{D3851AF7-92E9-45EE-BAB2-D43EEDCD2E47}" srcOrd="3" destOrd="0" parTransId="{E24D7DE4-F194-4008-81E6-D29E0461CE03}" sibTransId="{8D67EE90-7D54-489E-9A95-9240F5CA20AA}"/>
    <dgm:cxn modelId="{1E60C65F-22DE-43C9-B017-97A9EC101E24}" type="presOf" srcId="{F1C07A32-5A2F-4151-85EB-C541FB35AC34}" destId="{348B99A7-C49C-448F-9B3D-FFF42FE393A9}" srcOrd="0" destOrd="0" presId="urn:microsoft.com/office/officeart/2005/8/layout/list1"/>
    <dgm:cxn modelId="{57537F42-4892-4FD1-AD01-D840B662D76F}" srcId="{25A5029A-3E0D-44D3-BE77-5B8B5C4F70B4}" destId="{496443E5-7A06-4D7C-9B65-0E0D63D8AC79}" srcOrd="0" destOrd="0" parTransId="{FA391B04-F0C8-481A-B8BF-36F828E5B409}" sibTransId="{00865E0D-E713-4BF0-8CF6-654A9DBBEC5D}"/>
    <dgm:cxn modelId="{DB10F042-7A7F-4D33-BC65-B84B1F67BADB}" srcId="{45D3A85C-2848-4CD0-BF1E-7393DE9537CC}" destId="{1F9A4352-9A27-4B8A-AF22-D1CD852743EB}" srcOrd="0" destOrd="0" parTransId="{19D33B44-207B-46B0-9C47-714BE937FACB}" sibTransId="{0B9487E0-8FCD-4C72-8C47-0B5F27C03859}"/>
    <dgm:cxn modelId="{27CA5A63-CE01-4F64-A281-DCE9F5171A4F}" srcId="{45D3A85C-2848-4CD0-BF1E-7393DE9537CC}" destId="{B7E00D0C-0807-4929-851E-85F9A67452E4}" srcOrd="2" destOrd="0" parTransId="{67C4291C-B3AC-41F9-8302-3B0CA6554DA8}" sibTransId="{216374F4-9A2D-43E8-B8AF-0725420610F0}"/>
    <dgm:cxn modelId="{725B3C44-0605-4543-87BA-F7CFE0CAF21F}" type="presOf" srcId="{1F9A4352-9A27-4B8A-AF22-D1CD852743EB}" destId="{4BC98C99-C7E5-455F-9840-8F868315B8EE}" srcOrd="1" destOrd="0" presId="urn:microsoft.com/office/officeart/2005/8/layout/list1"/>
    <dgm:cxn modelId="{A9ACD449-94F2-4A50-9013-EF4542FEA7FB}" type="presOf" srcId="{4D7AAD13-936C-4BA0-B877-F692BCDB8E66}" destId="{348B99A7-C49C-448F-9B3D-FFF42FE393A9}" srcOrd="0" destOrd="1" presId="urn:microsoft.com/office/officeart/2005/8/layout/list1"/>
    <dgm:cxn modelId="{C437DA6A-D8BC-400F-8CE6-51BEFAF499EC}" type="presOf" srcId="{45D3A85C-2848-4CD0-BF1E-7393DE9537CC}" destId="{3700BF91-F1D7-4EB4-AA03-C203397FE37A}" srcOrd="0" destOrd="0" presId="urn:microsoft.com/office/officeart/2005/8/layout/list1"/>
    <dgm:cxn modelId="{9D2EAB6E-7730-46A0-A2A9-3F9353027DED}" srcId="{1F9A4352-9A27-4B8A-AF22-D1CD852743EB}" destId="{4D7AAD13-936C-4BA0-B877-F692BCDB8E66}" srcOrd="1" destOrd="0" parTransId="{52783C4D-CAEA-4B34-8E86-57A3E1E2F740}" sibTransId="{95F277CF-7F23-49AF-9E20-DAA6D52287BF}"/>
    <dgm:cxn modelId="{11D73356-AB52-40DB-BA80-C9B08EDB8A71}" srcId="{1F9A4352-9A27-4B8A-AF22-D1CD852743EB}" destId="{F1C07A32-5A2F-4151-85EB-C541FB35AC34}" srcOrd="0" destOrd="0" parTransId="{271F0EAE-C446-43A5-B9E9-67D3E46AD369}" sibTransId="{116FA565-E606-4A9B-B8CB-6A3834709736}"/>
    <dgm:cxn modelId="{0CBF518B-E2F3-4302-845F-5B774207D84C}" type="presOf" srcId="{1F9A4352-9A27-4B8A-AF22-D1CD852743EB}" destId="{AA0B49D9-3E56-4779-AED5-06F96873296C}" srcOrd="0" destOrd="0" presId="urn:microsoft.com/office/officeart/2005/8/layout/list1"/>
    <dgm:cxn modelId="{513B319F-A61D-41C7-9E83-3F968F3BB68E}" type="presOf" srcId="{B7E00D0C-0807-4929-851E-85F9A67452E4}" destId="{EBB520BD-D459-4D68-BC90-D5E337CFDC82}" srcOrd="1" destOrd="0" presId="urn:microsoft.com/office/officeart/2005/8/layout/list1"/>
    <dgm:cxn modelId="{C5B031A8-22C2-4048-9C36-03F2D3D4A191}" type="presOf" srcId="{496443E5-7A06-4D7C-9B65-0E0D63D8AC79}" destId="{2EA63EBA-FF3F-4211-9651-0320FE9FB87F}" srcOrd="0" destOrd="0" presId="urn:microsoft.com/office/officeart/2005/8/layout/list1"/>
    <dgm:cxn modelId="{0D7620B8-C23F-40CE-AE37-72C4911D5D74}" type="presOf" srcId="{8AD7D4D7-D0E7-4E3D-80E0-D4EE9744C864}" destId="{375E5953-E275-4786-84E6-E86545D2057F}" srcOrd="0" destOrd="0" presId="urn:microsoft.com/office/officeart/2005/8/layout/list1"/>
    <dgm:cxn modelId="{DE6CCFB8-1BD6-43FD-92B9-98EEAF84CD6D}" srcId="{B7E00D0C-0807-4929-851E-85F9A67452E4}" destId="{5914F639-0730-451C-B438-7F9A629C9559}" srcOrd="0" destOrd="0" parTransId="{C47AF2AD-2239-472C-88DE-C125023D07F6}" sibTransId="{962D785E-0D68-4CA8-B4BE-D3620AB45F85}"/>
    <dgm:cxn modelId="{676E58BF-6950-4B51-9377-140DA3989F58}" srcId="{45D3A85C-2848-4CD0-BF1E-7393DE9537CC}" destId="{25A5029A-3E0D-44D3-BE77-5B8B5C4F70B4}" srcOrd="1" destOrd="0" parTransId="{BD4722A2-07A5-4982-8A11-7BC7325FBB0D}" sibTransId="{7F457CA0-591C-4F47-B544-BC83BDCB6C78}"/>
    <dgm:cxn modelId="{6EB38CBF-B92B-44FD-95B8-6E5E0631F68D}" srcId="{25A5029A-3E0D-44D3-BE77-5B8B5C4F70B4}" destId="{9CF86B58-E013-41AC-9BC3-DBD59F8A8EBC}" srcOrd="1" destOrd="0" parTransId="{48D8CB3F-45D4-426C-8DF9-A4CE05C33D01}" sibTransId="{6FB481DB-1B28-42F4-9437-A49A66B34D60}"/>
    <dgm:cxn modelId="{EA3C52F4-CC60-4746-A76E-ED09946B759D}" srcId="{D3851AF7-92E9-45EE-BAB2-D43EEDCD2E47}" destId="{8AD7D4D7-D0E7-4E3D-80E0-D4EE9744C864}" srcOrd="0" destOrd="0" parTransId="{12CE9062-A414-4DF8-AE72-CCA33345354D}" sibTransId="{F21F32C3-79FF-43BE-BEDD-66291317C939}"/>
    <dgm:cxn modelId="{0AF3D8F7-E0CC-468C-8A9D-AB4CE03E7791}" type="presOf" srcId="{B7E00D0C-0807-4929-851E-85F9A67452E4}" destId="{6B430B1B-2AE4-4ABC-BB21-AFFC0395E015}" srcOrd="0" destOrd="0" presId="urn:microsoft.com/office/officeart/2005/8/layout/list1"/>
    <dgm:cxn modelId="{A02911D4-BB1A-41A1-AF68-FC7F3F6C7A17}" type="presParOf" srcId="{3700BF91-F1D7-4EB4-AA03-C203397FE37A}" destId="{75404448-DA20-4AD8-8CFD-4DE1ADDEA7C6}" srcOrd="0" destOrd="0" presId="urn:microsoft.com/office/officeart/2005/8/layout/list1"/>
    <dgm:cxn modelId="{E8A51ECF-C2B2-4648-863D-DD29AE652AF3}" type="presParOf" srcId="{75404448-DA20-4AD8-8CFD-4DE1ADDEA7C6}" destId="{AA0B49D9-3E56-4779-AED5-06F96873296C}" srcOrd="0" destOrd="0" presId="urn:microsoft.com/office/officeart/2005/8/layout/list1"/>
    <dgm:cxn modelId="{094B4825-C7F8-4F26-A930-A9E0BDA5219A}" type="presParOf" srcId="{75404448-DA20-4AD8-8CFD-4DE1ADDEA7C6}" destId="{4BC98C99-C7E5-455F-9840-8F868315B8EE}" srcOrd="1" destOrd="0" presId="urn:microsoft.com/office/officeart/2005/8/layout/list1"/>
    <dgm:cxn modelId="{200C297C-2B79-4404-BFC4-7F205590ED40}" type="presParOf" srcId="{3700BF91-F1D7-4EB4-AA03-C203397FE37A}" destId="{8120E10B-7B31-4E29-A7F4-713B4EF55DF9}" srcOrd="1" destOrd="0" presId="urn:microsoft.com/office/officeart/2005/8/layout/list1"/>
    <dgm:cxn modelId="{D2C2C1D8-E6DC-4E7B-9000-C60DAF322969}" type="presParOf" srcId="{3700BF91-F1D7-4EB4-AA03-C203397FE37A}" destId="{348B99A7-C49C-448F-9B3D-FFF42FE393A9}" srcOrd="2" destOrd="0" presId="urn:microsoft.com/office/officeart/2005/8/layout/list1"/>
    <dgm:cxn modelId="{41680A72-465E-49AA-AFED-EB190BDC8EAC}" type="presParOf" srcId="{3700BF91-F1D7-4EB4-AA03-C203397FE37A}" destId="{AE5B1F06-B282-4762-8A31-AB278A2C3D72}" srcOrd="3" destOrd="0" presId="urn:microsoft.com/office/officeart/2005/8/layout/list1"/>
    <dgm:cxn modelId="{9CC521E2-A8F9-4F89-A507-D2E3EEB1CA62}" type="presParOf" srcId="{3700BF91-F1D7-4EB4-AA03-C203397FE37A}" destId="{D2CE0934-3676-4145-BD24-0A6CB313E812}" srcOrd="4" destOrd="0" presId="urn:microsoft.com/office/officeart/2005/8/layout/list1"/>
    <dgm:cxn modelId="{23BF1349-2CA1-4103-ACB2-3AF0C5493FA7}" type="presParOf" srcId="{D2CE0934-3676-4145-BD24-0A6CB313E812}" destId="{2281107C-5CDF-4D50-B50D-197B21B6EC78}" srcOrd="0" destOrd="0" presId="urn:microsoft.com/office/officeart/2005/8/layout/list1"/>
    <dgm:cxn modelId="{A900F8AB-A995-4904-8DE6-9381DE549719}" type="presParOf" srcId="{D2CE0934-3676-4145-BD24-0A6CB313E812}" destId="{1042AD4F-0EFC-4CA7-B349-9CB1EFBD09E6}" srcOrd="1" destOrd="0" presId="urn:microsoft.com/office/officeart/2005/8/layout/list1"/>
    <dgm:cxn modelId="{83C8D2FF-797D-4E92-B2FE-21A2DA9F723E}" type="presParOf" srcId="{3700BF91-F1D7-4EB4-AA03-C203397FE37A}" destId="{4962AA64-D172-48FD-B7B0-9FFBBA091541}" srcOrd="5" destOrd="0" presId="urn:microsoft.com/office/officeart/2005/8/layout/list1"/>
    <dgm:cxn modelId="{EA03BA20-30A5-43DC-966C-1259D804F97C}" type="presParOf" srcId="{3700BF91-F1D7-4EB4-AA03-C203397FE37A}" destId="{2EA63EBA-FF3F-4211-9651-0320FE9FB87F}" srcOrd="6" destOrd="0" presId="urn:microsoft.com/office/officeart/2005/8/layout/list1"/>
    <dgm:cxn modelId="{5510ADA0-4BEC-416F-9823-72627AA56045}" type="presParOf" srcId="{3700BF91-F1D7-4EB4-AA03-C203397FE37A}" destId="{E39D9476-91D7-49EC-B2BB-C65E635657F7}" srcOrd="7" destOrd="0" presId="urn:microsoft.com/office/officeart/2005/8/layout/list1"/>
    <dgm:cxn modelId="{43F86682-4372-44CB-B1D1-904145E71530}" type="presParOf" srcId="{3700BF91-F1D7-4EB4-AA03-C203397FE37A}" destId="{A306FC35-0633-4F5E-B904-9113F78EADA0}" srcOrd="8" destOrd="0" presId="urn:microsoft.com/office/officeart/2005/8/layout/list1"/>
    <dgm:cxn modelId="{F9972BEA-72C6-490B-A700-ACDA9CACB017}" type="presParOf" srcId="{A306FC35-0633-4F5E-B904-9113F78EADA0}" destId="{6B430B1B-2AE4-4ABC-BB21-AFFC0395E015}" srcOrd="0" destOrd="0" presId="urn:microsoft.com/office/officeart/2005/8/layout/list1"/>
    <dgm:cxn modelId="{E680250D-2A77-4952-BD53-FC2991E152C3}" type="presParOf" srcId="{A306FC35-0633-4F5E-B904-9113F78EADA0}" destId="{EBB520BD-D459-4D68-BC90-D5E337CFDC82}" srcOrd="1" destOrd="0" presId="urn:microsoft.com/office/officeart/2005/8/layout/list1"/>
    <dgm:cxn modelId="{499685E2-9CEF-470C-A57E-4819C4E0606C}" type="presParOf" srcId="{3700BF91-F1D7-4EB4-AA03-C203397FE37A}" destId="{22C73F71-D649-4463-AAFC-854EB3EA80D1}" srcOrd="9" destOrd="0" presId="urn:microsoft.com/office/officeart/2005/8/layout/list1"/>
    <dgm:cxn modelId="{2F133019-9230-402D-9A29-F4062CE039EF}" type="presParOf" srcId="{3700BF91-F1D7-4EB4-AA03-C203397FE37A}" destId="{F15F7D57-9C7E-4672-9F7C-E3C0D3849DBA}" srcOrd="10" destOrd="0" presId="urn:microsoft.com/office/officeart/2005/8/layout/list1"/>
    <dgm:cxn modelId="{51DD6860-0982-4B5B-BE62-7F04E8EE3EFF}" type="presParOf" srcId="{3700BF91-F1D7-4EB4-AA03-C203397FE37A}" destId="{D5B2D9F7-3F9E-4FC3-B2C9-790A3EAD3555}" srcOrd="11" destOrd="0" presId="urn:microsoft.com/office/officeart/2005/8/layout/list1"/>
    <dgm:cxn modelId="{0B8BD8D9-489D-43EA-AB54-EAA89CC2EEC8}" type="presParOf" srcId="{3700BF91-F1D7-4EB4-AA03-C203397FE37A}" destId="{0D3785C7-B114-4765-A5F9-4A87E373F741}" srcOrd="12" destOrd="0" presId="urn:microsoft.com/office/officeart/2005/8/layout/list1"/>
    <dgm:cxn modelId="{491F5931-7675-4205-8AE8-572FE8DB7381}" type="presParOf" srcId="{0D3785C7-B114-4765-A5F9-4A87E373F741}" destId="{2669D9BB-9CDB-4033-B178-30977C8EB512}" srcOrd="0" destOrd="0" presId="urn:microsoft.com/office/officeart/2005/8/layout/list1"/>
    <dgm:cxn modelId="{F0D54178-577D-4F2F-8A3B-3011F30D0047}" type="presParOf" srcId="{0D3785C7-B114-4765-A5F9-4A87E373F741}" destId="{2A526661-CF6C-4BB8-81CE-2AB5399F9B11}" srcOrd="1" destOrd="0" presId="urn:microsoft.com/office/officeart/2005/8/layout/list1"/>
    <dgm:cxn modelId="{D8315644-72E2-4AB2-A0C3-DA26B0A78D01}" type="presParOf" srcId="{3700BF91-F1D7-4EB4-AA03-C203397FE37A}" destId="{E6B30C11-89E9-460B-8FBC-A51DD1CF00E1}" srcOrd="13" destOrd="0" presId="urn:microsoft.com/office/officeart/2005/8/layout/list1"/>
    <dgm:cxn modelId="{97B65F93-E7EC-4541-9148-DC270EF10E6E}" type="presParOf" srcId="{3700BF91-F1D7-4EB4-AA03-C203397FE37A}" destId="{375E5953-E275-4786-84E6-E86545D2057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99583-3C54-486C-803B-884E397396C3}" type="doc">
      <dgm:prSet loTypeId="urn:microsoft.com/office/officeart/2018/2/layout/IconLabelDescription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6401A7-68E2-420E-8A95-BF1DE2F1165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Input Data</a:t>
          </a:r>
        </a:p>
      </dgm:t>
    </dgm:pt>
    <dgm:pt modelId="{5FD16CCD-C15D-4353-80C9-4E01696C9AC5}" type="parTrans" cxnId="{1CA5B32E-93A4-467D-96A7-A8E75E0574FB}">
      <dgm:prSet/>
      <dgm:spPr/>
      <dgm:t>
        <a:bodyPr/>
        <a:lstStyle/>
        <a:p>
          <a:endParaRPr lang="en-US"/>
        </a:p>
      </dgm:t>
    </dgm:pt>
    <dgm:pt modelId="{0F185AB2-3FED-4E78-8D71-EA0957C60FF0}" type="sibTrans" cxnId="{1CA5B32E-93A4-467D-96A7-A8E75E0574FB}">
      <dgm:prSet/>
      <dgm:spPr/>
      <dgm:t>
        <a:bodyPr/>
        <a:lstStyle/>
        <a:p>
          <a:endParaRPr lang="en-US"/>
        </a:p>
      </dgm:t>
    </dgm:pt>
    <dgm:pt modelId="{B8C87768-9B6D-4068-A32F-6E559E40D20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Supervised Models</a:t>
          </a:r>
          <a:endParaRPr lang="en-US" b="1" dirty="0"/>
        </a:p>
      </dgm:t>
    </dgm:pt>
    <dgm:pt modelId="{8CEC9AA3-2B9A-40C6-B141-4728CB4C0AFB}" type="parTrans" cxnId="{223FDCFB-C0CD-451B-A9BF-DFBDE7554503}">
      <dgm:prSet/>
      <dgm:spPr/>
      <dgm:t>
        <a:bodyPr/>
        <a:lstStyle/>
        <a:p>
          <a:endParaRPr lang="en-US"/>
        </a:p>
      </dgm:t>
    </dgm:pt>
    <dgm:pt modelId="{F12D82F4-BFE0-47F6-B89A-9C28BD9053DF}" type="sibTrans" cxnId="{223FDCFB-C0CD-451B-A9BF-DFBDE7554503}">
      <dgm:prSet/>
      <dgm:spPr/>
      <dgm:t>
        <a:bodyPr/>
        <a:lstStyle/>
        <a:p>
          <a:endParaRPr lang="en-US"/>
        </a:p>
      </dgm:t>
    </dgm:pt>
    <dgm:pt modelId="{5B564EC5-BA78-4780-8466-CF9DD9F6F366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Application of Machine Learning Classification Models</a:t>
          </a:r>
          <a:endParaRPr lang="en-US" sz="1050" dirty="0"/>
        </a:p>
      </dgm:t>
    </dgm:pt>
    <dgm:pt modelId="{27A9FE37-5F6A-4F74-B224-67D64BAC9C6A}" type="parTrans" cxnId="{360C9DA9-7FFB-4B3F-8625-8B9B582D6956}">
      <dgm:prSet/>
      <dgm:spPr/>
      <dgm:t>
        <a:bodyPr/>
        <a:lstStyle/>
        <a:p>
          <a:endParaRPr lang="en-US"/>
        </a:p>
      </dgm:t>
    </dgm:pt>
    <dgm:pt modelId="{1E6A5C67-8785-4C4C-AF44-28AA9FCD7D30}" type="sibTrans" cxnId="{360C9DA9-7FFB-4B3F-8625-8B9B582D6956}">
      <dgm:prSet/>
      <dgm:spPr/>
      <dgm:t>
        <a:bodyPr/>
        <a:lstStyle/>
        <a:p>
          <a:endParaRPr lang="en-US"/>
        </a:p>
      </dgm:t>
    </dgm:pt>
    <dgm:pt modelId="{51706A00-B9C3-4D32-A753-206954471CC6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Gradient Boosting Model</a:t>
          </a:r>
          <a:endParaRPr lang="en-US" sz="1050" dirty="0"/>
        </a:p>
      </dgm:t>
    </dgm:pt>
    <dgm:pt modelId="{2489E0A3-1B54-46D1-9F6C-51A39B67BD91}" type="parTrans" cxnId="{4B0345A0-C100-4460-9E7D-827CAEC9BE9E}">
      <dgm:prSet/>
      <dgm:spPr/>
      <dgm:t>
        <a:bodyPr/>
        <a:lstStyle/>
        <a:p>
          <a:endParaRPr lang="en-US"/>
        </a:p>
      </dgm:t>
    </dgm:pt>
    <dgm:pt modelId="{7B2B85E1-8F07-47FC-9727-10601E5A1920}" type="sibTrans" cxnId="{4B0345A0-C100-4460-9E7D-827CAEC9BE9E}">
      <dgm:prSet/>
      <dgm:spPr/>
      <dgm:t>
        <a:bodyPr/>
        <a:lstStyle/>
        <a:p>
          <a:endParaRPr lang="en-US"/>
        </a:p>
      </dgm:t>
    </dgm:pt>
    <dgm:pt modelId="{FC9D7683-E7A9-49C0-8532-389B8C0644F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Output Optimum Model</a:t>
          </a:r>
        </a:p>
      </dgm:t>
    </dgm:pt>
    <dgm:pt modelId="{5A2508D6-93F3-4E5E-8A4F-0C6D7708E528}" type="sibTrans" cxnId="{0D5025FE-B098-4A0B-AD36-AF8B650B9E0B}">
      <dgm:prSet/>
      <dgm:spPr/>
      <dgm:t>
        <a:bodyPr/>
        <a:lstStyle/>
        <a:p>
          <a:endParaRPr lang="en-US"/>
        </a:p>
      </dgm:t>
    </dgm:pt>
    <dgm:pt modelId="{FE1E1702-E0EA-4D4D-92F3-0AAAD49DDD02}" type="parTrans" cxnId="{0D5025FE-B098-4A0B-AD36-AF8B650B9E0B}">
      <dgm:prSet/>
      <dgm:spPr/>
      <dgm:t>
        <a:bodyPr/>
        <a:lstStyle/>
        <a:p>
          <a:endParaRPr lang="en-US"/>
        </a:p>
      </dgm:t>
    </dgm:pt>
    <dgm:pt modelId="{C474279B-E8A1-4711-84FB-6185FAE25FFA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Logistic Regression</a:t>
          </a:r>
          <a:endParaRPr lang="en-US" sz="1050" b="1" dirty="0"/>
        </a:p>
      </dgm:t>
    </dgm:pt>
    <dgm:pt modelId="{237B3AB7-B523-4676-9D2A-A8A0D8D9E483}" type="parTrans" cxnId="{56690D82-D37E-4EA7-86F9-B4F47D30C2AC}">
      <dgm:prSet/>
      <dgm:spPr/>
      <dgm:t>
        <a:bodyPr/>
        <a:lstStyle/>
        <a:p>
          <a:endParaRPr lang="en-US"/>
        </a:p>
      </dgm:t>
    </dgm:pt>
    <dgm:pt modelId="{47721848-D5BF-4B2C-8CF6-4CD3F8987791}" type="sibTrans" cxnId="{56690D82-D37E-4EA7-86F9-B4F47D30C2AC}">
      <dgm:prSet/>
      <dgm:spPr/>
      <dgm:t>
        <a:bodyPr/>
        <a:lstStyle/>
        <a:p>
          <a:endParaRPr lang="en-US"/>
        </a:p>
      </dgm:t>
    </dgm:pt>
    <dgm:pt modelId="{14B982C0-2642-492E-8F62-F37FBC5C0EAC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Support Vector Machine</a:t>
          </a:r>
          <a:endParaRPr lang="en-US" sz="1050" b="1" dirty="0"/>
        </a:p>
      </dgm:t>
    </dgm:pt>
    <dgm:pt modelId="{B7B18D97-3D0C-4B30-B64F-172244000D21}" type="parTrans" cxnId="{1909ED98-49E8-40C1-BF2E-13B4EB47DBC8}">
      <dgm:prSet/>
      <dgm:spPr/>
      <dgm:t>
        <a:bodyPr/>
        <a:lstStyle/>
        <a:p>
          <a:endParaRPr lang="en-US"/>
        </a:p>
      </dgm:t>
    </dgm:pt>
    <dgm:pt modelId="{35A2A294-D2BC-40F6-A817-69FD035FB0BA}" type="sibTrans" cxnId="{1909ED98-49E8-40C1-BF2E-13B4EB47DBC8}">
      <dgm:prSet/>
      <dgm:spPr/>
      <dgm:t>
        <a:bodyPr/>
        <a:lstStyle/>
        <a:p>
          <a:endParaRPr lang="en-US"/>
        </a:p>
      </dgm:t>
    </dgm:pt>
    <dgm:pt modelId="{74C13913-3F97-44C2-AB67-6A31E46024E1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Decision Tree Model</a:t>
          </a:r>
          <a:endParaRPr lang="en-US" sz="1050" b="1" dirty="0"/>
        </a:p>
      </dgm:t>
    </dgm:pt>
    <dgm:pt modelId="{1DDCAB2D-FE7F-4D3B-8207-EDABF1E44687}" type="parTrans" cxnId="{DB6C5B43-8B1E-469A-9755-240B5CACE309}">
      <dgm:prSet/>
      <dgm:spPr/>
      <dgm:t>
        <a:bodyPr/>
        <a:lstStyle/>
        <a:p>
          <a:endParaRPr lang="en-US"/>
        </a:p>
      </dgm:t>
    </dgm:pt>
    <dgm:pt modelId="{685E1863-9994-4B76-8BA0-876AEAB771B6}" type="sibTrans" cxnId="{DB6C5B43-8B1E-469A-9755-240B5CACE309}">
      <dgm:prSet/>
      <dgm:spPr/>
      <dgm:t>
        <a:bodyPr/>
        <a:lstStyle/>
        <a:p>
          <a:endParaRPr lang="en-US"/>
        </a:p>
      </dgm:t>
    </dgm:pt>
    <dgm:pt modelId="{96511441-7554-43A3-9AB7-4EB2740D95D3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Random Forest Classifier	</a:t>
          </a:r>
          <a:endParaRPr lang="en-US" sz="1050" b="1" dirty="0"/>
        </a:p>
      </dgm:t>
    </dgm:pt>
    <dgm:pt modelId="{BE92118C-FE06-4880-8FF5-782B74A808DE}" type="parTrans" cxnId="{B9835002-60B4-4604-B49E-3A3E3FF54860}">
      <dgm:prSet/>
      <dgm:spPr/>
      <dgm:t>
        <a:bodyPr/>
        <a:lstStyle/>
        <a:p>
          <a:endParaRPr lang="en-US"/>
        </a:p>
      </dgm:t>
    </dgm:pt>
    <dgm:pt modelId="{215488B1-5A0F-435F-8FE3-18A62BC7142F}" type="sibTrans" cxnId="{B9835002-60B4-4604-B49E-3A3E3FF54860}">
      <dgm:prSet/>
      <dgm:spPr/>
      <dgm:t>
        <a:bodyPr/>
        <a:lstStyle/>
        <a:p>
          <a:endParaRPr lang="en-US"/>
        </a:p>
      </dgm:t>
    </dgm:pt>
    <dgm:pt modelId="{92EEE63A-240D-4D4B-9DAB-A375BDDBF0B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Criteria </a:t>
          </a:r>
          <a:r>
            <a:rPr lang="en"/>
            <a:t>	</a:t>
          </a:r>
          <a:endParaRPr lang="en-US"/>
        </a:p>
      </dgm:t>
    </dgm:pt>
    <dgm:pt modelId="{C33D243E-4E22-4819-AE45-25E2AB96217B}" type="parTrans" cxnId="{40EE84AB-6B8E-4145-8C1E-8E18EA9EC93E}">
      <dgm:prSet/>
      <dgm:spPr/>
      <dgm:t>
        <a:bodyPr/>
        <a:lstStyle/>
        <a:p>
          <a:endParaRPr lang="en-US"/>
        </a:p>
      </dgm:t>
    </dgm:pt>
    <dgm:pt modelId="{4EDF7DF3-882C-4908-8CCF-6203BE6A7177}" type="sibTrans" cxnId="{40EE84AB-6B8E-4145-8C1E-8E18EA9EC93E}">
      <dgm:prSet/>
      <dgm:spPr/>
      <dgm:t>
        <a:bodyPr/>
        <a:lstStyle/>
        <a:p>
          <a:endParaRPr lang="en-US"/>
        </a:p>
      </dgm:t>
    </dgm:pt>
    <dgm:pt modelId="{2BD8C517-8336-48D9-B1A5-6D3BE42EF7DB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Accuracy Score</a:t>
          </a:r>
          <a:endParaRPr lang="en-US" sz="1050" dirty="0"/>
        </a:p>
      </dgm:t>
    </dgm:pt>
    <dgm:pt modelId="{D1F3FF6F-0348-4C06-A5F4-9E7C4C6A1588}" type="parTrans" cxnId="{F0C904F2-DDC3-4EE7-B425-2D8406DA183A}">
      <dgm:prSet/>
      <dgm:spPr/>
      <dgm:t>
        <a:bodyPr/>
        <a:lstStyle/>
        <a:p>
          <a:endParaRPr lang="en-US"/>
        </a:p>
      </dgm:t>
    </dgm:pt>
    <dgm:pt modelId="{8BF2EDF7-7EE2-4A59-AD63-0E65818C667D}" type="sibTrans" cxnId="{F0C904F2-DDC3-4EE7-B425-2D8406DA183A}">
      <dgm:prSet/>
      <dgm:spPr/>
      <dgm:t>
        <a:bodyPr/>
        <a:lstStyle/>
        <a:p>
          <a:endParaRPr lang="en-US"/>
        </a:p>
      </dgm:t>
    </dgm:pt>
    <dgm:pt modelId="{0FCD4245-2973-41E2-ACBC-7006D3393754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Precision	</a:t>
          </a:r>
          <a:endParaRPr lang="en-US" sz="1050" dirty="0"/>
        </a:p>
      </dgm:t>
    </dgm:pt>
    <dgm:pt modelId="{65B8F959-645D-477F-96B6-4A6F93133305}" type="parTrans" cxnId="{16C816B7-6938-4090-84EB-AB237202A6EB}">
      <dgm:prSet/>
      <dgm:spPr/>
      <dgm:t>
        <a:bodyPr/>
        <a:lstStyle/>
        <a:p>
          <a:endParaRPr lang="en-US"/>
        </a:p>
      </dgm:t>
    </dgm:pt>
    <dgm:pt modelId="{CA97BAFE-521C-420B-9381-9782649779CB}" type="sibTrans" cxnId="{16C816B7-6938-4090-84EB-AB237202A6EB}">
      <dgm:prSet/>
      <dgm:spPr/>
      <dgm:t>
        <a:bodyPr/>
        <a:lstStyle/>
        <a:p>
          <a:endParaRPr lang="en-US"/>
        </a:p>
      </dgm:t>
    </dgm:pt>
    <dgm:pt modelId="{81DCFDCC-3E60-4188-8273-DD5C1B230CE7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" sz="1050" dirty="0"/>
            <a:t>- Recall</a:t>
          </a:r>
          <a:endParaRPr lang="en-US" sz="1050" dirty="0"/>
        </a:p>
      </dgm:t>
    </dgm:pt>
    <dgm:pt modelId="{44FDB4E5-FC23-4ACB-A3E6-A02CA28379D9}" type="parTrans" cxnId="{E2518FBF-D30F-4A9F-B6C1-9C561727ACEA}">
      <dgm:prSet/>
      <dgm:spPr/>
      <dgm:t>
        <a:bodyPr/>
        <a:lstStyle/>
        <a:p>
          <a:endParaRPr lang="en-US"/>
        </a:p>
      </dgm:t>
    </dgm:pt>
    <dgm:pt modelId="{F5B741C2-5751-4B68-A33C-9611D94BE5DB}" type="sibTrans" cxnId="{E2518FBF-D30F-4A9F-B6C1-9C561727ACEA}">
      <dgm:prSet/>
      <dgm:spPr/>
      <dgm:t>
        <a:bodyPr/>
        <a:lstStyle/>
        <a:p>
          <a:endParaRPr lang="en-US"/>
        </a:p>
      </dgm:t>
    </dgm:pt>
    <dgm:pt modelId="{82588C58-B2E5-4F44-87C7-CA0C2613D709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Features and Target Identified</a:t>
          </a:r>
          <a:endParaRPr lang="en-US" sz="1050" dirty="0"/>
        </a:p>
      </dgm:t>
    </dgm:pt>
    <dgm:pt modelId="{D4F8168F-5129-40FE-8EF7-D9C19AF66946}" type="parTrans" cxnId="{16DA96AC-BA64-46F4-9F8C-D25907DBB5DC}">
      <dgm:prSet/>
      <dgm:spPr/>
      <dgm:t>
        <a:bodyPr/>
        <a:lstStyle/>
        <a:p>
          <a:endParaRPr lang="en-US"/>
        </a:p>
      </dgm:t>
    </dgm:pt>
    <dgm:pt modelId="{90CA0369-4C48-412B-B04D-A5C3200A0894}" type="sibTrans" cxnId="{16DA96AC-BA64-46F4-9F8C-D25907DBB5DC}">
      <dgm:prSet/>
      <dgm:spPr/>
      <dgm:t>
        <a:bodyPr/>
        <a:lstStyle/>
        <a:p>
          <a:endParaRPr lang="en-US"/>
        </a:p>
      </dgm:t>
    </dgm:pt>
    <dgm:pt modelId="{050E549D-438E-4525-9109-1088BFC2ED88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Exploratory Data Analysis </a:t>
          </a:r>
          <a:endParaRPr lang="en-US" sz="1050" dirty="0"/>
        </a:p>
      </dgm:t>
    </dgm:pt>
    <dgm:pt modelId="{3CB253F6-347A-40F3-898C-EA9138E11675}" type="parTrans" cxnId="{E507E931-1F75-4AB7-8853-D2DF2CD5415A}">
      <dgm:prSet/>
      <dgm:spPr/>
      <dgm:t>
        <a:bodyPr/>
        <a:lstStyle/>
        <a:p>
          <a:endParaRPr lang="en-US"/>
        </a:p>
      </dgm:t>
    </dgm:pt>
    <dgm:pt modelId="{2959F4EA-F41D-446D-AAD3-8D28C24EB0E3}" type="sibTrans" cxnId="{E507E931-1F75-4AB7-8853-D2DF2CD5415A}">
      <dgm:prSet/>
      <dgm:spPr/>
      <dgm:t>
        <a:bodyPr/>
        <a:lstStyle/>
        <a:p>
          <a:endParaRPr lang="en-US"/>
        </a:p>
      </dgm:t>
    </dgm:pt>
    <dgm:pt modelId="{136F518B-3E91-4695-B49E-1EDD349C32AC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Feature Selection</a:t>
          </a:r>
          <a:endParaRPr lang="en-US" sz="1050" dirty="0"/>
        </a:p>
      </dgm:t>
    </dgm:pt>
    <dgm:pt modelId="{F50F1C79-5515-403E-BB12-EA64E472B488}" type="parTrans" cxnId="{C532F82C-5C47-49FA-8F11-376F33B41263}">
      <dgm:prSet/>
      <dgm:spPr/>
      <dgm:t>
        <a:bodyPr/>
        <a:lstStyle/>
        <a:p>
          <a:endParaRPr lang="en-US"/>
        </a:p>
      </dgm:t>
    </dgm:pt>
    <dgm:pt modelId="{20EE49AC-A479-4EBB-AB17-2375F30F7C8E}" type="sibTrans" cxnId="{C532F82C-5C47-49FA-8F11-376F33B41263}">
      <dgm:prSet/>
      <dgm:spPr/>
      <dgm:t>
        <a:bodyPr/>
        <a:lstStyle/>
        <a:p>
          <a:endParaRPr lang="en-US"/>
        </a:p>
      </dgm:t>
    </dgm:pt>
    <dgm:pt modelId="{008FCA5D-732C-4644-8BCA-1C66CD6D173F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Feature Scaling</a:t>
          </a:r>
          <a:endParaRPr lang="en-US" sz="1050" dirty="0"/>
        </a:p>
      </dgm:t>
    </dgm:pt>
    <dgm:pt modelId="{37D77DB2-7529-46A6-B2A3-50D9B2738512}" type="parTrans" cxnId="{357D3D49-A968-42D4-A430-C477F567C539}">
      <dgm:prSet/>
      <dgm:spPr/>
      <dgm:t>
        <a:bodyPr/>
        <a:lstStyle/>
        <a:p>
          <a:endParaRPr lang="en-US"/>
        </a:p>
      </dgm:t>
    </dgm:pt>
    <dgm:pt modelId="{444057CF-77E6-484A-9825-40ADDEC6E376}" type="sibTrans" cxnId="{357D3D49-A968-42D4-A430-C477F567C539}">
      <dgm:prSet/>
      <dgm:spPr/>
      <dgm:t>
        <a:bodyPr/>
        <a:lstStyle/>
        <a:p>
          <a:endParaRPr lang="en-US"/>
        </a:p>
      </dgm:t>
    </dgm:pt>
    <dgm:pt modelId="{CF1F8C52-B4A4-4AC4-BC7B-26E52C28AFE1}">
      <dgm:prSet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1050" b="0" i="0" dirty="0"/>
            <a:t>- Best Performing Model recommended</a:t>
          </a:r>
          <a:endParaRPr lang="en-US" sz="1050" dirty="0"/>
        </a:p>
      </dgm:t>
    </dgm:pt>
    <dgm:pt modelId="{50B87B66-B08E-4918-ACF7-6086F476866E}" type="parTrans" cxnId="{77F2E7C0-452E-41F5-8F16-DA012A485273}">
      <dgm:prSet/>
      <dgm:spPr/>
      <dgm:t>
        <a:bodyPr/>
        <a:lstStyle/>
        <a:p>
          <a:endParaRPr lang="en-US"/>
        </a:p>
      </dgm:t>
    </dgm:pt>
    <dgm:pt modelId="{A8A3971D-C2D8-4A7A-942B-5FC2FBB667A7}" type="sibTrans" cxnId="{77F2E7C0-452E-41F5-8F16-DA012A485273}">
      <dgm:prSet/>
      <dgm:spPr/>
      <dgm:t>
        <a:bodyPr/>
        <a:lstStyle/>
        <a:p>
          <a:endParaRPr lang="en-US"/>
        </a:p>
      </dgm:t>
    </dgm:pt>
    <dgm:pt modelId="{26C2A037-EB04-4F1C-9AD7-6F01ACF2127B}" type="pres">
      <dgm:prSet presAssocID="{BB899583-3C54-486C-803B-884E397396C3}" presName="root" presStyleCnt="0">
        <dgm:presLayoutVars>
          <dgm:dir/>
          <dgm:resizeHandles val="exact"/>
        </dgm:presLayoutVars>
      </dgm:prSet>
      <dgm:spPr/>
    </dgm:pt>
    <dgm:pt modelId="{EA2CFB37-2B91-48B0-ADB7-E1F24DCD32FB}" type="pres">
      <dgm:prSet presAssocID="{096401A7-68E2-420E-8A95-BF1DE2F1165E}" presName="compNode" presStyleCnt="0"/>
      <dgm:spPr/>
    </dgm:pt>
    <dgm:pt modelId="{81BE3FBB-7ADB-42DD-A231-E13AB11C1A8B}" type="pres">
      <dgm:prSet presAssocID="{096401A7-68E2-420E-8A95-BF1DE2F1165E}" presName="iconRect" presStyleLbl="node1" presStyleIdx="0" presStyleCnt="4" custLinFactNeighborX="3753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23D339C-1E15-491C-9EC0-5BE4B15BB70C}" type="pres">
      <dgm:prSet presAssocID="{096401A7-68E2-420E-8A95-BF1DE2F1165E}" presName="iconSpace" presStyleCnt="0"/>
      <dgm:spPr/>
    </dgm:pt>
    <dgm:pt modelId="{275336EF-8A52-472E-AF30-F21BAB91ED7A}" type="pres">
      <dgm:prSet presAssocID="{096401A7-68E2-420E-8A95-BF1DE2F1165E}" presName="parTx" presStyleLbl="revTx" presStyleIdx="0" presStyleCnt="8" custLinFactNeighborX="12220">
        <dgm:presLayoutVars>
          <dgm:chMax val="0"/>
          <dgm:chPref val="0"/>
        </dgm:presLayoutVars>
      </dgm:prSet>
      <dgm:spPr/>
    </dgm:pt>
    <dgm:pt modelId="{75EF521D-E1CE-45E1-A8F4-C85D29B3D6A1}" type="pres">
      <dgm:prSet presAssocID="{096401A7-68E2-420E-8A95-BF1DE2F1165E}" presName="txSpace" presStyleCnt="0"/>
      <dgm:spPr/>
    </dgm:pt>
    <dgm:pt modelId="{BEBE2A35-C961-4EE8-8FD7-0D82E99EDAC9}" type="pres">
      <dgm:prSet presAssocID="{096401A7-68E2-420E-8A95-BF1DE2F1165E}" presName="desTx" presStyleLbl="revTx" presStyleIdx="1" presStyleCnt="8" custLinFactNeighborX="11485" custLinFactNeighborY="1455">
        <dgm:presLayoutVars/>
      </dgm:prSet>
      <dgm:spPr/>
    </dgm:pt>
    <dgm:pt modelId="{A77A1480-6089-42B5-8911-836134CE8EBD}" type="pres">
      <dgm:prSet presAssocID="{0F185AB2-3FED-4E78-8D71-EA0957C60FF0}" presName="sibTrans" presStyleCnt="0"/>
      <dgm:spPr/>
    </dgm:pt>
    <dgm:pt modelId="{8E88A286-FEF8-4DED-A92B-CE5467125B57}" type="pres">
      <dgm:prSet presAssocID="{B8C87768-9B6D-4068-A32F-6E559E40D20F}" presName="compNode" presStyleCnt="0"/>
      <dgm:spPr/>
    </dgm:pt>
    <dgm:pt modelId="{8E24721D-3C87-4EB7-BA8D-60138D224364}" type="pres">
      <dgm:prSet presAssocID="{B8C87768-9B6D-4068-A32F-6E559E40D20F}" presName="iconRect" presStyleLbl="node1" presStyleIdx="1" presStyleCnt="4" custLinFactNeighborX="6381" custLinFactNeighborY="29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C11F242-33C6-4892-BBF6-FF1343266C50}" type="pres">
      <dgm:prSet presAssocID="{B8C87768-9B6D-4068-A32F-6E559E40D20F}" presName="iconSpace" presStyleCnt="0"/>
      <dgm:spPr/>
    </dgm:pt>
    <dgm:pt modelId="{6828DE53-C96F-430D-8D4F-3170EA363D06}" type="pres">
      <dgm:prSet presAssocID="{B8C87768-9B6D-4068-A32F-6E559E40D20F}" presName="parTx" presStyleLbl="revTx" presStyleIdx="2" presStyleCnt="8" custLinFactNeighborX="7520">
        <dgm:presLayoutVars>
          <dgm:chMax val="0"/>
          <dgm:chPref val="0"/>
        </dgm:presLayoutVars>
      </dgm:prSet>
      <dgm:spPr/>
    </dgm:pt>
    <dgm:pt modelId="{5E2CFBD9-4A4F-4C53-9885-D1264296D8F5}" type="pres">
      <dgm:prSet presAssocID="{B8C87768-9B6D-4068-A32F-6E559E40D20F}" presName="txSpace" presStyleCnt="0"/>
      <dgm:spPr/>
    </dgm:pt>
    <dgm:pt modelId="{BE914D52-7947-40DD-81E7-C7F6B5EA330E}" type="pres">
      <dgm:prSet presAssocID="{B8C87768-9B6D-4068-A32F-6E559E40D20F}" presName="desTx" presStyleLbl="revTx" presStyleIdx="3" presStyleCnt="8" custLinFactNeighborX="2908" custLinFactNeighborY="1455">
        <dgm:presLayoutVars/>
      </dgm:prSet>
      <dgm:spPr/>
    </dgm:pt>
    <dgm:pt modelId="{C3ADCC1E-CBAA-420B-99C2-F6DCEFABC3AF}" type="pres">
      <dgm:prSet presAssocID="{F12D82F4-BFE0-47F6-B89A-9C28BD9053DF}" presName="sibTrans" presStyleCnt="0"/>
      <dgm:spPr/>
    </dgm:pt>
    <dgm:pt modelId="{4FFCB771-908B-4E37-9FC9-064338B97502}" type="pres">
      <dgm:prSet presAssocID="{92EEE63A-240D-4D4B-9DAB-A375BDDBF0B8}" presName="compNode" presStyleCnt="0"/>
      <dgm:spPr/>
    </dgm:pt>
    <dgm:pt modelId="{75B4B102-F6F3-413B-8582-2765BDC50BF8}" type="pres">
      <dgm:prSet presAssocID="{92EEE63A-240D-4D4B-9DAB-A375BDDBF0B8}" presName="iconRect" presStyleLbl="node1" presStyleIdx="2" presStyleCnt="4" custLinFactNeighborX="1745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B04935-EF3B-4D0C-AE39-AC7C4EA1D8E3}" type="pres">
      <dgm:prSet presAssocID="{92EEE63A-240D-4D4B-9DAB-A375BDDBF0B8}" presName="iconSpace" presStyleCnt="0"/>
      <dgm:spPr/>
    </dgm:pt>
    <dgm:pt modelId="{3B73476B-D1B1-461F-B937-00866613FE47}" type="pres">
      <dgm:prSet presAssocID="{92EEE63A-240D-4D4B-9DAB-A375BDDBF0B8}" presName="parTx" presStyleLbl="revTx" presStyleIdx="4" presStyleCnt="8" custLinFactNeighborX="5375" custLinFactNeighborY="4853">
        <dgm:presLayoutVars>
          <dgm:chMax val="0"/>
          <dgm:chPref val="0"/>
        </dgm:presLayoutVars>
      </dgm:prSet>
      <dgm:spPr/>
    </dgm:pt>
    <dgm:pt modelId="{0A7FC8CC-5886-43E8-9B17-D84D0D248219}" type="pres">
      <dgm:prSet presAssocID="{92EEE63A-240D-4D4B-9DAB-A375BDDBF0B8}" presName="txSpace" presStyleCnt="0"/>
      <dgm:spPr/>
    </dgm:pt>
    <dgm:pt modelId="{8F895460-F7E2-42DF-AED0-AA3FECD6EA85}" type="pres">
      <dgm:prSet presAssocID="{92EEE63A-240D-4D4B-9DAB-A375BDDBF0B8}" presName="desTx" presStyleLbl="revTx" presStyleIdx="5" presStyleCnt="8" custLinFactNeighborX="6110" custLinFactNeighborY="1455">
        <dgm:presLayoutVars/>
      </dgm:prSet>
      <dgm:spPr/>
    </dgm:pt>
    <dgm:pt modelId="{4FDAF811-45A8-46C3-84A8-7AB8957BBD91}" type="pres">
      <dgm:prSet presAssocID="{4EDF7DF3-882C-4908-8CCF-6203BE6A7177}" presName="sibTrans" presStyleCnt="0"/>
      <dgm:spPr/>
    </dgm:pt>
    <dgm:pt modelId="{2A731925-9D0D-4CE8-BD4A-118931554DE2}" type="pres">
      <dgm:prSet presAssocID="{FC9D7683-E7A9-49C0-8532-389B8C0644F9}" presName="compNode" presStyleCnt="0"/>
      <dgm:spPr/>
    </dgm:pt>
    <dgm:pt modelId="{E932A4CB-D6FE-45AE-AFB1-000B26538B79}" type="pres">
      <dgm:prSet presAssocID="{FC9D7683-E7A9-49C0-8532-389B8C0644F9}" presName="iconRect" presStyleLbl="node1" presStyleIdx="3" presStyleCnt="4" custLinFactNeighborX="-56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8ACEDA8-8E76-496A-9C73-131900BDABA5}" type="pres">
      <dgm:prSet presAssocID="{FC9D7683-E7A9-49C0-8532-389B8C0644F9}" presName="iconSpace" presStyleCnt="0"/>
      <dgm:spPr/>
    </dgm:pt>
    <dgm:pt modelId="{A6DE1CF9-E57D-4719-9472-68F5300CC035}" type="pres">
      <dgm:prSet presAssocID="{FC9D7683-E7A9-49C0-8532-389B8C0644F9}" presName="parTx" presStyleLbl="revTx" presStyleIdx="6" presStyleCnt="8" custLinFactNeighborX="-1962">
        <dgm:presLayoutVars>
          <dgm:chMax val="0"/>
          <dgm:chPref val="0"/>
        </dgm:presLayoutVars>
      </dgm:prSet>
      <dgm:spPr/>
    </dgm:pt>
    <dgm:pt modelId="{E75EDCEA-31D0-4942-AA50-240358ED6E4B}" type="pres">
      <dgm:prSet presAssocID="{FC9D7683-E7A9-49C0-8532-389B8C0644F9}" presName="txSpace" presStyleCnt="0"/>
      <dgm:spPr/>
    </dgm:pt>
    <dgm:pt modelId="{1C382C1B-757F-4E29-B795-90EB9F83DFF3}" type="pres">
      <dgm:prSet presAssocID="{FC9D7683-E7A9-49C0-8532-389B8C0644F9}" presName="desTx" presStyleLbl="revTx" presStyleIdx="7" presStyleCnt="8" custLinFactNeighborX="-1962">
        <dgm:presLayoutVars/>
      </dgm:prSet>
      <dgm:spPr/>
    </dgm:pt>
  </dgm:ptLst>
  <dgm:cxnLst>
    <dgm:cxn modelId="{B9835002-60B4-4604-B49E-3A3E3FF54860}" srcId="{B8C87768-9B6D-4068-A32F-6E559E40D20F}" destId="{96511441-7554-43A3-9AB7-4EB2740D95D3}" srcOrd="3" destOrd="0" parTransId="{BE92118C-FE06-4880-8FF5-782B74A808DE}" sibTransId="{215488B1-5A0F-435F-8FE3-18A62BC7142F}"/>
    <dgm:cxn modelId="{CE22A118-C8E9-425B-A2C7-02164C2B8E83}" type="presOf" srcId="{050E549D-438E-4525-9109-1088BFC2ED88}" destId="{BEBE2A35-C961-4EE8-8FD7-0D82E99EDAC9}" srcOrd="0" destOrd="1" presId="urn:microsoft.com/office/officeart/2018/2/layout/IconLabelDescriptionList"/>
    <dgm:cxn modelId="{F78FEA1B-FC24-47F0-ACAA-D8594BCD3108}" type="presOf" srcId="{C474279B-E8A1-4711-84FB-6185FAE25FFA}" destId="{BE914D52-7947-40DD-81E7-C7F6B5EA330E}" srcOrd="0" destOrd="0" presId="urn:microsoft.com/office/officeart/2018/2/layout/IconLabelDescriptionList"/>
    <dgm:cxn modelId="{DD237320-BF71-4519-ACC6-0251DC00FE3F}" type="presOf" srcId="{B8C87768-9B6D-4068-A32F-6E559E40D20F}" destId="{6828DE53-C96F-430D-8D4F-3170EA363D06}" srcOrd="0" destOrd="0" presId="urn:microsoft.com/office/officeart/2018/2/layout/IconLabelDescriptionList"/>
    <dgm:cxn modelId="{9D2C7923-4A1C-42E2-BB3C-F2D10F9FD1BB}" type="presOf" srcId="{008FCA5D-732C-4644-8BCA-1C66CD6D173F}" destId="{BEBE2A35-C961-4EE8-8FD7-0D82E99EDAC9}" srcOrd="0" destOrd="3" presId="urn:microsoft.com/office/officeart/2018/2/layout/IconLabelDescriptionList"/>
    <dgm:cxn modelId="{95FB4E29-EA62-4EF9-85E7-6E96F9A806BD}" type="presOf" srcId="{BB899583-3C54-486C-803B-884E397396C3}" destId="{26C2A037-EB04-4F1C-9AD7-6F01ACF2127B}" srcOrd="0" destOrd="0" presId="urn:microsoft.com/office/officeart/2018/2/layout/IconLabelDescriptionList"/>
    <dgm:cxn modelId="{C532F82C-5C47-49FA-8F11-376F33B41263}" srcId="{096401A7-68E2-420E-8A95-BF1DE2F1165E}" destId="{136F518B-3E91-4695-B49E-1EDD349C32AC}" srcOrd="2" destOrd="0" parTransId="{F50F1C79-5515-403E-BB12-EA64E472B488}" sibTransId="{20EE49AC-A479-4EBB-AB17-2375F30F7C8E}"/>
    <dgm:cxn modelId="{1CA5B32E-93A4-467D-96A7-A8E75E0574FB}" srcId="{BB899583-3C54-486C-803B-884E397396C3}" destId="{096401A7-68E2-420E-8A95-BF1DE2F1165E}" srcOrd="0" destOrd="0" parTransId="{5FD16CCD-C15D-4353-80C9-4E01696C9AC5}" sibTransId="{0F185AB2-3FED-4E78-8D71-EA0957C60FF0}"/>
    <dgm:cxn modelId="{E507E931-1F75-4AB7-8853-D2DF2CD5415A}" srcId="{096401A7-68E2-420E-8A95-BF1DE2F1165E}" destId="{050E549D-438E-4525-9109-1088BFC2ED88}" srcOrd="1" destOrd="0" parTransId="{3CB253F6-347A-40F3-898C-EA9138E11675}" sibTransId="{2959F4EA-F41D-446D-AAD3-8D28C24EB0E3}"/>
    <dgm:cxn modelId="{3FA8395C-CEB7-48C2-A6EC-AD471DF90678}" type="presOf" srcId="{5B564EC5-BA78-4780-8466-CF9DD9F6F366}" destId="{1C382C1B-757F-4E29-B795-90EB9F83DFF3}" srcOrd="0" destOrd="0" presId="urn:microsoft.com/office/officeart/2018/2/layout/IconLabelDescriptionList"/>
    <dgm:cxn modelId="{8B7ECC62-7643-4F3E-BC02-F0B8CEB2A9B1}" type="presOf" srcId="{136F518B-3E91-4695-B49E-1EDD349C32AC}" destId="{BEBE2A35-C961-4EE8-8FD7-0D82E99EDAC9}" srcOrd="0" destOrd="2" presId="urn:microsoft.com/office/officeart/2018/2/layout/IconLabelDescriptionList"/>
    <dgm:cxn modelId="{DB6C5B43-8B1E-469A-9755-240B5CACE309}" srcId="{B8C87768-9B6D-4068-A32F-6E559E40D20F}" destId="{74C13913-3F97-44C2-AB67-6A31E46024E1}" srcOrd="2" destOrd="0" parTransId="{1DDCAB2D-FE7F-4D3B-8207-EDABF1E44687}" sibTransId="{685E1863-9994-4B76-8BA0-876AEAB771B6}"/>
    <dgm:cxn modelId="{7D88D067-FF76-4ECF-8CC3-ADEAC31F2BDF}" type="presOf" srcId="{81DCFDCC-3E60-4188-8273-DD5C1B230CE7}" destId="{8F895460-F7E2-42DF-AED0-AA3FECD6EA85}" srcOrd="0" destOrd="2" presId="urn:microsoft.com/office/officeart/2018/2/layout/IconLabelDescriptionList"/>
    <dgm:cxn modelId="{357D3D49-A968-42D4-A430-C477F567C539}" srcId="{096401A7-68E2-420E-8A95-BF1DE2F1165E}" destId="{008FCA5D-732C-4644-8BCA-1C66CD6D173F}" srcOrd="3" destOrd="0" parTransId="{37D77DB2-7529-46A6-B2A3-50D9B2738512}" sibTransId="{444057CF-77E6-484A-9825-40ADDEC6E376}"/>
    <dgm:cxn modelId="{C905AA72-FBEC-46FD-B0CA-DA415799B9BF}" type="presOf" srcId="{CF1F8C52-B4A4-4AC4-BC7B-26E52C28AFE1}" destId="{1C382C1B-757F-4E29-B795-90EB9F83DFF3}" srcOrd="0" destOrd="1" presId="urn:microsoft.com/office/officeart/2018/2/layout/IconLabelDescriptionList"/>
    <dgm:cxn modelId="{758F6155-448C-4BC6-9D01-7A1D635E704E}" type="presOf" srcId="{14B982C0-2642-492E-8F62-F37FBC5C0EAC}" destId="{BE914D52-7947-40DD-81E7-C7F6B5EA330E}" srcOrd="0" destOrd="1" presId="urn:microsoft.com/office/officeart/2018/2/layout/IconLabelDescriptionList"/>
    <dgm:cxn modelId="{F9E1B677-55F4-455B-AE26-85B38E24AA61}" type="presOf" srcId="{74C13913-3F97-44C2-AB67-6A31E46024E1}" destId="{BE914D52-7947-40DD-81E7-C7F6B5EA330E}" srcOrd="0" destOrd="2" presId="urn:microsoft.com/office/officeart/2018/2/layout/IconLabelDescriptionList"/>
    <dgm:cxn modelId="{7BB4A979-A16C-45E0-8E58-FC2081085AF7}" type="presOf" srcId="{96511441-7554-43A3-9AB7-4EB2740D95D3}" destId="{BE914D52-7947-40DD-81E7-C7F6B5EA330E}" srcOrd="0" destOrd="3" presId="urn:microsoft.com/office/officeart/2018/2/layout/IconLabelDescriptionList"/>
    <dgm:cxn modelId="{56690D82-D37E-4EA7-86F9-B4F47D30C2AC}" srcId="{B8C87768-9B6D-4068-A32F-6E559E40D20F}" destId="{C474279B-E8A1-4711-84FB-6185FAE25FFA}" srcOrd="0" destOrd="0" parTransId="{237B3AB7-B523-4676-9D2A-A8A0D8D9E483}" sibTransId="{47721848-D5BF-4B2C-8CF6-4CD3F8987791}"/>
    <dgm:cxn modelId="{1909ED98-49E8-40C1-BF2E-13B4EB47DBC8}" srcId="{B8C87768-9B6D-4068-A32F-6E559E40D20F}" destId="{14B982C0-2642-492E-8F62-F37FBC5C0EAC}" srcOrd="1" destOrd="0" parTransId="{B7B18D97-3D0C-4B30-B64F-172244000D21}" sibTransId="{35A2A294-D2BC-40F6-A817-69FD035FB0BA}"/>
    <dgm:cxn modelId="{6B88E19E-5BAC-4D21-9BD3-F26C110A4EDF}" type="presOf" srcId="{0FCD4245-2973-41E2-ACBC-7006D3393754}" destId="{8F895460-F7E2-42DF-AED0-AA3FECD6EA85}" srcOrd="0" destOrd="1" presId="urn:microsoft.com/office/officeart/2018/2/layout/IconLabelDescriptionList"/>
    <dgm:cxn modelId="{4B0345A0-C100-4460-9E7D-827CAEC9BE9E}" srcId="{B8C87768-9B6D-4068-A32F-6E559E40D20F}" destId="{51706A00-B9C3-4D32-A753-206954471CC6}" srcOrd="4" destOrd="0" parTransId="{2489E0A3-1B54-46D1-9F6C-51A39B67BD91}" sibTransId="{7B2B85E1-8F07-47FC-9727-10601E5A1920}"/>
    <dgm:cxn modelId="{360C9DA9-7FFB-4B3F-8625-8B9B582D6956}" srcId="{FC9D7683-E7A9-49C0-8532-389B8C0644F9}" destId="{5B564EC5-BA78-4780-8466-CF9DD9F6F366}" srcOrd="0" destOrd="0" parTransId="{27A9FE37-5F6A-4F74-B224-67D64BAC9C6A}" sibTransId="{1E6A5C67-8785-4C4C-AF44-28AA9FCD7D30}"/>
    <dgm:cxn modelId="{40EE84AB-6B8E-4145-8C1E-8E18EA9EC93E}" srcId="{BB899583-3C54-486C-803B-884E397396C3}" destId="{92EEE63A-240D-4D4B-9DAB-A375BDDBF0B8}" srcOrd="2" destOrd="0" parTransId="{C33D243E-4E22-4819-AE45-25E2AB96217B}" sibTransId="{4EDF7DF3-882C-4908-8CCF-6203BE6A7177}"/>
    <dgm:cxn modelId="{16DA96AC-BA64-46F4-9F8C-D25907DBB5DC}" srcId="{096401A7-68E2-420E-8A95-BF1DE2F1165E}" destId="{82588C58-B2E5-4F44-87C7-CA0C2613D709}" srcOrd="0" destOrd="0" parTransId="{D4F8168F-5129-40FE-8EF7-D9C19AF66946}" sibTransId="{90CA0369-4C48-412B-B04D-A5C3200A0894}"/>
    <dgm:cxn modelId="{16C816B7-6938-4090-84EB-AB237202A6EB}" srcId="{92EEE63A-240D-4D4B-9DAB-A375BDDBF0B8}" destId="{0FCD4245-2973-41E2-ACBC-7006D3393754}" srcOrd="1" destOrd="0" parTransId="{65B8F959-645D-477F-96B6-4A6F93133305}" sibTransId="{CA97BAFE-521C-420B-9381-9782649779CB}"/>
    <dgm:cxn modelId="{6C0ED0B8-5B51-49EF-AC94-40C2D0BC6BC5}" type="presOf" srcId="{FC9D7683-E7A9-49C0-8532-389B8C0644F9}" destId="{A6DE1CF9-E57D-4719-9472-68F5300CC035}" srcOrd="0" destOrd="0" presId="urn:microsoft.com/office/officeart/2018/2/layout/IconLabelDescriptionList"/>
    <dgm:cxn modelId="{E2518FBF-D30F-4A9F-B6C1-9C561727ACEA}" srcId="{92EEE63A-240D-4D4B-9DAB-A375BDDBF0B8}" destId="{81DCFDCC-3E60-4188-8273-DD5C1B230CE7}" srcOrd="2" destOrd="0" parTransId="{44FDB4E5-FC23-4ACB-A3E6-A02CA28379D9}" sibTransId="{F5B741C2-5751-4B68-A33C-9611D94BE5DB}"/>
    <dgm:cxn modelId="{77F2E7C0-452E-41F5-8F16-DA012A485273}" srcId="{FC9D7683-E7A9-49C0-8532-389B8C0644F9}" destId="{CF1F8C52-B4A4-4AC4-BC7B-26E52C28AFE1}" srcOrd="1" destOrd="0" parTransId="{50B87B66-B08E-4918-ACF7-6086F476866E}" sibTransId="{A8A3971D-C2D8-4A7A-942B-5FC2FBB667A7}"/>
    <dgm:cxn modelId="{6A3466C7-6AC4-4744-8C33-05983A24E44D}" type="presOf" srcId="{51706A00-B9C3-4D32-A753-206954471CC6}" destId="{BE914D52-7947-40DD-81E7-C7F6B5EA330E}" srcOrd="0" destOrd="4" presId="urn:microsoft.com/office/officeart/2018/2/layout/IconLabelDescriptionList"/>
    <dgm:cxn modelId="{61DB6FDF-0FE1-4324-919C-626F2B79B490}" type="presOf" srcId="{096401A7-68E2-420E-8A95-BF1DE2F1165E}" destId="{275336EF-8A52-472E-AF30-F21BAB91ED7A}" srcOrd="0" destOrd="0" presId="urn:microsoft.com/office/officeart/2018/2/layout/IconLabelDescriptionList"/>
    <dgm:cxn modelId="{7827CDE0-AB1F-4970-A282-F1591134AF73}" type="presOf" srcId="{2BD8C517-8336-48D9-B1A5-6D3BE42EF7DB}" destId="{8F895460-F7E2-42DF-AED0-AA3FECD6EA85}" srcOrd="0" destOrd="0" presId="urn:microsoft.com/office/officeart/2018/2/layout/IconLabelDescriptionList"/>
    <dgm:cxn modelId="{541E04E8-D2BB-4546-8ED6-1D852DC26141}" type="presOf" srcId="{92EEE63A-240D-4D4B-9DAB-A375BDDBF0B8}" destId="{3B73476B-D1B1-461F-B937-00866613FE47}" srcOrd="0" destOrd="0" presId="urn:microsoft.com/office/officeart/2018/2/layout/IconLabelDescriptionList"/>
    <dgm:cxn modelId="{4D4EA5E8-E2E2-47CE-937F-111B766C6FB3}" type="presOf" srcId="{82588C58-B2E5-4F44-87C7-CA0C2613D709}" destId="{BEBE2A35-C961-4EE8-8FD7-0D82E99EDAC9}" srcOrd="0" destOrd="0" presId="urn:microsoft.com/office/officeart/2018/2/layout/IconLabelDescriptionList"/>
    <dgm:cxn modelId="{F0C904F2-DDC3-4EE7-B425-2D8406DA183A}" srcId="{92EEE63A-240D-4D4B-9DAB-A375BDDBF0B8}" destId="{2BD8C517-8336-48D9-B1A5-6D3BE42EF7DB}" srcOrd="0" destOrd="0" parTransId="{D1F3FF6F-0348-4C06-A5F4-9E7C4C6A1588}" sibTransId="{8BF2EDF7-7EE2-4A59-AD63-0E65818C667D}"/>
    <dgm:cxn modelId="{223FDCFB-C0CD-451B-A9BF-DFBDE7554503}" srcId="{BB899583-3C54-486C-803B-884E397396C3}" destId="{B8C87768-9B6D-4068-A32F-6E559E40D20F}" srcOrd="1" destOrd="0" parTransId="{8CEC9AA3-2B9A-40C6-B141-4728CB4C0AFB}" sibTransId="{F12D82F4-BFE0-47F6-B89A-9C28BD9053DF}"/>
    <dgm:cxn modelId="{0D5025FE-B098-4A0B-AD36-AF8B650B9E0B}" srcId="{BB899583-3C54-486C-803B-884E397396C3}" destId="{FC9D7683-E7A9-49C0-8532-389B8C0644F9}" srcOrd="3" destOrd="0" parTransId="{FE1E1702-E0EA-4D4D-92F3-0AAAD49DDD02}" sibTransId="{5A2508D6-93F3-4E5E-8A4F-0C6D7708E528}"/>
    <dgm:cxn modelId="{9674C6A8-E519-4E83-8A20-9841F552D392}" type="presParOf" srcId="{26C2A037-EB04-4F1C-9AD7-6F01ACF2127B}" destId="{EA2CFB37-2B91-48B0-ADB7-E1F24DCD32FB}" srcOrd="0" destOrd="0" presId="urn:microsoft.com/office/officeart/2018/2/layout/IconLabelDescriptionList"/>
    <dgm:cxn modelId="{2EEF4001-0FFF-47FD-832A-818D4DF38974}" type="presParOf" srcId="{EA2CFB37-2B91-48B0-ADB7-E1F24DCD32FB}" destId="{81BE3FBB-7ADB-42DD-A231-E13AB11C1A8B}" srcOrd="0" destOrd="0" presId="urn:microsoft.com/office/officeart/2018/2/layout/IconLabelDescriptionList"/>
    <dgm:cxn modelId="{D988A4EA-C658-40EA-BC27-EC28BE9E6C73}" type="presParOf" srcId="{EA2CFB37-2B91-48B0-ADB7-E1F24DCD32FB}" destId="{623D339C-1E15-491C-9EC0-5BE4B15BB70C}" srcOrd="1" destOrd="0" presId="urn:microsoft.com/office/officeart/2018/2/layout/IconLabelDescriptionList"/>
    <dgm:cxn modelId="{026B1938-C104-4B8D-89A0-3099DFED1E53}" type="presParOf" srcId="{EA2CFB37-2B91-48B0-ADB7-E1F24DCD32FB}" destId="{275336EF-8A52-472E-AF30-F21BAB91ED7A}" srcOrd="2" destOrd="0" presId="urn:microsoft.com/office/officeart/2018/2/layout/IconLabelDescriptionList"/>
    <dgm:cxn modelId="{B4F07787-C080-4FC3-81C1-C2F6A4D2B42E}" type="presParOf" srcId="{EA2CFB37-2B91-48B0-ADB7-E1F24DCD32FB}" destId="{75EF521D-E1CE-45E1-A8F4-C85D29B3D6A1}" srcOrd="3" destOrd="0" presId="urn:microsoft.com/office/officeart/2018/2/layout/IconLabelDescriptionList"/>
    <dgm:cxn modelId="{9E227E00-EF31-427D-BB3B-F87AE52F8D7F}" type="presParOf" srcId="{EA2CFB37-2B91-48B0-ADB7-E1F24DCD32FB}" destId="{BEBE2A35-C961-4EE8-8FD7-0D82E99EDAC9}" srcOrd="4" destOrd="0" presId="urn:microsoft.com/office/officeart/2018/2/layout/IconLabelDescriptionList"/>
    <dgm:cxn modelId="{0CF43C0A-DE6C-44B2-9C9D-68948D93EA78}" type="presParOf" srcId="{26C2A037-EB04-4F1C-9AD7-6F01ACF2127B}" destId="{A77A1480-6089-42B5-8911-836134CE8EBD}" srcOrd="1" destOrd="0" presId="urn:microsoft.com/office/officeart/2018/2/layout/IconLabelDescriptionList"/>
    <dgm:cxn modelId="{97B6797F-CBFB-4B20-A3CE-76F75B2F25CA}" type="presParOf" srcId="{26C2A037-EB04-4F1C-9AD7-6F01ACF2127B}" destId="{8E88A286-FEF8-4DED-A92B-CE5467125B57}" srcOrd="2" destOrd="0" presId="urn:microsoft.com/office/officeart/2018/2/layout/IconLabelDescriptionList"/>
    <dgm:cxn modelId="{870CC097-9042-411C-A41C-E0ED13A49089}" type="presParOf" srcId="{8E88A286-FEF8-4DED-A92B-CE5467125B57}" destId="{8E24721D-3C87-4EB7-BA8D-60138D224364}" srcOrd="0" destOrd="0" presId="urn:microsoft.com/office/officeart/2018/2/layout/IconLabelDescriptionList"/>
    <dgm:cxn modelId="{AD71F004-51A2-44B9-9AF2-79D958197CC6}" type="presParOf" srcId="{8E88A286-FEF8-4DED-A92B-CE5467125B57}" destId="{AC11F242-33C6-4892-BBF6-FF1343266C50}" srcOrd="1" destOrd="0" presId="urn:microsoft.com/office/officeart/2018/2/layout/IconLabelDescriptionList"/>
    <dgm:cxn modelId="{7F308C3D-E8BF-4408-A0B0-1472077A0508}" type="presParOf" srcId="{8E88A286-FEF8-4DED-A92B-CE5467125B57}" destId="{6828DE53-C96F-430D-8D4F-3170EA363D06}" srcOrd="2" destOrd="0" presId="urn:microsoft.com/office/officeart/2018/2/layout/IconLabelDescriptionList"/>
    <dgm:cxn modelId="{A3165C46-E7C1-4F30-8042-5F81ADC5C9F3}" type="presParOf" srcId="{8E88A286-FEF8-4DED-A92B-CE5467125B57}" destId="{5E2CFBD9-4A4F-4C53-9885-D1264296D8F5}" srcOrd="3" destOrd="0" presId="urn:microsoft.com/office/officeart/2018/2/layout/IconLabelDescriptionList"/>
    <dgm:cxn modelId="{5AEB094E-880D-4308-8D33-422A8AA9318C}" type="presParOf" srcId="{8E88A286-FEF8-4DED-A92B-CE5467125B57}" destId="{BE914D52-7947-40DD-81E7-C7F6B5EA330E}" srcOrd="4" destOrd="0" presId="urn:microsoft.com/office/officeart/2018/2/layout/IconLabelDescriptionList"/>
    <dgm:cxn modelId="{5A0AC027-29C4-48C6-8AF3-3602105C1998}" type="presParOf" srcId="{26C2A037-EB04-4F1C-9AD7-6F01ACF2127B}" destId="{C3ADCC1E-CBAA-420B-99C2-F6DCEFABC3AF}" srcOrd="3" destOrd="0" presId="urn:microsoft.com/office/officeart/2018/2/layout/IconLabelDescriptionList"/>
    <dgm:cxn modelId="{B9169D8A-F557-41E4-9A64-2947D5524ECE}" type="presParOf" srcId="{26C2A037-EB04-4F1C-9AD7-6F01ACF2127B}" destId="{4FFCB771-908B-4E37-9FC9-064338B97502}" srcOrd="4" destOrd="0" presId="urn:microsoft.com/office/officeart/2018/2/layout/IconLabelDescriptionList"/>
    <dgm:cxn modelId="{83B97AF7-25D3-4B4D-8FC3-08D3A214D0CB}" type="presParOf" srcId="{4FFCB771-908B-4E37-9FC9-064338B97502}" destId="{75B4B102-F6F3-413B-8582-2765BDC50BF8}" srcOrd="0" destOrd="0" presId="urn:microsoft.com/office/officeart/2018/2/layout/IconLabelDescriptionList"/>
    <dgm:cxn modelId="{315D6455-4839-4DD6-9640-A1033334D43F}" type="presParOf" srcId="{4FFCB771-908B-4E37-9FC9-064338B97502}" destId="{36B04935-EF3B-4D0C-AE39-AC7C4EA1D8E3}" srcOrd="1" destOrd="0" presId="urn:microsoft.com/office/officeart/2018/2/layout/IconLabelDescriptionList"/>
    <dgm:cxn modelId="{73BBFF16-0EC2-4170-8D90-A3219FE410A4}" type="presParOf" srcId="{4FFCB771-908B-4E37-9FC9-064338B97502}" destId="{3B73476B-D1B1-461F-B937-00866613FE47}" srcOrd="2" destOrd="0" presId="urn:microsoft.com/office/officeart/2018/2/layout/IconLabelDescriptionList"/>
    <dgm:cxn modelId="{D125D072-A62E-4B73-92F4-1B53C4C10C48}" type="presParOf" srcId="{4FFCB771-908B-4E37-9FC9-064338B97502}" destId="{0A7FC8CC-5886-43E8-9B17-D84D0D248219}" srcOrd="3" destOrd="0" presId="urn:microsoft.com/office/officeart/2018/2/layout/IconLabelDescriptionList"/>
    <dgm:cxn modelId="{F4D2D8DC-1497-4EE3-884C-ED391E28F37A}" type="presParOf" srcId="{4FFCB771-908B-4E37-9FC9-064338B97502}" destId="{8F895460-F7E2-42DF-AED0-AA3FECD6EA85}" srcOrd="4" destOrd="0" presId="urn:microsoft.com/office/officeart/2018/2/layout/IconLabelDescriptionList"/>
    <dgm:cxn modelId="{3FCD3212-AB40-4FA1-8638-0514EBE7FEF6}" type="presParOf" srcId="{26C2A037-EB04-4F1C-9AD7-6F01ACF2127B}" destId="{4FDAF811-45A8-46C3-84A8-7AB8957BBD91}" srcOrd="5" destOrd="0" presId="urn:microsoft.com/office/officeart/2018/2/layout/IconLabelDescriptionList"/>
    <dgm:cxn modelId="{E8C5B56C-F5F4-4AC7-B899-F50036CD3C97}" type="presParOf" srcId="{26C2A037-EB04-4F1C-9AD7-6F01ACF2127B}" destId="{2A731925-9D0D-4CE8-BD4A-118931554DE2}" srcOrd="6" destOrd="0" presId="urn:microsoft.com/office/officeart/2018/2/layout/IconLabelDescriptionList"/>
    <dgm:cxn modelId="{13DCDA36-D540-4C87-B45E-0C1408FD9A56}" type="presParOf" srcId="{2A731925-9D0D-4CE8-BD4A-118931554DE2}" destId="{E932A4CB-D6FE-45AE-AFB1-000B26538B79}" srcOrd="0" destOrd="0" presId="urn:microsoft.com/office/officeart/2018/2/layout/IconLabelDescriptionList"/>
    <dgm:cxn modelId="{BC3796D9-B92D-4C84-925E-828DCE4C1210}" type="presParOf" srcId="{2A731925-9D0D-4CE8-BD4A-118931554DE2}" destId="{98ACEDA8-8E76-496A-9C73-131900BDABA5}" srcOrd="1" destOrd="0" presId="urn:microsoft.com/office/officeart/2018/2/layout/IconLabelDescriptionList"/>
    <dgm:cxn modelId="{2B0A06D2-8ADD-4890-94CE-DBF9AC571784}" type="presParOf" srcId="{2A731925-9D0D-4CE8-BD4A-118931554DE2}" destId="{A6DE1CF9-E57D-4719-9472-68F5300CC035}" srcOrd="2" destOrd="0" presId="urn:microsoft.com/office/officeart/2018/2/layout/IconLabelDescriptionList"/>
    <dgm:cxn modelId="{0D1290F4-C044-40C9-BF08-C4AC52C19C0A}" type="presParOf" srcId="{2A731925-9D0D-4CE8-BD4A-118931554DE2}" destId="{E75EDCEA-31D0-4942-AA50-240358ED6E4B}" srcOrd="3" destOrd="0" presId="urn:microsoft.com/office/officeart/2018/2/layout/IconLabelDescriptionList"/>
    <dgm:cxn modelId="{D4E16389-7AA1-4750-BF09-D925991416FA}" type="presParOf" srcId="{2A731925-9D0D-4CE8-BD4A-118931554DE2}" destId="{1C382C1B-757F-4E29-B795-90EB9F83DFF3}" srcOrd="4" destOrd="0" presId="urn:microsoft.com/office/officeart/2018/2/layout/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1D378B-17E7-4485-B560-D943C1C7661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E2BEDF-A20C-491B-B205-70E4490B9250}">
      <dgm:prSet custT="1"/>
      <dgm:spPr>
        <a:solidFill>
          <a:srgbClr val="ABA9C3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Adding more dimensions to the dataset and identify relevant secondary dataset</a:t>
          </a:r>
          <a:endParaRPr lang="en-US" sz="1400" dirty="0">
            <a:solidFill>
              <a:schemeClr val="tx1"/>
            </a:solidFill>
          </a:endParaRPr>
        </a:p>
      </dgm:t>
    </dgm:pt>
    <dgm:pt modelId="{D73C39DD-28A5-4B72-94FF-29744FDF6890}" type="parTrans" cxnId="{3F2F9DFA-6616-4779-9AC6-C01D5FF54A23}">
      <dgm:prSet/>
      <dgm:spPr/>
      <dgm:t>
        <a:bodyPr/>
        <a:lstStyle/>
        <a:p>
          <a:endParaRPr lang="en-US"/>
        </a:p>
      </dgm:t>
    </dgm:pt>
    <dgm:pt modelId="{8B9B32BD-69AD-4478-B39B-E0C6F5C5A965}" type="sibTrans" cxnId="{3F2F9DFA-6616-4779-9AC6-C01D5FF54A23}">
      <dgm:prSet/>
      <dgm:spPr/>
      <dgm:t>
        <a:bodyPr/>
        <a:lstStyle/>
        <a:p>
          <a:endParaRPr lang="en-US"/>
        </a:p>
      </dgm:t>
    </dgm:pt>
    <dgm:pt modelId="{AAE9C5CA-7EA5-4D6E-AFE0-9266C404FA7A}">
      <dgm:prSet custT="1"/>
      <dgm:spPr>
        <a:solidFill>
          <a:srgbClr val="ABA9C3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Attempting new machine learning model for optimal result</a:t>
          </a:r>
          <a:endParaRPr lang="en-US" sz="1400" dirty="0">
            <a:solidFill>
              <a:schemeClr val="tx1"/>
            </a:solidFill>
          </a:endParaRPr>
        </a:p>
      </dgm:t>
    </dgm:pt>
    <dgm:pt modelId="{8888AD63-3D7B-4515-AB6D-63CE87E9A08A}" type="parTrans" cxnId="{3D222CA3-740A-41E1-A396-753C7659CC46}">
      <dgm:prSet/>
      <dgm:spPr/>
      <dgm:t>
        <a:bodyPr/>
        <a:lstStyle/>
        <a:p>
          <a:endParaRPr lang="en-US"/>
        </a:p>
      </dgm:t>
    </dgm:pt>
    <dgm:pt modelId="{718C02C6-892E-4E8B-AA8F-080088108B82}" type="sibTrans" cxnId="{3D222CA3-740A-41E1-A396-753C7659CC46}">
      <dgm:prSet/>
      <dgm:spPr/>
      <dgm:t>
        <a:bodyPr/>
        <a:lstStyle/>
        <a:p>
          <a:endParaRPr lang="en-US"/>
        </a:p>
      </dgm:t>
    </dgm:pt>
    <dgm:pt modelId="{32E2AF27-B65B-41D9-A33A-B55DF88A2555}">
      <dgm:prSet custT="1"/>
      <dgm:spPr>
        <a:solidFill>
          <a:srgbClr val="ABA9C3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Accessing the recent dataset</a:t>
          </a:r>
        </a:p>
      </dgm:t>
    </dgm:pt>
    <dgm:pt modelId="{5A9A148B-F2F8-45E1-918F-D9B671CD50FE}" type="parTrans" cxnId="{0CBC68BE-1FB6-468A-BDB1-B2350E906CD3}">
      <dgm:prSet/>
      <dgm:spPr/>
      <dgm:t>
        <a:bodyPr/>
        <a:lstStyle/>
        <a:p>
          <a:endParaRPr lang="en-US"/>
        </a:p>
      </dgm:t>
    </dgm:pt>
    <dgm:pt modelId="{FBAE0756-FA39-4F75-B5B0-8909DD4853E9}" type="sibTrans" cxnId="{0CBC68BE-1FB6-468A-BDB1-B2350E906CD3}">
      <dgm:prSet/>
      <dgm:spPr/>
      <dgm:t>
        <a:bodyPr/>
        <a:lstStyle/>
        <a:p>
          <a:endParaRPr lang="en-US"/>
        </a:p>
      </dgm:t>
    </dgm:pt>
    <dgm:pt modelId="{8BABC2B3-F4CF-4C2D-B444-0B117A0F68F7}">
      <dgm:prSet custT="1"/>
      <dgm:spPr>
        <a:solidFill>
          <a:srgbClr val="ABA9C3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Comparative analysis with new contributing factors</a:t>
          </a:r>
        </a:p>
      </dgm:t>
    </dgm:pt>
    <dgm:pt modelId="{AB64EC15-0BD7-4D80-8FF0-FFD51299F354}" type="parTrans" cxnId="{6C352296-8188-42AD-9233-ACDD6A08ED79}">
      <dgm:prSet/>
      <dgm:spPr/>
      <dgm:t>
        <a:bodyPr/>
        <a:lstStyle/>
        <a:p>
          <a:endParaRPr lang="en-US"/>
        </a:p>
      </dgm:t>
    </dgm:pt>
    <dgm:pt modelId="{5B1434F5-45E8-44F7-BA5B-116C20426DDB}" type="sibTrans" cxnId="{6C352296-8188-42AD-9233-ACDD6A08ED79}">
      <dgm:prSet/>
      <dgm:spPr/>
      <dgm:t>
        <a:bodyPr/>
        <a:lstStyle/>
        <a:p>
          <a:endParaRPr lang="en-US"/>
        </a:p>
      </dgm:t>
    </dgm:pt>
    <dgm:pt modelId="{9E2B22E1-738D-4F4E-B485-C1CE2FB708B8}">
      <dgm:prSet custT="1"/>
      <dgm:spPr>
        <a:solidFill>
          <a:srgbClr val="ABA9C3"/>
        </a:solidFill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+mn-lt"/>
              <a:ea typeface="+mn-ea"/>
              <a:cs typeface="+mn-cs"/>
            </a:rPr>
            <a:t>Knowledge of Domain/Subject Matter to understand the data</a:t>
          </a:r>
          <a:endParaRPr lang="en-US" sz="1400" dirty="0">
            <a:solidFill>
              <a:schemeClr val="tx1"/>
            </a:solidFill>
          </a:endParaRPr>
        </a:p>
      </dgm:t>
    </dgm:pt>
    <dgm:pt modelId="{3BEEEC47-10DE-4F3A-96CD-BAE74EC7EC00}" type="parTrans" cxnId="{9F476530-64E7-4D02-A944-9831756BC499}">
      <dgm:prSet/>
      <dgm:spPr/>
      <dgm:t>
        <a:bodyPr/>
        <a:lstStyle/>
        <a:p>
          <a:endParaRPr lang="en-US"/>
        </a:p>
      </dgm:t>
    </dgm:pt>
    <dgm:pt modelId="{31AC134A-BE80-464C-9193-A1606E6493D4}" type="sibTrans" cxnId="{9F476530-64E7-4D02-A944-9831756BC499}">
      <dgm:prSet/>
      <dgm:spPr/>
      <dgm:t>
        <a:bodyPr/>
        <a:lstStyle/>
        <a:p>
          <a:endParaRPr lang="en-US"/>
        </a:p>
      </dgm:t>
    </dgm:pt>
    <dgm:pt modelId="{1405E275-31D2-41B4-952F-70CF8ED27539}" type="pres">
      <dgm:prSet presAssocID="{D71D378B-17E7-4485-B560-D943C1C76614}" presName="linear" presStyleCnt="0">
        <dgm:presLayoutVars>
          <dgm:dir/>
          <dgm:animLvl val="lvl"/>
          <dgm:resizeHandles val="exact"/>
        </dgm:presLayoutVars>
      </dgm:prSet>
      <dgm:spPr/>
    </dgm:pt>
    <dgm:pt modelId="{A8E8750D-780D-44DE-90BC-96243C4BC9A8}" type="pres">
      <dgm:prSet presAssocID="{9E2B22E1-738D-4F4E-B485-C1CE2FB708B8}" presName="parentLin" presStyleCnt="0"/>
      <dgm:spPr/>
    </dgm:pt>
    <dgm:pt modelId="{F67DF2D4-F193-4CCC-B2D9-88C8B3DE4240}" type="pres">
      <dgm:prSet presAssocID="{9E2B22E1-738D-4F4E-B485-C1CE2FB708B8}" presName="parentLeftMargin" presStyleLbl="node1" presStyleIdx="0" presStyleCnt="5"/>
      <dgm:spPr/>
    </dgm:pt>
    <dgm:pt modelId="{0079002B-39CE-4858-9049-2CA30F245AAD}" type="pres">
      <dgm:prSet presAssocID="{9E2B22E1-738D-4F4E-B485-C1CE2FB708B8}" presName="parentText" presStyleLbl="node1" presStyleIdx="0" presStyleCnt="5" custScaleX="122763" custLinFactNeighborX="12557">
        <dgm:presLayoutVars>
          <dgm:chMax val="0"/>
          <dgm:bulletEnabled val="1"/>
        </dgm:presLayoutVars>
      </dgm:prSet>
      <dgm:spPr/>
    </dgm:pt>
    <dgm:pt modelId="{8F460938-E3FF-4A60-BEE7-6387A87C6F69}" type="pres">
      <dgm:prSet presAssocID="{9E2B22E1-738D-4F4E-B485-C1CE2FB708B8}" presName="negativeSpace" presStyleCnt="0"/>
      <dgm:spPr/>
    </dgm:pt>
    <dgm:pt modelId="{08C3FD14-A6DF-4CA5-B3A9-5D9A60C0075F}" type="pres">
      <dgm:prSet presAssocID="{9E2B22E1-738D-4F4E-B485-C1CE2FB708B8}" presName="childText" presStyleLbl="conFgAcc1" presStyleIdx="0" presStyleCnt="5">
        <dgm:presLayoutVars>
          <dgm:bulletEnabled val="1"/>
        </dgm:presLayoutVars>
      </dgm:prSet>
      <dgm:spPr/>
    </dgm:pt>
    <dgm:pt modelId="{99689481-E233-4F86-B1A1-287B0C7CA1AA}" type="pres">
      <dgm:prSet presAssocID="{31AC134A-BE80-464C-9193-A1606E6493D4}" presName="spaceBetweenRectangles" presStyleCnt="0"/>
      <dgm:spPr/>
    </dgm:pt>
    <dgm:pt modelId="{47F7FBBD-7776-41FA-9348-AF5320F9FE98}" type="pres">
      <dgm:prSet presAssocID="{32E2AF27-B65B-41D9-A33A-B55DF88A2555}" presName="parentLin" presStyleCnt="0"/>
      <dgm:spPr/>
    </dgm:pt>
    <dgm:pt modelId="{4E747E38-D380-4A31-B874-12FAACD38AF6}" type="pres">
      <dgm:prSet presAssocID="{32E2AF27-B65B-41D9-A33A-B55DF88A2555}" presName="parentLeftMargin" presStyleLbl="node1" presStyleIdx="0" presStyleCnt="5"/>
      <dgm:spPr/>
    </dgm:pt>
    <dgm:pt modelId="{AFA83C2E-F7CC-4A82-A3CB-6B4E19594DAC}" type="pres">
      <dgm:prSet presAssocID="{32E2AF27-B65B-41D9-A33A-B55DF88A2555}" presName="parentText" presStyleLbl="node1" presStyleIdx="1" presStyleCnt="5" custScaleX="122763" custLinFactNeighborX="12557">
        <dgm:presLayoutVars>
          <dgm:chMax val="0"/>
          <dgm:bulletEnabled val="1"/>
        </dgm:presLayoutVars>
      </dgm:prSet>
      <dgm:spPr/>
    </dgm:pt>
    <dgm:pt modelId="{487A3967-00E8-47D2-8C58-4D6E64DA1F77}" type="pres">
      <dgm:prSet presAssocID="{32E2AF27-B65B-41D9-A33A-B55DF88A2555}" presName="negativeSpace" presStyleCnt="0"/>
      <dgm:spPr/>
    </dgm:pt>
    <dgm:pt modelId="{E616EF20-DEDC-4DFD-83F6-D22A1AB49FDE}" type="pres">
      <dgm:prSet presAssocID="{32E2AF27-B65B-41D9-A33A-B55DF88A2555}" presName="childText" presStyleLbl="conFgAcc1" presStyleIdx="1" presStyleCnt="5">
        <dgm:presLayoutVars>
          <dgm:bulletEnabled val="1"/>
        </dgm:presLayoutVars>
      </dgm:prSet>
      <dgm:spPr/>
    </dgm:pt>
    <dgm:pt modelId="{28C7A1C7-215E-40FB-837D-BEE6B5A4284A}" type="pres">
      <dgm:prSet presAssocID="{FBAE0756-FA39-4F75-B5B0-8909DD4853E9}" presName="spaceBetweenRectangles" presStyleCnt="0"/>
      <dgm:spPr/>
    </dgm:pt>
    <dgm:pt modelId="{245690F0-0EC5-4FF4-999A-DA2550CCA53B}" type="pres">
      <dgm:prSet presAssocID="{02E2BEDF-A20C-491B-B205-70E4490B9250}" presName="parentLin" presStyleCnt="0"/>
      <dgm:spPr/>
    </dgm:pt>
    <dgm:pt modelId="{C6D07A1A-0F08-41D8-BAA3-B42F81AA0388}" type="pres">
      <dgm:prSet presAssocID="{02E2BEDF-A20C-491B-B205-70E4490B9250}" presName="parentLeftMargin" presStyleLbl="node1" presStyleIdx="1" presStyleCnt="5"/>
      <dgm:spPr/>
    </dgm:pt>
    <dgm:pt modelId="{B30FD739-1E8A-41D9-A973-8151E18F0D4A}" type="pres">
      <dgm:prSet presAssocID="{02E2BEDF-A20C-491B-B205-70E4490B9250}" presName="parentText" presStyleLbl="node1" presStyleIdx="2" presStyleCnt="5" custScaleX="122763" custLinFactNeighborX="12557">
        <dgm:presLayoutVars>
          <dgm:chMax val="0"/>
          <dgm:bulletEnabled val="1"/>
        </dgm:presLayoutVars>
      </dgm:prSet>
      <dgm:spPr/>
    </dgm:pt>
    <dgm:pt modelId="{FEE1B5DD-FDB4-4AE2-ACB5-6900E597CC27}" type="pres">
      <dgm:prSet presAssocID="{02E2BEDF-A20C-491B-B205-70E4490B9250}" presName="negativeSpace" presStyleCnt="0"/>
      <dgm:spPr/>
    </dgm:pt>
    <dgm:pt modelId="{F85E0045-E5A7-44B6-9112-E97E2240610A}" type="pres">
      <dgm:prSet presAssocID="{02E2BEDF-A20C-491B-B205-70E4490B9250}" presName="childText" presStyleLbl="conFgAcc1" presStyleIdx="2" presStyleCnt="5">
        <dgm:presLayoutVars>
          <dgm:bulletEnabled val="1"/>
        </dgm:presLayoutVars>
      </dgm:prSet>
      <dgm:spPr/>
    </dgm:pt>
    <dgm:pt modelId="{002FD4E0-59DB-4589-A95E-1FFC554B41C5}" type="pres">
      <dgm:prSet presAssocID="{8B9B32BD-69AD-4478-B39B-E0C6F5C5A965}" presName="spaceBetweenRectangles" presStyleCnt="0"/>
      <dgm:spPr/>
    </dgm:pt>
    <dgm:pt modelId="{350F9B0D-85A5-434C-A731-A7F234D6B8C5}" type="pres">
      <dgm:prSet presAssocID="{AAE9C5CA-7EA5-4D6E-AFE0-9266C404FA7A}" presName="parentLin" presStyleCnt="0"/>
      <dgm:spPr/>
    </dgm:pt>
    <dgm:pt modelId="{4720E44F-AA93-4E36-AE19-8E88AC95A048}" type="pres">
      <dgm:prSet presAssocID="{AAE9C5CA-7EA5-4D6E-AFE0-9266C404FA7A}" presName="parentLeftMargin" presStyleLbl="node1" presStyleIdx="2" presStyleCnt="5"/>
      <dgm:spPr/>
    </dgm:pt>
    <dgm:pt modelId="{E207FDD7-3246-4E10-B77D-960E8F67198E}" type="pres">
      <dgm:prSet presAssocID="{AAE9C5CA-7EA5-4D6E-AFE0-9266C404FA7A}" presName="parentText" presStyleLbl="node1" presStyleIdx="3" presStyleCnt="5" custScaleX="122763" custLinFactNeighborX="12557">
        <dgm:presLayoutVars>
          <dgm:chMax val="0"/>
          <dgm:bulletEnabled val="1"/>
        </dgm:presLayoutVars>
      </dgm:prSet>
      <dgm:spPr/>
    </dgm:pt>
    <dgm:pt modelId="{5359BE81-427A-4E1E-9703-6F0D2C66615F}" type="pres">
      <dgm:prSet presAssocID="{AAE9C5CA-7EA5-4D6E-AFE0-9266C404FA7A}" presName="negativeSpace" presStyleCnt="0"/>
      <dgm:spPr/>
    </dgm:pt>
    <dgm:pt modelId="{D77E48CD-2133-46C3-A5D4-25384380EF94}" type="pres">
      <dgm:prSet presAssocID="{AAE9C5CA-7EA5-4D6E-AFE0-9266C404FA7A}" presName="childText" presStyleLbl="conFgAcc1" presStyleIdx="3" presStyleCnt="5">
        <dgm:presLayoutVars>
          <dgm:bulletEnabled val="1"/>
        </dgm:presLayoutVars>
      </dgm:prSet>
      <dgm:spPr/>
    </dgm:pt>
    <dgm:pt modelId="{1AE3888E-538F-45ED-AD2F-3E6D245A92F1}" type="pres">
      <dgm:prSet presAssocID="{718C02C6-892E-4E8B-AA8F-080088108B82}" presName="spaceBetweenRectangles" presStyleCnt="0"/>
      <dgm:spPr/>
    </dgm:pt>
    <dgm:pt modelId="{69A311DF-048C-4F48-ADCD-A79D3EEA104B}" type="pres">
      <dgm:prSet presAssocID="{8BABC2B3-F4CF-4C2D-B444-0B117A0F68F7}" presName="parentLin" presStyleCnt="0"/>
      <dgm:spPr/>
    </dgm:pt>
    <dgm:pt modelId="{C53F8FC0-D871-456C-9679-8EB2AF4B3D96}" type="pres">
      <dgm:prSet presAssocID="{8BABC2B3-F4CF-4C2D-B444-0B117A0F68F7}" presName="parentLeftMargin" presStyleLbl="node1" presStyleIdx="3" presStyleCnt="5"/>
      <dgm:spPr/>
    </dgm:pt>
    <dgm:pt modelId="{D0DA081E-7510-4C1E-AD98-75DDD65E4EC3}" type="pres">
      <dgm:prSet presAssocID="{8BABC2B3-F4CF-4C2D-B444-0B117A0F68F7}" presName="parentText" presStyleLbl="node1" presStyleIdx="4" presStyleCnt="5" custScaleX="122763">
        <dgm:presLayoutVars>
          <dgm:chMax val="0"/>
          <dgm:bulletEnabled val="1"/>
        </dgm:presLayoutVars>
      </dgm:prSet>
      <dgm:spPr/>
    </dgm:pt>
    <dgm:pt modelId="{D5A8F11D-6139-4AEF-918D-01B1D1B387BA}" type="pres">
      <dgm:prSet presAssocID="{8BABC2B3-F4CF-4C2D-B444-0B117A0F68F7}" presName="negativeSpace" presStyleCnt="0"/>
      <dgm:spPr/>
    </dgm:pt>
    <dgm:pt modelId="{6337E858-7EE3-48C6-90C8-F67E54CD8AE5}" type="pres">
      <dgm:prSet presAssocID="{8BABC2B3-F4CF-4C2D-B444-0B117A0F68F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697E5D03-7002-48A1-BFE0-1E9CE8F51586}" type="presOf" srcId="{02E2BEDF-A20C-491B-B205-70E4490B9250}" destId="{C6D07A1A-0F08-41D8-BAA3-B42F81AA0388}" srcOrd="0" destOrd="0" presId="urn:microsoft.com/office/officeart/2005/8/layout/list1"/>
    <dgm:cxn modelId="{8F577813-DE45-43A5-8CC1-1B4A7B7D8CEF}" type="presOf" srcId="{8BABC2B3-F4CF-4C2D-B444-0B117A0F68F7}" destId="{C53F8FC0-D871-456C-9679-8EB2AF4B3D96}" srcOrd="0" destOrd="0" presId="urn:microsoft.com/office/officeart/2005/8/layout/list1"/>
    <dgm:cxn modelId="{F74C8B1E-D1BA-4ED1-8E5F-0CB2BC2B06DD}" type="presOf" srcId="{AAE9C5CA-7EA5-4D6E-AFE0-9266C404FA7A}" destId="{4720E44F-AA93-4E36-AE19-8E88AC95A048}" srcOrd="0" destOrd="0" presId="urn:microsoft.com/office/officeart/2005/8/layout/list1"/>
    <dgm:cxn modelId="{9F476530-64E7-4D02-A944-9831756BC499}" srcId="{D71D378B-17E7-4485-B560-D943C1C76614}" destId="{9E2B22E1-738D-4F4E-B485-C1CE2FB708B8}" srcOrd="0" destOrd="0" parTransId="{3BEEEC47-10DE-4F3A-96CD-BAE74EC7EC00}" sibTransId="{31AC134A-BE80-464C-9193-A1606E6493D4}"/>
    <dgm:cxn modelId="{48FB5A36-FC05-4BBB-8DF5-E1AF7A9833BD}" type="presOf" srcId="{32E2AF27-B65B-41D9-A33A-B55DF88A2555}" destId="{AFA83C2E-F7CC-4A82-A3CB-6B4E19594DAC}" srcOrd="1" destOrd="0" presId="urn:microsoft.com/office/officeart/2005/8/layout/list1"/>
    <dgm:cxn modelId="{F7004D43-FE0E-4DCB-BFFD-396A3FD704CE}" type="presOf" srcId="{02E2BEDF-A20C-491B-B205-70E4490B9250}" destId="{B30FD739-1E8A-41D9-A973-8151E18F0D4A}" srcOrd="1" destOrd="0" presId="urn:microsoft.com/office/officeart/2005/8/layout/list1"/>
    <dgm:cxn modelId="{9DDE2D7D-8FD7-4312-80C5-5A86F9524D81}" type="presOf" srcId="{9E2B22E1-738D-4F4E-B485-C1CE2FB708B8}" destId="{F67DF2D4-F193-4CCC-B2D9-88C8B3DE4240}" srcOrd="0" destOrd="0" presId="urn:microsoft.com/office/officeart/2005/8/layout/list1"/>
    <dgm:cxn modelId="{3BA0527D-F1E6-4B5D-B768-F69AB13051CB}" type="presOf" srcId="{AAE9C5CA-7EA5-4D6E-AFE0-9266C404FA7A}" destId="{E207FDD7-3246-4E10-B77D-960E8F67198E}" srcOrd="1" destOrd="0" presId="urn:microsoft.com/office/officeart/2005/8/layout/list1"/>
    <dgm:cxn modelId="{6C352296-8188-42AD-9233-ACDD6A08ED79}" srcId="{D71D378B-17E7-4485-B560-D943C1C76614}" destId="{8BABC2B3-F4CF-4C2D-B444-0B117A0F68F7}" srcOrd="4" destOrd="0" parTransId="{AB64EC15-0BD7-4D80-8FF0-FFD51299F354}" sibTransId="{5B1434F5-45E8-44F7-BA5B-116C20426DDB}"/>
    <dgm:cxn modelId="{C78F059C-1478-4A5E-8EA1-39559CA086CA}" type="presOf" srcId="{32E2AF27-B65B-41D9-A33A-B55DF88A2555}" destId="{4E747E38-D380-4A31-B874-12FAACD38AF6}" srcOrd="0" destOrd="0" presId="urn:microsoft.com/office/officeart/2005/8/layout/list1"/>
    <dgm:cxn modelId="{650EB69E-1F3C-48E3-B80D-15922EF13935}" type="presOf" srcId="{D71D378B-17E7-4485-B560-D943C1C76614}" destId="{1405E275-31D2-41B4-952F-70CF8ED27539}" srcOrd="0" destOrd="0" presId="urn:microsoft.com/office/officeart/2005/8/layout/list1"/>
    <dgm:cxn modelId="{3D222CA3-740A-41E1-A396-753C7659CC46}" srcId="{D71D378B-17E7-4485-B560-D943C1C76614}" destId="{AAE9C5CA-7EA5-4D6E-AFE0-9266C404FA7A}" srcOrd="3" destOrd="0" parTransId="{8888AD63-3D7B-4515-AB6D-63CE87E9A08A}" sibTransId="{718C02C6-892E-4E8B-AA8F-080088108B82}"/>
    <dgm:cxn modelId="{0CBC68BE-1FB6-468A-BDB1-B2350E906CD3}" srcId="{D71D378B-17E7-4485-B560-D943C1C76614}" destId="{32E2AF27-B65B-41D9-A33A-B55DF88A2555}" srcOrd="1" destOrd="0" parTransId="{5A9A148B-F2F8-45E1-918F-D9B671CD50FE}" sibTransId="{FBAE0756-FA39-4F75-B5B0-8909DD4853E9}"/>
    <dgm:cxn modelId="{DFD7EAC1-3B03-4EB9-A0FC-8238D4BE857C}" type="presOf" srcId="{8BABC2B3-F4CF-4C2D-B444-0B117A0F68F7}" destId="{D0DA081E-7510-4C1E-AD98-75DDD65E4EC3}" srcOrd="1" destOrd="0" presId="urn:microsoft.com/office/officeart/2005/8/layout/list1"/>
    <dgm:cxn modelId="{8B93C8D5-D5BB-4308-B453-ADAF5F9A8F40}" type="presOf" srcId="{9E2B22E1-738D-4F4E-B485-C1CE2FB708B8}" destId="{0079002B-39CE-4858-9049-2CA30F245AAD}" srcOrd="1" destOrd="0" presId="urn:microsoft.com/office/officeart/2005/8/layout/list1"/>
    <dgm:cxn modelId="{3F2F9DFA-6616-4779-9AC6-C01D5FF54A23}" srcId="{D71D378B-17E7-4485-B560-D943C1C76614}" destId="{02E2BEDF-A20C-491B-B205-70E4490B9250}" srcOrd="2" destOrd="0" parTransId="{D73C39DD-28A5-4B72-94FF-29744FDF6890}" sibTransId="{8B9B32BD-69AD-4478-B39B-E0C6F5C5A965}"/>
    <dgm:cxn modelId="{02E794E6-14D7-4F10-9C40-C9C0F51C7EC9}" type="presParOf" srcId="{1405E275-31D2-41B4-952F-70CF8ED27539}" destId="{A8E8750D-780D-44DE-90BC-96243C4BC9A8}" srcOrd="0" destOrd="0" presId="urn:microsoft.com/office/officeart/2005/8/layout/list1"/>
    <dgm:cxn modelId="{EABEB8CB-4973-4B4A-9F2D-DDA004D6811B}" type="presParOf" srcId="{A8E8750D-780D-44DE-90BC-96243C4BC9A8}" destId="{F67DF2D4-F193-4CCC-B2D9-88C8B3DE4240}" srcOrd="0" destOrd="0" presId="urn:microsoft.com/office/officeart/2005/8/layout/list1"/>
    <dgm:cxn modelId="{58DEA0E2-7A60-40D7-A0F8-85C1A79CF8E6}" type="presParOf" srcId="{A8E8750D-780D-44DE-90BC-96243C4BC9A8}" destId="{0079002B-39CE-4858-9049-2CA30F245AAD}" srcOrd="1" destOrd="0" presId="urn:microsoft.com/office/officeart/2005/8/layout/list1"/>
    <dgm:cxn modelId="{CAA5D084-D10B-40F1-9D6D-2C9ABF1E1D97}" type="presParOf" srcId="{1405E275-31D2-41B4-952F-70CF8ED27539}" destId="{8F460938-E3FF-4A60-BEE7-6387A87C6F69}" srcOrd="1" destOrd="0" presId="urn:microsoft.com/office/officeart/2005/8/layout/list1"/>
    <dgm:cxn modelId="{786E0BA0-80CD-497B-A86A-7B7281DE5FDA}" type="presParOf" srcId="{1405E275-31D2-41B4-952F-70CF8ED27539}" destId="{08C3FD14-A6DF-4CA5-B3A9-5D9A60C0075F}" srcOrd="2" destOrd="0" presId="urn:microsoft.com/office/officeart/2005/8/layout/list1"/>
    <dgm:cxn modelId="{02FE2E02-E892-4036-AFE6-824D5B52F8C9}" type="presParOf" srcId="{1405E275-31D2-41B4-952F-70CF8ED27539}" destId="{99689481-E233-4F86-B1A1-287B0C7CA1AA}" srcOrd="3" destOrd="0" presId="urn:microsoft.com/office/officeart/2005/8/layout/list1"/>
    <dgm:cxn modelId="{2024282C-8C33-4482-9EA2-DA002647F499}" type="presParOf" srcId="{1405E275-31D2-41B4-952F-70CF8ED27539}" destId="{47F7FBBD-7776-41FA-9348-AF5320F9FE98}" srcOrd="4" destOrd="0" presId="urn:microsoft.com/office/officeart/2005/8/layout/list1"/>
    <dgm:cxn modelId="{1F237359-3BB9-46D9-9F86-F82663F87D6E}" type="presParOf" srcId="{47F7FBBD-7776-41FA-9348-AF5320F9FE98}" destId="{4E747E38-D380-4A31-B874-12FAACD38AF6}" srcOrd="0" destOrd="0" presId="urn:microsoft.com/office/officeart/2005/8/layout/list1"/>
    <dgm:cxn modelId="{6F76366F-9C7E-4608-B05E-DC1B366D0107}" type="presParOf" srcId="{47F7FBBD-7776-41FA-9348-AF5320F9FE98}" destId="{AFA83C2E-F7CC-4A82-A3CB-6B4E19594DAC}" srcOrd="1" destOrd="0" presId="urn:microsoft.com/office/officeart/2005/8/layout/list1"/>
    <dgm:cxn modelId="{43B7C944-DB63-472A-B608-190EA1B37357}" type="presParOf" srcId="{1405E275-31D2-41B4-952F-70CF8ED27539}" destId="{487A3967-00E8-47D2-8C58-4D6E64DA1F77}" srcOrd="5" destOrd="0" presId="urn:microsoft.com/office/officeart/2005/8/layout/list1"/>
    <dgm:cxn modelId="{AB60EE7C-6A6E-4067-92D2-AA1A02933EE1}" type="presParOf" srcId="{1405E275-31D2-41B4-952F-70CF8ED27539}" destId="{E616EF20-DEDC-4DFD-83F6-D22A1AB49FDE}" srcOrd="6" destOrd="0" presId="urn:microsoft.com/office/officeart/2005/8/layout/list1"/>
    <dgm:cxn modelId="{73C4E682-A8B1-4318-972D-B7E0D66F2123}" type="presParOf" srcId="{1405E275-31D2-41B4-952F-70CF8ED27539}" destId="{28C7A1C7-215E-40FB-837D-BEE6B5A4284A}" srcOrd="7" destOrd="0" presId="urn:microsoft.com/office/officeart/2005/8/layout/list1"/>
    <dgm:cxn modelId="{D957D933-C9BE-4567-A04F-D2C54B9EDA7F}" type="presParOf" srcId="{1405E275-31D2-41B4-952F-70CF8ED27539}" destId="{245690F0-0EC5-4FF4-999A-DA2550CCA53B}" srcOrd="8" destOrd="0" presId="urn:microsoft.com/office/officeart/2005/8/layout/list1"/>
    <dgm:cxn modelId="{2249F1D7-CC42-47D0-B4BE-9D1406263C2B}" type="presParOf" srcId="{245690F0-0EC5-4FF4-999A-DA2550CCA53B}" destId="{C6D07A1A-0F08-41D8-BAA3-B42F81AA0388}" srcOrd="0" destOrd="0" presId="urn:microsoft.com/office/officeart/2005/8/layout/list1"/>
    <dgm:cxn modelId="{60D1A9D6-91D4-440C-B006-CCC87DBE9076}" type="presParOf" srcId="{245690F0-0EC5-4FF4-999A-DA2550CCA53B}" destId="{B30FD739-1E8A-41D9-A973-8151E18F0D4A}" srcOrd="1" destOrd="0" presId="urn:microsoft.com/office/officeart/2005/8/layout/list1"/>
    <dgm:cxn modelId="{9C14DC63-6DDB-402B-80DF-91DEB53960F5}" type="presParOf" srcId="{1405E275-31D2-41B4-952F-70CF8ED27539}" destId="{FEE1B5DD-FDB4-4AE2-ACB5-6900E597CC27}" srcOrd="9" destOrd="0" presId="urn:microsoft.com/office/officeart/2005/8/layout/list1"/>
    <dgm:cxn modelId="{ABCCF885-565C-404E-A3C7-6C084F400C72}" type="presParOf" srcId="{1405E275-31D2-41B4-952F-70CF8ED27539}" destId="{F85E0045-E5A7-44B6-9112-E97E2240610A}" srcOrd="10" destOrd="0" presId="urn:microsoft.com/office/officeart/2005/8/layout/list1"/>
    <dgm:cxn modelId="{FCC0619C-24E4-43D8-997C-BD3F477629B6}" type="presParOf" srcId="{1405E275-31D2-41B4-952F-70CF8ED27539}" destId="{002FD4E0-59DB-4589-A95E-1FFC554B41C5}" srcOrd="11" destOrd="0" presId="urn:microsoft.com/office/officeart/2005/8/layout/list1"/>
    <dgm:cxn modelId="{78FF7742-F21A-44C2-B3EA-D007698CED19}" type="presParOf" srcId="{1405E275-31D2-41B4-952F-70CF8ED27539}" destId="{350F9B0D-85A5-434C-A731-A7F234D6B8C5}" srcOrd="12" destOrd="0" presId="urn:microsoft.com/office/officeart/2005/8/layout/list1"/>
    <dgm:cxn modelId="{E86B5BB6-CB37-4FF6-9467-67D5A171FA55}" type="presParOf" srcId="{350F9B0D-85A5-434C-A731-A7F234D6B8C5}" destId="{4720E44F-AA93-4E36-AE19-8E88AC95A048}" srcOrd="0" destOrd="0" presId="urn:microsoft.com/office/officeart/2005/8/layout/list1"/>
    <dgm:cxn modelId="{7D98E298-78FF-48F1-AFA0-ADB078D7BC0B}" type="presParOf" srcId="{350F9B0D-85A5-434C-A731-A7F234D6B8C5}" destId="{E207FDD7-3246-4E10-B77D-960E8F67198E}" srcOrd="1" destOrd="0" presId="urn:microsoft.com/office/officeart/2005/8/layout/list1"/>
    <dgm:cxn modelId="{F50F4544-7915-4CE3-B59F-CCA3AC8C6FE2}" type="presParOf" srcId="{1405E275-31D2-41B4-952F-70CF8ED27539}" destId="{5359BE81-427A-4E1E-9703-6F0D2C66615F}" srcOrd="13" destOrd="0" presId="urn:microsoft.com/office/officeart/2005/8/layout/list1"/>
    <dgm:cxn modelId="{9685BFD1-92C6-4FE3-A7D9-893A517A0E47}" type="presParOf" srcId="{1405E275-31D2-41B4-952F-70CF8ED27539}" destId="{D77E48CD-2133-46C3-A5D4-25384380EF94}" srcOrd="14" destOrd="0" presId="urn:microsoft.com/office/officeart/2005/8/layout/list1"/>
    <dgm:cxn modelId="{87163D46-0102-494D-BB79-74DAAD004FAC}" type="presParOf" srcId="{1405E275-31D2-41B4-952F-70CF8ED27539}" destId="{1AE3888E-538F-45ED-AD2F-3E6D245A92F1}" srcOrd="15" destOrd="0" presId="urn:microsoft.com/office/officeart/2005/8/layout/list1"/>
    <dgm:cxn modelId="{43877B1E-033D-45AC-82E0-4EBC18B7488E}" type="presParOf" srcId="{1405E275-31D2-41B4-952F-70CF8ED27539}" destId="{69A311DF-048C-4F48-ADCD-A79D3EEA104B}" srcOrd="16" destOrd="0" presId="urn:microsoft.com/office/officeart/2005/8/layout/list1"/>
    <dgm:cxn modelId="{32673750-7EE0-4CF5-971B-BBDB36333E72}" type="presParOf" srcId="{69A311DF-048C-4F48-ADCD-A79D3EEA104B}" destId="{C53F8FC0-D871-456C-9679-8EB2AF4B3D96}" srcOrd="0" destOrd="0" presId="urn:microsoft.com/office/officeart/2005/8/layout/list1"/>
    <dgm:cxn modelId="{F3C8189C-7029-426B-A79F-7D1F16AF25AB}" type="presParOf" srcId="{69A311DF-048C-4F48-ADCD-A79D3EEA104B}" destId="{D0DA081E-7510-4C1E-AD98-75DDD65E4EC3}" srcOrd="1" destOrd="0" presId="urn:microsoft.com/office/officeart/2005/8/layout/list1"/>
    <dgm:cxn modelId="{3D46E1EA-756F-4EA3-9080-487C54606322}" type="presParOf" srcId="{1405E275-31D2-41B4-952F-70CF8ED27539}" destId="{D5A8F11D-6139-4AEF-918D-01B1D1B387BA}" srcOrd="17" destOrd="0" presId="urn:microsoft.com/office/officeart/2005/8/layout/list1"/>
    <dgm:cxn modelId="{D5104402-1D31-4AAB-AEE4-2E7A9B867680}" type="presParOf" srcId="{1405E275-31D2-41B4-952F-70CF8ED27539}" destId="{6337E858-7EE3-48C6-90C8-F67E54CD8AE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C9E9D6-47E1-4641-97C9-E373F1B8BCC4}" type="doc">
      <dgm:prSet loTypeId="urn:microsoft.com/office/officeart/2005/8/layout/hList1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E9E3037-4648-449B-9F56-F29A365D26A0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ABA9C3"/>
        </a:solidFill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 dirty="0">
              <a:solidFill>
                <a:schemeClr val="bg1"/>
              </a:solidFill>
            </a:rPr>
            <a:t>Database</a:t>
          </a:r>
        </a:p>
      </dgm:t>
    </dgm:pt>
    <dgm:pt modelId="{8DAC713D-E1A5-4B2E-9BE5-F8A6E021A747}" type="parTrans" cxnId="{B5C9FE87-10D9-496D-9FE0-8040D9AE8DBB}">
      <dgm:prSet/>
      <dgm:spPr/>
      <dgm:t>
        <a:bodyPr/>
        <a:lstStyle/>
        <a:p>
          <a:endParaRPr lang="en-US"/>
        </a:p>
      </dgm:t>
    </dgm:pt>
    <dgm:pt modelId="{84FDF5F6-009C-495C-8EB3-00203E0C9E26}" type="sibTrans" cxnId="{B5C9FE87-10D9-496D-9FE0-8040D9AE8DBB}">
      <dgm:prSet/>
      <dgm:spPr/>
      <dgm:t>
        <a:bodyPr/>
        <a:lstStyle/>
        <a:p>
          <a:endParaRPr lang="en-US"/>
        </a:p>
      </dgm:t>
    </dgm:pt>
    <dgm:pt modelId="{57F85273-9E81-40A7-843D-6A1BF27BF42A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Connecting to cloud Database</a:t>
          </a:r>
        </a:p>
      </dgm:t>
    </dgm:pt>
    <dgm:pt modelId="{8CE30F53-2A69-477A-8C3B-9E5BC4A2A277}" type="parTrans" cxnId="{4284E9FD-ACF8-448C-8E0D-173BF1737E58}">
      <dgm:prSet/>
      <dgm:spPr/>
      <dgm:t>
        <a:bodyPr/>
        <a:lstStyle/>
        <a:p>
          <a:endParaRPr lang="en-US"/>
        </a:p>
      </dgm:t>
    </dgm:pt>
    <dgm:pt modelId="{D5AAB83F-9946-42AC-BA25-C0EFBB7BD3F5}" type="sibTrans" cxnId="{4284E9FD-ACF8-448C-8E0D-173BF1737E58}">
      <dgm:prSet/>
      <dgm:spPr/>
      <dgm:t>
        <a:bodyPr/>
        <a:lstStyle/>
        <a:p>
          <a:endParaRPr lang="en-US"/>
        </a:p>
      </dgm:t>
    </dgm:pt>
    <dgm:pt modelId="{16119B2E-7268-465A-B40D-E0A427BE4BE6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Maintaining a backup of original and clean data</a:t>
          </a:r>
        </a:p>
      </dgm:t>
    </dgm:pt>
    <dgm:pt modelId="{AC6E8A91-03B4-4CC4-ADCC-DD06A5B2630A}" type="parTrans" cxnId="{6347A96E-57A4-494F-A281-1FF51C55669E}">
      <dgm:prSet/>
      <dgm:spPr/>
      <dgm:t>
        <a:bodyPr/>
        <a:lstStyle/>
        <a:p>
          <a:endParaRPr lang="en-US"/>
        </a:p>
      </dgm:t>
    </dgm:pt>
    <dgm:pt modelId="{1D403DB5-1246-40C1-9594-71CED0D73730}" type="sibTrans" cxnId="{6347A96E-57A4-494F-A281-1FF51C55669E}">
      <dgm:prSet/>
      <dgm:spPr/>
      <dgm:t>
        <a:bodyPr/>
        <a:lstStyle/>
        <a:p>
          <a:endParaRPr lang="en-US"/>
        </a:p>
      </dgm:t>
    </dgm:pt>
    <dgm:pt modelId="{26DA7BE7-66BE-49F7-92ED-275EE26FAE0C}">
      <dgm:prSet phldrT="[Text]" custT="1"/>
      <dgm:spPr>
        <a:solidFill>
          <a:srgbClr val="ABA9C3"/>
        </a:solidFill>
        <a:ln w="19050">
          <a:solidFill>
            <a:srgbClr val="ABA9C3"/>
          </a:solidFill>
        </a:ln>
      </dgm:spPr>
      <dgm:t>
        <a:bodyPr/>
        <a:lstStyle/>
        <a:p>
          <a:r>
            <a:rPr lang="en-US" sz="1200" dirty="0">
              <a:solidFill>
                <a:schemeClr val="bg1"/>
              </a:solidFill>
            </a:rPr>
            <a:t>Git hub</a:t>
          </a:r>
        </a:p>
      </dgm:t>
    </dgm:pt>
    <dgm:pt modelId="{764ABB24-7012-4EC9-B569-33984F1FFAE2}" type="parTrans" cxnId="{01A1813C-2411-4D19-A543-D86F1426EFFC}">
      <dgm:prSet/>
      <dgm:spPr/>
      <dgm:t>
        <a:bodyPr/>
        <a:lstStyle/>
        <a:p>
          <a:endParaRPr lang="en-US"/>
        </a:p>
      </dgm:t>
    </dgm:pt>
    <dgm:pt modelId="{38EBAFB2-3E34-4553-BB2F-CF455E1E9908}" type="sibTrans" cxnId="{01A1813C-2411-4D19-A543-D86F1426EFFC}">
      <dgm:prSet/>
      <dgm:spPr/>
      <dgm:t>
        <a:bodyPr/>
        <a:lstStyle/>
        <a:p>
          <a:endParaRPr lang="en-US"/>
        </a:p>
      </dgm:t>
    </dgm:pt>
    <dgm:pt modelId="{EC572614-54AA-4B28-B439-936871AB1FE9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Knowledge of basic functions of Git hub</a:t>
          </a:r>
        </a:p>
      </dgm:t>
    </dgm:pt>
    <dgm:pt modelId="{CC1901FA-6ED4-41D4-A8B0-AE300D958842}" type="parTrans" cxnId="{E12CDD2C-C88C-40C4-A49B-FEF63BAA3A98}">
      <dgm:prSet/>
      <dgm:spPr/>
      <dgm:t>
        <a:bodyPr/>
        <a:lstStyle/>
        <a:p>
          <a:endParaRPr lang="en-US"/>
        </a:p>
      </dgm:t>
    </dgm:pt>
    <dgm:pt modelId="{2D089FF2-EE23-41DE-8908-490E492CCC21}" type="sibTrans" cxnId="{E12CDD2C-C88C-40C4-A49B-FEF63BAA3A98}">
      <dgm:prSet/>
      <dgm:spPr/>
      <dgm:t>
        <a:bodyPr/>
        <a:lstStyle/>
        <a:p>
          <a:endParaRPr lang="en-US"/>
        </a:p>
      </dgm:t>
    </dgm:pt>
    <dgm:pt modelId="{DA9172D2-FF22-4254-8487-63F4FEE2500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Maintain a clean repository</a:t>
          </a:r>
        </a:p>
      </dgm:t>
    </dgm:pt>
    <dgm:pt modelId="{8BB11F75-535E-4B67-A51E-2304BFA33FAE}" type="parTrans" cxnId="{9C993D69-F31D-4463-AA2E-89B2C786B6A2}">
      <dgm:prSet/>
      <dgm:spPr/>
      <dgm:t>
        <a:bodyPr/>
        <a:lstStyle/>
        <a:p>
          <a:endParaRPr lang="en-US"/>
        </a:p>
      </dgm:t>
    </dgm:pt>
    <dgm:pt modelId="{93CD44A0-6F5A-4591-B2F5-E711A1A8E1AC}" type="sibTrans" cxnId="{9C993D69-F31D-4463-AA2E-89B2C786B6A2}">
      <dgm:prSet/>
      <dgm:spPr/>
      <dgm:t>
        <a:bodyPr/>
        <a:lstStyle/>
        <a:p>
          <a:endParaRPr lang="en-US"/>
        </a:p>
      </dgm:t>
    </dgm:pt>
    <dgm:pt modelId="{C6C969A1-E567-4A4C-8FE2-79E9D5CD60F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ABA9C3"/>
        </a:solidFill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>
              <a:solidFill>
                <a:schemeClr val="bg1"/>
              </a:solidFill>
            </a:rPr>
            <a:t>Machine Learning</a:t>
          </a:r>
          <a:endParaRPr lang="en-US" sz="1200" dirty="0">
            <a:solidFill>
              <a:schemeClr val="bg1"/>
            </a:solidFill>
          </a:endParaRPr>
        </a:p>
      </dgm:t>
    </dgm:pt>
    <dgm:pt modelId="{3F4FD950-8EE2-4E49-8F56-8C41F25C4C6A}" type="parTrans" cxnId="{C00423D4-21C2-4EF9-A8E7-889C5C078166}">
      <dgm:prSet/>
      <dgm:spPr/>
      <dgm:t>
        <a:bodyPr/>
        <a:lstStyle/>
        <a:p>
          <a:endParaRPr lang="en-US"/>
        </a:p>
      </dgm:t>
    </dgm:pt>
    <dgm:pt modelId="{40E841FF-ECDC-48A5-856A-D54195DC7105}" type="sibTrans" cxnId="{C00423D4-21C2-4EF9-A8E7-889C5C078166}">
      <dgm:prSet/>
      <dgm:spPr/>
      <dgm:t>
        <a:bodyPr/>
        <a:lstStyle/>
        <a:p>
          <a:endParaRPr lang="en-US"/>
        </a:p>
      </dgm:t>
    </dgm:pt>
    <dgm:pt modelId="{9805884B-6CB3-46A1-94F2-399CCEB7BD8B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b="0" i="0" dirty="0">
              <a:solidFill>
                <a:schemeClr val="tx1"/>
              </a:solidFill>
              <a:effectLst/>
              <a:latin typeface="+mn-lt"/>
            </a:rPr>
            <a:t>Addressing Class Imbalance issues</a:t>
          </a:r>
          <a:endParaRPr lang="en-US" sz="900" dirty="0">
            <a:solidFill>
              <a:schemeClr val="tx1"/>
            </a:solidFill>
            <a:latin typeface="+mn-lt"/>
          </a:endParaRPr>
        </a:p>
      </dgm:t>
    </dgm:pt>
    <dgm:pt modelId="{5635343F-8A48-4DF0-B758-0715B0157D44}" type="parTrans" cxnId="{3046D297-5E4A-4C32-8AA6-275A15DD2BB3}">
      <dgm:prSet/>
      <dgm:spPr/>
      <dgm:t>
        <a:bodyPr/>
        <a:lstStyle/>
        <a:p>
          <a:endParaRPr lang="en-US"/>
        </a:p>
      </dgm:t>
    </dgm:pt>
    <dgm:pt modelId="{4B6C5C7F-150A-4BE2-97B0-6C8545BE0AE4}" type="sibTrans" cxnId="{3046D297-5E4A-4C32-8AA6-275A15DD2BB3}">
      <dgm:prSet/>
      <dgm:spPr/>
      <dgm:t>
        <a:bodyPr/>
        <a:lstStyle/>
        <a:p>
          <a:endParaRPr lang="en-US"/>
        </a:p>
      </dgm:t>
    </dgm:pt>
    <dgm:pt modelId="{761723C7-ED2B-4E30-A4BF-5A43A95C5C33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solidFill>
          <a:srgbClr val="ABA9C3"/>
        </a:solidFill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1200">
              <a:solidFill>
                <a:schemeClr val="bg1"/>
              </a:solidFill>
            </a:rPr>
            <a:t>Dashboard</a:t>
          </a:r>
        </a:p>
      </dgm:t>
    </dgm:pt>
    <dgm:pt modelId="{9398BB30-EA40-45D1-AB07-6D451E903B72}" type="parTrans" cxnId="{D00C6344-63CB-4C64-BC7E-56AEED77801B}">
      <dgm:prSet/>
      <dgm:spPr/>
      <dgm:t>
        <a:bodyPr/>
        <a:lstStyle/>
        <a:p>
          <a:endParaRPr lang="en-US"/>
        </a:p>
      </dgm:t>
    </dgm:pt>
    <dgm:pt modelId="{C9C55BC2-EA4F-49B4-9F3B-879DCFB6BB53}" type="sibTrans" cxnId="{D00C6344-63CB-4C64-BC7E-56AEED77801B}">
      <dgm:prSet/>
      <dgm:spPr/>
      <dgm:t>
        <a:bodyPr/>
        <a:lstStyle/>
        <a:p>
          <a:endParaRPr lang="en-US"/>
        </a:p>
      </dgm:t>
    </dgm:pt>
    <dgm:pt modelId="{1FFF9DE7-B081-41E9-9907-9CD24D3FC1D8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Accuracy in reading the value of each data point in the graph</a:t>
          </a:r>
        </a:p>
      </dgm:t>
    </dgm:pt>
    <dgm:pt modelId="{39EF064F-AB69-49F7-9A20-D93576208C1D}" type="parTrans" cxnId="{58AC4385-5E30-4E8D-ABEA-CCC3467FFFE3}">
      <dgm:prSet/>
      <dgm:spPr/>
      <dgm:t>
        <a:bodyPr/>
        <a:lstStyle/>
        <a:p>
          <a:endParaRPr lang="en-US"/>
        </a:p>
      </dgm:t>
    </dgm:pt>
    <dgm:pt modelId="{F93DB8D9-90E3-4C30-8E80-4F41D2AFCB49}" type="sibTrans" cxnId="{58AC4385-5E30-4E8D-ABEA-CCC3467FFFE3}">
      <dgm:prSet/>
      <dgm:spPr/>
      <dgm:t>
        <a:bodyPr/>
        <a:lstStyle/>
        <a:p>
          <a:endParaRPr lang="en-US"/>
        </a:p>
      </dgm:t>
    </dgm:pt>
    <dgm:pt modelId="{D7928A0B-5A8B-4A33-B56C-C937061DA3D4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Understanding datapoint value significance based on domain of dataset</a:t>
          </a:r>
        </a:p>
      </dgm:t>
    </dgm:pt>
    <dgm:pt modelId="{13D17D3E-E341-4D72-B7B5-6F3B2F1AF2A8}" type="parTrans" cxnId="{784DA054-A4C4-4AF8-923D-F7F40832B544}">
      <dgm:prSet/>
      <dgm:spPr/>
      <dgm:t>
        <a:bodyPr/>
        <a:lstStyle/>
        <a:p>
          <a:endParaRPr lang="en-US"/>
        </a:p>
      </dgm:t>
    </dgm:pt>
    <dgm:pt modelId="{C5FA3CF0-B760-498E-97E3-E8D944CE5250}" type="sibTrans" cxnId="{784DA054-A4C4-4AF8-923D-F7F40832B544}">
      <dgm:prSet/>
      <dgm:spPr/>
      <dgm:t>
        <a:bodyPr/>
        <a:lstStyle/>
        <a:p>
          <a:endParaRPr lang="en-US"/>
        </a:p>
      </dgm:t>
    </dgm:pt>
    <dgm:pt modelId="{A52F9340-23AD-4920-8FD0-D1D9C2DCD7FB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endParaRPr lang="en-US" sz="900" dirty="0"/>
        </a:p>
      </dgm:t>
    </dgm:pt>
    <dgm:pt modelId="{014BE2CF-7465-4394-9BF9-1D8B9492DF7F}" type="parTrans" cxnId="{FACDDF7C-BE79-48DA-AA86-4F8C961B1A9D}">
      <dgm:prSet/>
      <dgm:spPr/>
      <dgm:t>
        <a:bodyPr/>
        <a:lstStyle/>
        <a:p>
          <a:endParaRPr lang="en-US"/>
        </a:p>
      </dgm:t>
    </dgm:pt>
    <dgm:pt modelId="{1D30F6B2-F6D0-4106-A8F1-25FB0F8C6C6B}" type="sibTrans" cxnId="{FACDDF7C-BE79-48DA-AA86-4F8C961B1A9D}">
      <dgm:prSet/>
      <dgm:spPr/>
      <dgm:t>
        <a:bodyPr/>
        <a:lstStyle/>
        <a:p>
          <a:endParaRPr lang="en-US"/>
        </a:p>
      </dgm:t>
    </dgm:pt>
    <dgm:pt modelId="{6B3B3E8A-3558-4E29-8923-C55922437A65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Understanding correct datatype</a:t>
          </a:r>
        </a:p>
      </dgm:t>
    </dgm:pt>
    <dgm:pt modelId="{C00179A7-80F1-4535-86F1-2C72391278F7}" type="parTrans" cxnId="{13B4125B-6253-47AA-9F0E-8748AA9E716E}">
      <dgm:prSet/>
      <dgm:spPr/>
      <dgm:t>
        <a:bodyPr/>
        <a:lstStyle/>
        <a:p>
          <a:endParaRPr lang="en-US"/>
        </a:p>
      </dgm:t>
    </dgm:pt>
    <dgm:pt modelId="{155365A6-341F-47E4-8FF8-6CBC3778FCE4}" type="sibTrans" cxnId="{13B4125B-6253-47AA-9F0E-8748AA9E716E}">
      <dgm:prSet/>
      <dgm:spPr/>
      <dgm:t>
        <a:bodyPr/>
        <a:lstStyle/>
        <a:p>
          <a:endParaRPr lang="en-US"/>
        </a:p>
      </dgm:t>
    </dgm:pt>
    <dgm:pt modelId="{4D1CBDD6-9C24-47EA-BDE5-3B1DDFD70AD2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/>
            <a:t>Weightage for each feature</a:t>
          </a:r>
          <a:endParaRPr lang="en-US" sz="900" dirty="0"/>
        </a:p>
      </dgm:t>
    </dgm:pt>
    <dgm:pt modelId="{9A9C3264-33A1-46E2-8825-56AE9F9060A1}" type="parTrans" cxnId="{9EDA2525-9C00-4473-AAA9-CDA2F1554CD8}">
      <dgm:prSet/>
      <dgm:spPr/>
      <dgm:t>
        <a:bodyPr/>
        <a:lstStyle/>
        <a:p>
          <a:endParaRPr lang="en-US"/>
        </a:p>
      </dgm:t>
    </dgm:pt>
    <dgm:pt modelId="{7E1D1B25-5641-44F1-A828-BDCF75D62E59}" type="sibTrans" cxnId="{9EDA2525-9C00-4473-AAA9-CDA2F1554CD8}">
      <dgm:prSet/>
      <dgm:spPr/>
      <dgm:t>
        <a:bodyPr/>
        <a:lstStyle/>
        <a:p>
          <a:endParaRPr lang="en-US"/>
        </a:p>
      </dgm:t>
    </dgm:pt>
    <dgm:pt modelId="{72533182-2BC3-4B33-A64F-383554D6C10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Active link in the repository</a:t>
          </a:r>
        </a:p>
      </dgm:t>
    </dgm:pt>
    <dgm:pt modelId="{DD703FB4-F573-47D8-A5E4-A4AF173BCF8A}" type="parTrans" cxnId="{7B1E2D58-8887-4D09-9E27-0B76991F22E6}">
      <dgm:prSet/>
      <dgm:spPr/>
      <dgm:t>
        <a:bodyPr/>
        <a:lstStyle/>
        <a:p>
          <a:endParaRPr lang="en-US"/>
        </a:p>
      </dgm:t>
    </dgm:pt>
    <dgm:pt modelId="{100FCA54-5509-4356-BECC-9D2FA2E869DA}" type="sibTrans" cxnId="{7B1E2D58-8887-4D09-9E27-0B76991F22E6}">
      <dgm:prSet/>
      <dgm:spPr/>
      <dgm:t>
        <a:bodyPr/>
        <a:lstStyle/>
        <a:p>
          <a:endParaRPr lang="en-US"/>
        </a:p>
      </dgm:t>
    </dgm:pt>
    <dgm:pt modelId="{8125C468-6936-4491-BE6A-6A2C0433A501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Commit and Merge task/subtask</a:t>
          </a:r>
        </a:p>
      </dgm:t>
    </dgm:pt>
    <dgm:pt modelId="{13BB354B-1FE6-40BF-9721-FF7CD12F4994}" type="parTrans" cxnId="{FC35D5CC-6437-447C-8E55-3EF80F268511}">
      <dgm:prSet/>
      <dgm:spPr/>
      <dgm:t>
        <a:bodyPr/>
        <a:lstStyle/>
        <a:p>
          <a:endParaRPr lang="en-US"/>
        </a:p>
      </dgm:t>
    </dgm:pt>
    <dgm:pt modelId="{4AF59733-8AB0-48A3-B20C-3DD8C935DF8D}" type="sibTrans" cxnId="{FC35D5CC-6437-447C-8E55-3EF80F268511}">
      <dgm:prSet/>
      <dgm:spPr/>
      <dgm:t>
        <a:bodyPr/>
        <a:lstStyle/>
        <a:p>
          <a:endParaRPr lang="en-US"/>
        </a:p>
      </dgm:t>
    </dgm:pt>
    <dgm:pt modelId="{2620DD79-DC1D-4542-A8A5-7A56BD0AD934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Data cleaning based on key feature requirement</a:t>
          </a:r>
        </a:p>
      </dgm:t>
    </dgm:pt>
    <dgm:pt modelId="{EDA6EB4F-AA3E-419F-926F-80942F6E1280}" type="parTrans" cxnId="{0FC8F462-D8D7-43AE-9F76-EC568AB0CDE8}">
      <dgm:prSet/>
      <dgm:spPr/>
      <dgm:t>
        <a:bodyPr/>
        <a:lstStyle/>
        <a:p>
          <a:endParaRPr lang="en-US"/>
        </a:p>
      </dgm:t>
    </dgm:pt>
    <dgm:pt modelId="{3DED354E-F8D9-43FA-8E96-F4CD06F75135}" type="sibTrans" cxnId="{0FC8F462-D8D7-43AE-9F76-EC568AB0CDE8}">
      <dgm:prSet/>
      <dgm:spPr/>
      <dgm:t>
        <a:bodyPr/>
        <a:lstStyle/>
        <a:p>
          <a:endParaRPr lang="en-US"/>
        </a:p>
      </dgm:t>
    </dgm:pt>
    <dgm:pt modelId="{309E9DB7-95C7-4726-8906-1C2A2A495EBD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Understanding statistical significance for each data point</a:t>
          </a:r>
        </a:p>
      </dgm:t>
    </dgm:pt>
    <dgm:pt modelId="{2CE98281-0532-41DD-8EA0-44684A2D6295}" type="parTrans" cxnId="{94E01AC1-5D67-4FA2-ABEE-BD1E4F7CDBE7}">
      <dgm:prSet/>
      <dgm:spPr/>
      <dgm:t>
        <a:bodyPr/>
        <a:lstStyle/>
        <a:p>
          <a:endParaRPr lang="en-US"/>
        </a:p>
      </dgm:t>
    </dgm:pt>
    <dgm:pt modelId="{DEEC2FDA-95E8-404A-805B-C1567F669A77}" type="sibTrans" cxnId="{94E01AC1-5D67-4FA2-ABEE-BD1E4F7CDBE7}">
      <dgm:prSet/>
      <dgm:spPr/>
      <dgm:t>
        <a:bodyPr/>
        <a:lstStyle/>
        <a:p>
          <a:endParaRPr lang="en-US"/>
        </a:p>
      </dgm:t>
    </dgm:pt>
    <dgm:pt modelId="{12F01674-B790-4E05-B1A6-7EE9EF70FC99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dirty="0"/>
            <a:t>Data analysis and visualization correlation with prediction models</a:t>
          </a:r>
        </a:p>
      </dgm:t>
    </dgm:pt>
    <dgm:pt modelId="{854ED237-4D58-4AFD-86EF-F70869F16159}" type="parTrans" cxnId="{5C83B981-E871-47B5-995C-7F63E7E66C49}">
      <dgm:prSet/>
      <dgm:spPr/>
      <dgm:t>
        <a:bodyPr/>
        <a:lstStyle/>
        <a:p>
          <a:endParaRPr lang="en-US"/>
        </a:p>
      </dgm:t>
    </dgm:pt>
    <dgm:pt modelId="{FDBAFA61-82FD-4464-8E92-8513C1954BE6}" type="sibTrans" cxnId="{5C83B981-E871-47B5-995C-7F63E7E66C49}">
      <dgm:prSet/>
      <dgm:spPr/>
      <dgm:t>
        <a:bodyPr/>
        <a:lstStyle/>
        <a:p>
          <a:endParaRPr lang="en-US"/>
        </a:p>
      </dgm:t>
    </dgm:pt>
    <dgm:pt modelId="{7B8F2AEE-0989-4DC2-A63E-245386C77D5B}">
      <dgm:prSet custT="1"/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b="0" i="0" dirty="0">
              <a:solidFill>
                <a:schemeClr val="tx1"/>
              </a:solidFill>
              <a:effectLst/>
              <a:latin typeface="+mn-lt"/>
            </a:rPr>
            <a:t>Attempt to get an optimal balance between Recall scores and Accuracy.</a:t>
          </a:r>
        </a:p>
      </dgm:t>
    </dgm:pt>
    <dgm:pt modelId="{699E8D8D-EFC6-413B-8C45-DAE154AF4E4C}" type="parTrans" cxnId="{2A6EDFC9-7F2F-45E1-B45C-E229E08D3E82}">
      <dgm:prSet/>
      <dgm:spPr/>
      <dgm:t>
        <a:bodyPr/>
        <a:lstStyle/>
        <a:p>
          <a:endParaRPr lang="en-US"/>
        </a:p>
      </dgm:t>
    </dgm:pt>
    <dgm:pt modelId="{BC61EFFA-520A-4F67-9886-456173912697}" type="sibTrans" cxnId="{2A6EDFC9-7F2F-45E1-B45C-E229E08D3E82}">
      <dgm:prSet/>
      <dgm:spPr/>
      <dgm:t>
        <a:bodyPr/>
        <a:lstStyle/>
        <a:p>
          <a:endParaRPr lang="en-US"/>
        </a:p>
      </dgm:t>
    </dgm:pt>
    <dgm:pt modelId="{49183E62-F172-4AAA-AB7F-597106DA4A00}">
      <dgm:prSet custT="1"/>
      <dgm:spPr>
        <a:ln w="19050">
          <a:solidFill>
            <a:srgbClr val="ABA9C3"/>
          </a:solidFill>
        </a:ln>
      </dgm:spPr>
      <dgm:t>
        <a:bodyPr/>
        <a:lstStyle/>
        <a:p>
          <a:pPr>
            <a:lnSpc>
              <a:spcPct val="200000"/>
            </a:lnSpc>
          </a:pPr>
          <a:r>
            <a:rPr lang="en-US" sz="900" b="0" i="0" dirty="0">
              <a:solidFill>
                <a:schemeClr val="tx1"/>
              </a:solidFill>
              <a:effectLst/>
              <a:latin typeface="+mn-lt"/>
            </a:rPr>
            <a:t>Consider other Machine Learning Algorithms.</a:t>
          </a:r>
        </a:p>
      </dgm:t>
    </dgm:pt>
    <dgm:pt modelId="{0844B081-3BAE-473E-BAD7-8F185563F010}" type="parTrans" cxnId="{672A0D64-1672-41E7-B2DE-6B910439D6F4}">
      <dgm:prSet/>
      <dgm:spPr/>
      <dgm:t>
        <a:bodyPr/>
        <a:lstStyle/>
        <a:p>
          <a:endParaRPr lang="en-US"/>
        </a:p>
      </dgm:t>
    </dgm:pt>
    <dgm:pt modelId="{C7A5C596-665B-410C-8311-51DA3398BEF5}" type="sibTrans" cxnId="{672A0D64-1672-41E7-B2DE-6B910439D6F4}">
      <dgm:prSet/>
      <dgm:spPr/>
      <dgm:t>
        <a:bodyPr/>
        <a:lstStyle/>
        <a:p>
          <a:endParaRPr lang="en-US"/>
        </a:p>
      </dgm:t>
    </dgm:pt>
    <dgm:pt modelId="{0C984BD5-67D4-4E50-B8EF-197386655593}" type="pres">
      <dgm:prSet presAssocID="{54C9E9D6-47E1-4641-97C9-E373F1B8BCC4}" presName="Name0" presStyleCnt="0">
        <dgm:presLayoutVars>
          <dgm:dir/>
          <dgm:animLvl val="lvl"/>
          <dgm:resizeHandles val="exact"/>
        </dgm:presLayoutVars>
      </dgm:prSet>
      <dgm:spPr/>
    </dgm:pt>
    <dgm:pt modelId="{D953764D-FE04-4FA7-8662-A797FC19F9FA}" type="pres">
      <dgm:prSet presAssocID="{9E9E3037-4648-449B-9F56-F29A365D26A0}" presName="composite" presStyleCnt="0"/>
      <dgm:spPr/>
    </dgm:pt>
    <dgm:pt modelId="{FB27CA00-1FA6-4094-8E7B-99355281B15A}" type="pres">
      <dgm:prSet presAssocID="{9E9E3037-4648-449B-9F56-F29A365D26A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4DABFF6-A6FE-4EEA-A48D-F46BB58D8992}" type="pres">
      <dgm:prSet presAssocID="{9E9E3037-4648-449B-9F56-F29A365D26A0}" presName="desTx" presStyleLbl="alignAccFollowNode1" presStyleIdx="0" presStyleCnt="4" custLinFactNeighborX="-166" custLinFactNeighborY="813">
        <dgm:presLayoutVars>
          <dgm:bulletEnabled val="1"/>
        </dgm:presLayoutVars>
      </dgm:prSet>
      <dgm:spPr/>
    </dgm:pt>
    <dgm:pt modelId="{C97060F8-364B-48AE-8C86-3F4FE0B32BAF}" type="pres">
      <dgm:prSet presAssocID="{84FDF5F6-009C-495C-8EB3-00203E0C9E26}" presName="space" presStyleCnt="0"/>
      <dgm:spPr/>
    </dgm:pt>
    <dgm:pt modelId="{D9E716BD-221F-43A4-8E73-E582A4516136}" type="pres">
      <dgm:prSet presAssocID="{26DA7BE7-66BE-49F7-92ED-275EE26FAE0C}" presName="composite" presStyleCnt="0"/>
      <dgm:spPr/>
    </dgm:pt>
    <dgm:pt modelId="{A74A869A-1AAE-4EFA-96C6-6D5D83878895}" type="pres">
      <dgm:prSet presAssocID="{26DA7BE7-66BE-49F7-92ED-275EE26FAE0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C6B72E6-0198-4518-9268-56264F80C4EF}" type="pres">
      <dgm:prSet presAssocID="{26DA7BE7-66BE-49F7-92ED-275EE26FAE0C}" presName="desTx" presStyleLbl="alignAccFollowNode1" presStyleIdx="1" presStyleCnt="4" custLinFactNeighborX="574" custLinFactNeighborY="542">
        <dgm:presLayoutVars>
          <dgm:bulletEnabled val="1"/>
        </dgm:presLayoutVars>
      </dgm:prSet>
      <dgm:spPr/>
    </dgm:pt>
    <dgm:pt modelId="{ADD8B8E5-596A-402F-A53B-DA5F023A1215}" type="pres">
      <dgm:prSet presAssocID="{38EBAFB2-3E34-4553-BB2F-CF455E1E9908}" presName="space" presStyleCnt="0"/>
      <dgm:spPr/>
    </dgm:pt>
    <dgm:pt modelId="{96AEF1B3-B380-42B8-9E49-73FFC9B16BA7}" type="pres">
      <dgm:prSet presAssocID="{C6C969A1-E567-4A4C-8FE2-79E9D5CD60F3}" presName="composite" presStyleCnt="0"/>
      <dgm:spPr/>
    </dgm:pt>
    <dgm:pt modelId="{D166919E-48BD-45ED-966B-A0F23DEC44CE}" type="pres">
      <dgm:prSet presAssocID="{C6C969A1-E567-4A4C-8FE2-79E9D5CD60F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6A7304B-88AC-45E6-B41D-FC1E33A4F04F}" type="pres">
      <dgm:prSet presAssocID="{C6C969A1-E567-4A4C-8FE2-79E9D5CD60F3}" presName="desTx" presStyleLbl="alignAccFollowNode1" presStyleIdx="2" presStyleCnt="4" custLinFactNeighborX="574" custLinFactNeighborY="813">
        <dgm:presLayoutVars>
          <dgm:bulletEnabled val="1"/>
        </dgm:presLayoutVars>
      </dgm:prSet>
      <dgm:spPr/>
    </dgm:pt>
    <dgm:pt modelId="{4CE41CAE-BC96-43FE-AFE9-8E7B4154E7A0}" type="pres">
      <dgm:prSet presAssocID="{40E841FF-ECDC-48A5-856A-D54195DC7105}" presName="space" presStyleCnt="0"/>
      <dgm:spPr/>
    </dgm:pt>
    <dgm:pt modelId="{82E7CC92-2B0B-407C-A0B1-1DD72DFDB297}" type="pres">
      <dgm:prSet presAssocID="{761723C7-ED2B-4E30-A4BF-5A43A95C5C33}" presName="composite" presStyleCnt="0"/>
      <dgm:spPr/>
    </dgm:pt>
    <dgm:pt modelId="{097E3283-2494-49F6-A9B1-E86A2B455356}" type="pres">
      <dgm:prSet presAssocID="{761723C7-ED2B-4E30-A4BF-5A43A95C5C3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25D3426B-6A8A-4CB5-91EF-F6A5360CA35F}" type="pres">
      <dgm:prSet presAssocID="{761723C7-ED2B-4E30-A4BF-5A43A95C5C33}" presName="desTx" presStyleLbl="alignAccFollowNode1" presStyleIdx="3" presStyleCnt="4" custLinFactNeighborY="768">
        <dgm:presLayoutVars>
          <dgm:bulletEnabled val="1"/>
        </dgm:presLayoutVars>
      </dgm:prSet>
      <dgm:spPr/>
    </dgm:pt>
  </dgm:ptLst>
  <dgm:cxnLst>
    <dgm:cxn modelId="{59170C00-4F13-439A-A9DD-56D04D3EB19D}" type="presOf" srcId="{9E9E3037-4648-449B-9F56-F29A365D26A0}" destId="{FB27CA00-1FA6-4094-8E7B-99355281B15A}" srcOrd="0" destOrd="0" presId="urn:microsoft.com/office/officeart/2005/8/layout/hList1"/>
    <dgm:cxn modelId="{9A09B605-BE26-4E77-B111-CE864E004283}" type="presOf" srcId="{A52F9340-23AD-4920-8FD0-D1D9C2DCD7FB}" destId="{86A7304B-88AC-45E6-B41D-FC1E33A4F04F}" srcOrd="0" destOrd="3" presId="urn:microsoft.com/office/officeart/2005/8/layout/hList1"/>
    <dgm:cxn modelId="{0AB7ED05-9C47-40F5-9758-3A20E6A87EB3}" type="presOf" srcId="{72533182-2BC3-4B33-A64F-383554D6C10E}" destId="{6C6B72E6-0198-4518-9268-56264F80C4EF}" srcOrd="0" destOrd="2" presId="urn:microsoft.com/office/officeart/2005/8/layout/hList1"/>
    <dgm:cxn modelId="{BA74AD09-0574-4FE4-83BC-C50DE5369444}" type="presOf" srcId="{309E9DB7-95C7-4726-8906-1C2A2A495EBD}" destId="{25D3426B-6A8A-4CB5-91EF-F6A5360CA35F}" srcOrd="0" destOrd="3" presId="urn:microsoft.com/office/officeart/2005/8/layout/hList1"/>
    <dgm:cxn modelId="{9EDA2525-9C00-4473-AAA9-CDA2F1554CD8}" srcId="{761723C7-ED2B-4E30-A4BF-5A43A95C5C33}" destId="{4D1CBDD6-9C24-47EA-BDE5-3B1DDFD70AD2}" srcOrd="2" destOrd="0" parTransId="{9A9C3264-33A1-46E2-8825-56AE9F9060A1}" sibTransId="{7E1D1B25-5641-44F1-A828-BDCF75D62E59}"/>
    <dgm:cxn modelId="{2F0D102B-2251-40AA-A6E2-450160A78439}" type="presOf" srcId="{2620DD79-DC1D-4542-A8A5-7A56BD0AD934}" destId="{D4DABFF6-A6FE-4EEA-A48D-F46BB58D8992}" srcOrd="0" destOrd="3" presId="urn:microsoft.com/office/officeart/2005/8/layout/hList1"/>
    <dgm:cxn modelId="{E12CDD2C-C88C-40C4-A49B-FEF63BAA3A98}" srcId="{26DA7BE7-66BE-49F7-92ED-275EE26FAE0C}" destId="{EC572614-54AA-4B28-B439-936871AB1FE9}" srcOrd="0" destOrd="0" parTransId="{CC1901FA-6ED4-41D4-A8B0-AE300D958842}" sibTransId="{2D089FF2-EE23-41DE-8908-490E492CCC21}"/>
    <dgm:cxn modelId="{01A1813C-2411-4D19-A543-D86F1426EFFC}" srcId="{54C9E9D6-47E1-4641-97C9-E373F1B8BCC4}" destId="{26DA7BE7-66BE-49F7-92ED-275EE26FAE0C}" srcOrd="1" destOrd="0" parTransId="{764ABB24-7012-4EC9-B569-33984F1FFAE2}" sibTransId="{38EBAFB2-3E34-4553-BB2F-CF455E1E9908}"/>
    <dgm:cxn modelId="{13B4125B-6253-47AA-9F0E-8748AA9E716E}" srcId="{9E9E3037-4648-449B-9F56-F29A365D26A0}" destId="{6B3B3E8A-3558-4E29-8923-C55922437A65}" srcOrd="2" destOrd="0" parTransId="{C00179A7-80F1-4535-86F1-2C72391278F7}" sibTransId="{155365A6-341F-47E4-8FF8-6CBC3778FCE4}"/>
    <dgm:cxn modelId="{9651A960-2811-41DB-A122-F71F42BF1FC8}" type="presOf" srcId="{49183E62-F172-4AAA-AB7F-597106DA4A00}" destId="{86A7304B-88AC-45E6-B41D-FC1E33A4F04F}" srcOrd="0" destOrd="2" presId="urn:microsoft.com/office/officeart/2005/8/layout/hList1"/>
    <dgm:cxn modelId="{0FC8F462-D8D7-43AE-9F76-EC568AB0CDE8}" srcId="{9E9E3037-4648-449B-9F56-F29A365D26A0}" destId="{2620DD79-DC1D-4542-A8A5-7A56BD0AD934}" srcOrd="3" destOrd="0" parTransId="{EDA6EB4F-AA3E-419F-926F-80942F6E1280}" sibTransId="{3DED354E-F8D9-43FA-8E96-F4CD06F75135}"/>
    <dgm:cxn modelId="{672A0D64-1672-41E7-B2DE-6B910439D6F4}" srcId="{C6C969A1-E567-4A4C-8FE2-79E9D5CD60F3}" destId="{49183E62-F172-4AAA-AB7F-597106DA4A00}" srcOrd="2" destOrd="0" parTransId="{0844B081-3BAE-473E-BAD7-8F185563F010}" sibTransId="{C7A5C596-665B-410C-8311-51DA3398BEF5}"/>
    <dgm:cxn modelId="{D00C6344-63CB-4C64-BC7E-56AEED77801B}" srcId="{54C9E9D6-47E1-4641-97C9-E373F1B8BCC4}" destId="{761723C7-ED2B-4E30-A4BF-5A43A95C5C33}" srcOrd="3" destOrd="0" parTransId="{9398BB30-EA40-45D1-AB07-6D451E903B72}" sibTransId="{C9C55BC2-EA4F-49B4-9F3B-879DCFB6BB53}"/>
    <dgm:cxn modelId="{9C993D69-F31D-4463-AA2E-89B2C786B6A2}" srcId="{26DA7BE7-66BE-49F7-92ED-275EE26FAE0C}" destId="{DA9172D2-FF22-4254-8487-63F4FEE2500E}" srcOrd="1" destOrd="0" parTransId="{8BB11F75-535E-4B67-A51E-2304BFA33FAE}" sibTransId="{93CD44A0-6F5A-4591-B2F5-E711A1A8E1AC}"/>
    <dgm:cxn modelId="{7A63FD49-5D0A-413D-834E-2430FAC4E6AB}" type="presOf" srcId="{57F85273-9E81-40A7-843D-6A1BF27BF42A}" destId="{D4DABFF6-A6FE-4EEA-A48D-F46BB58D8992}" srcOrd="0" destOrd="0" presId="urn:microsoft.com/office/officeart/2005/8/layout/hList1"/>
    <dgm:cxn modelId="{B0B1166B-1D51-4C5A-9020-6D08992BB5DB}" type="presOf" srcId="{54C9E9D6-47E1-4641-97C9-E373F1B8BCC4}" destId="{0C984BD5-67D4-4E50-B8EF-197386655593}" srcOrd="0" destOrd="0" presId="urn:microsoft.com/office/officeart/2005/8/layout/hList1"/>
    <dgm:cxn modelId="{3FF8AF4B-C388-4EC2-A46B-6297ACC270FC}" type="presOf" srcId="{4D1CBDD6-9C24-47EA-BDE5-3B1DDFD70AD2}" destId="{25D3426B-6A8A-4CB5-91EF-F6A5360CA35F}" srcOrd="0" destOrd="2" presId="urn:microsoft.com/office/officeart/2005/8/layout/hList1"/>
    <dgm:cxn modelId="{6347A96E-57A4-494F-A281-1FF51C55669E}" srcId="{9E9E3037-4648-449B-9F56-F29A365D26A0}" destId="{16119B2E-7268-465A-B40D-E0A427BE4BE6}" srcOrd="1" destOrd="0" parTransId="{AC6E8A91-03B4-4CC4-ADCC-DD06A5B2630A}" sibTransId="{1D403DB5-1246-40C1-9594-71CED0D73730}"/>
    <dgm:cxn modelId="{22EEFD52-AE84-4737-827A-87E87AD67F6D}" type="presOf" srcId="{8125C468-6936-4491-BE6A-6A2C0433A501}" destId="{6C6B72E6-0198-4518-9268-56264F80C4EF}" srcOrd="0" destOrd="3" presId="urn:microsoft.com/office/officeart/2005/8/layout/hList1"/>
    <dgm:cxn modelId="{784DA054-A4C4-4AF8-923D-F7F40832B544}" srcId="{761723C7-ED2B-4E30-A4BF-5A43A95C5C33}" destId="{D7928A0B-5A8B-4A33-B56C-C937061DA3D4}" srcOrd="1" destOrd="0" parTransId="{13D17D3E-E341-4D72-B7B5-6F3B2F1AF2A8}" sibTransId="{C5FA3CF0-B760-498E-97E3-E8D944CE5250}"/>
    <dgm:cxn modelId="{7B1E2D58-8887-4D09-9E27-0B76991F22E6}" srcId="{26DA7BE7-66BE-49F7-92ED-275EE26FAE0C}" destId="{72533182-2BC3-4B33-A64F-383554D6C10E}" srcOrd="2" destOrd="0" parTransId="{DD703FB4-F573-47D8-A5E4-A4AF173BCF8A}" sibTransId="{100FCA54-5509-4356-BECC-9D2FA2E869DA}"/>
    <dgm:cxn modelId="{ACE8857B-F9AF-4F24-8002-1AC88861A75A}" type="presOf" srcId="{D7928A0B-5A8B-4A33-B56C-C937061DA3D4}" destId="{25D3426B-6A8A-4CB5-91EF-F6A5360CA35F}" srcOrd="0" destOrd="1" presId="urn:microsoft.com/office/officeart/2005/8/layout/hList1"/>
    <dgm:cxn modelId="{FACDDF7C-BE79-48DA-AA86-4F8C961B1A9D}" srcId="{C6C969A1-E567-4A4C-8FE2-79E9D5CD60F3}" destId="{A52F9340-23AD-4920-8FD0-D1D9C2DCD7FB}" srcOrd="3" destOrd="0" parTransId="{014BE2CF-7465-4394-9BF9-1D8B9492DF7F}" sibTransId="{1D30F6B2-F6D0-4106-A8F1-25FB0F8C6C6B}"/>
    <dgm:cxn modelId="{5C83B981-E871-47B5-995C-7F63E7E66C49}" srcId="{761723C7-ED2B-4E30-A4BF-5A43A95C5C33}" destId="{12F01674-B790-4E05-B1A6-7EE9EF70FC99}" srcOrd="4" destOrd="0" parTransId="{854ED237-4D58-4AFD-86EF-F70869F16159}" sibTransId="{FDBAFA61-82FD-4464-8E92-8513C1954BE6}"/>
    <dgm:cxn modelId="{58AC4385-5E30-4E8D-ABEA-CCC3467FFFE3}" srcId="{761723C7-ED2B-4E30-A4BF-5A43A95C5C33}" destId="{1FFF9DE7-B081-41E9-9907-9CD24D3FC1D8}" srcOrd="0" destOrd="0" parTransId="{39EF064F-AB69-49F7-9A20-D93576208C1D}" sibTransId="{F93DB8D9-90E3-4C30-8E80-4F41D2AFCB49}"/>
    <dgm:cxn modelId="{B5C9FE87-10D9-496D-9FE0-8040D9AE8DBB}" srcId="{54C9E9D6-47E1-4641-97C9-E373F1B8BCC4}" destId="{9E9E3037-4648-449B-9F56-F29A365D26A0}" srcOrd="0" destOrd="0" parTransId="{8DAC713D-E1A5-4B2E-9BE5-F8A6E021A747}" sibTransId="{84FDF5F6-009C-495C-8EB3-00203E0C9E26}"/>
    <dgm:cxn modelId="{3046D297-5E4A-4C32-8AA6-275A15DD2BB3}" srcId="{C6C969A1-E567-4A4C-8FE2-79E9D5CD60F3}" destId="{9805884B-6CB3-46A1-94F2-399CCEB7BD8B}" srcOrd="0" destOrd="0" parTransId="{5635343F-8A48-4DF0-B758-0715B0157D44}" sibTransId="{4B6C5C7F-150A-4BE2-97B0-6C8545BE0AE4}"/>
    <dgm:cxn modelId="{31E692A5-AE29-49E8-9E3C-5E64B2AB733E}" type="presOf" srcId="{16119B2E-7268-465A-B40D-E0A427BE4BE6}" destId="{D4DABFF6-A6FE-4EEA-A48D-F46BB58D8992}" srcOrd="0" destOrd="1" presId="urn:microsoft.com/office/officeart/2005/8/layout/hList1"/>
    <dgm:cxn modelId="{CFE952AF-A5A1-494A-925E-D138110BC6E1}" type="presOf" srcId="{DA9172D2-FF22-4254-8487-63F4FEE2500E}" destId="{6C6B72E6-0198-4518-9268-56264F80C4EF}" srcOrd="0" destOrd="1" presId="urn:microsoft.com/office/officeart/2005/8/layout/hList1"/>
    <dgm:cxn modelId="{BA45D2B8-CFAE-4030-AD04-DE725B8DA4B5}" type="presOf" srcId="{9805884B-6CB3-46A1-94F2-399CCEB7BD8B}" destId="{86A7304B-88AC-45E6-B41D-FC1E33A4F04F}" srcOrd="0" destOrd="0" presId="urn:microsoft.com/office/officeart/2005/8/layout/hList1"/>
    <dgm:cxn modelId="{DDD156BF-68F9-4064-BF27-EC30C3E72C07}" type="presOf" srcId="{C6C969A1-E567-4A4C-8FE2-79E9D5CD60F3}" destId="{D166919E-48BD-45ED-966B-A0F23DEC44CE}" srcOrd="0" destOrd="0" presId="urn:microsoft.com/office/officeart/2005/8/layout/hList1"/>
    <dgm:cxn modelId="{94E01AC1-5D67-4FA2-ABEE-BD1E4F7CDBE7}" srcId="{761723C7-ED2B-4E30-A4BF-5A43A95C5C33}" destId="{309E9DB7-95C7-4726-8906-1C2A2A495EBD}" srcOrd="3" destOrd="0" parTransId="{2CE98281-0532-41DD-8EA0-44684A2D6295}" sibTransId="{DEEC2FDA-95E8-404A-805B-C1567F669A77}"/>
    <dgm:cxn modelId="{2A6EDFC9-7F2F-45E1-B45C-E229E08D3E82}" srcId="{C6C969A1-E567-4A4C-8FE2-79E9D5CD60F3}" destId="{7B8F2AEE-0989-4DC2-A63E-245386C77D5B}" srcOrd="1" destOrd="0" parTransId="{699E8D8D-EFC6-413B-8C45-DAE154AF4E4C}" sibTransId="{BC61EFFA-520A-4F67-9886-456173912697}"/>
    <dgm:cxn modelId="{267CA6CA-A44A-413D-9315-59F79173A267}" type="presOf" srcId="{26DA7BE7-66BE-49F7-92ED-275EE26FAE0C}" destId="{A74A869A-1AAE-4EFA-96C6-6D5D83878895}" srcOrd="0" destOrd="0" presId="urn:microsoft.com/office/officeart/2005/8/layout/hList1"/>
    <dgm:cxn modelId="{FC35D5CC-6437-447C-8E55-3EF80F268511}" srcId="{26DA7BE7-66BE-49F7-92ED-275EE26FAE0C}" destId="{8125C468-6936-4491-BE6A-6A2C0433A501}" srcOrd="3" destOrd="0" parTransId="{13BB354B-1FE6-40BF-9721-FF7CD12F4994}" sibTransId="{4AF59733-8AB0-48A3-B20C-3DD8C935DF8D}"/>
    <dgm:cxn modelId="{3A82F8CF-D300-446E-8870-40BE7D813E85}" type="presOf" srcId="{1FFF9DE7-B081-41E9-9907-9CD24D3FC1D8}" destId="{25D3426B-6A8A-4CB5-91EF-F6A5360CA35F}" srcOrd="0" destOrd="0" presId="urn:microsoft.com/office/officeart/2005/8/layout/hList1"/>
    <dgm:cxn modelId="{C00423D4-21C2-4EF9-A8E7-889C5C078166}" srcId="{54C9E9D6-47E1-4641-97C9-E373F1B8BCC4}" destId="{C6C969A1-E567-4A4C-8FE2-79E9D5CD60F3}" srcOrd="2" destOrd="0" parTransId="{3F4FD950-8EE2-4E49-8F56-8C41F25C4C6A}" sibTransId="{40E841FF-ECDC-48A5-856A-D54195DC7105}"/>
    <dgm:cxn modelId="{04D6CAE6-DB2A-4682-B52F-FB4A8C2F6808}" type="presOf" srcId="{7B8F2AEE-0989-4DC2-A63E-245386C77D5B}" destId="{86A7304B-88AC-45E6-B41D-FC1E33A4F04F}" srcOrd="0" destOrd="1" presId="urn:microsoft.com/office/officeart/2005/8/layout/hList1"/>
    <dgm:cxn modelId="{8CC57CEA-D5C9-4326-9763-CA96B8AE5D40}" type="presOf" srcId="{EC572614-54AA-4B28-B439-936871AB1FE9}" destId="{6C6B72E6-0198-4518-9268-56264F80C4EF}" srcOrd="0" destOrd="0" presId="urn:microsoft.com/office/officeart/2005/8/layout/hList1"/>
    <dgm:cxn modelId="{F8C3E9F3-CBE9-4BBB-9BFA-1B2D0A9A1D0C}" type="presOf" srcId="{6B3B3E8A-3558-4E29-8923-C55922437A65}" destId="{D4DABFF6-A6FE-4EEA-A48D-F46BB58D8992}" srcOrd="0" destOrd="2" presId="urn:microsoft.com/office/officeart/2005/8/layout/hList1"/>
    <dgm:cxn modelId="{1274A4FB-99CC-4D29-A3A3-551FF31A8B0D}" type="presOf" srcId="{761723C7-ED2B-4E30-A4BF-5A43A95C5C33}" destId="{097E3283-2494-49F6-A9B1-E86A2B455356}" srcOrd="0" destOrd="0" presId="urn:microsoft.com/office/officeart/2005/8/layout/hList1"/>
    <dgm:cxn modelId="{4284E9FD-ACF8-448C-8E0D-173BF1737E58}" srcId="{9E9E3037-4648-449B-9F56-F29A365D26A0}" destId="{57F85273-9E81-40A7-843D-6A1BF27BF42A}" srcOrd="0" destOrd="0" parTransId="{8CE30F53-2A69-477A-8C3B-9E5BC4A2A277}" sibTransId="{D5AAB83F-9946-42AC-BA25-C0EFBB7BD3F5}"/>
    <dgm:cxn modelId="{E13134FE-6AE8-4CA8-9332-A6506C0B899A}" type="presOf" srcId="{12F01674-B790-4E05-B1A6-7EE9EF70FC99}" destId="{25D3426B-6A8A-4CB5-91EF-F6A5360CA35F}" srcOrd="0" destOrd="4" presId="urn:microsoft.com/office/officeart/2005/8/layout/hList1"/>
    <dgm:cxn modelId="{7838FC19-10D7-4EEC-A255-F2FF9C7D031B}" type="presParOf" srcId="{0C984BD5-67D4-4E50-B8EF-197386655593}" destId="{D953764D-FE04-4FA7-8662-A797FC19F9FA}" srcOrd="0" destOrd="0" presId="urn:microsoft.com/office/officeart/2005/8/layout/hList1"/>
    <dgm:cxn modelId="{3E87FF6F-4B51-4835-8C12-40491B8A4E1B}" type="presParOf" srcId="{D953764D-FE04-4FA7-8662-A797FC19F9FA}" destId="{FB27CA00-1FA6-4094-8E7B-99355281B15A}" srcOrd="0" destOrd="0" presId="urn:microsoft.com/office/officeart/2005/8/layout/hList1"/>
    <dgm:cxn modelId="{46C058B0-E29D-4FE1-97FA-0B3C1DFC67FB}" type="presParOf" srcId="{D953764D-FE04-4FA7-8662-A797FC19F9FA}" destId="{D4DABFF6-A6FE-4EEA-A48D-F46BB58D8992}" srcOrd="1" destOrd="0" presId="urn:microsoft.com/office/officeart/2005/8/layout/hList1"/>
    <dgm:cxn modelId="{711C4CF2-4DA1-4DD9-B1D1-5FBD46BAF9B8}" type="presParOf" srcId="{0C984BD5-67D4-4E50-B8EF-197386655593}" destId="{C97060F8-364B-48AE-8C86-3F4FE0B32BAF}" srcOrd="1" destOrd="0" presId="urn:microsoft.com/office/officeart/2005/8/layout/hList1"/>
    <dgm:cxn modelId="{F1BD2C6C-45A9-4657-B96D-01C69CAFD0BB}" type="presParOf" srcId="{0C984BD5-67D4-4E50-B8EF-197386655593}" destId="{D9E716BD-221F-43A4-8E73-E582A4516136}" srcOrd="2" destOrd="0" presId="urn:microsoft.com/office/officeart/2005/8/layout/hList1"/>
    <dgm:cxn modelId="{DCC42E52-9BC9-4EA6-A256-609B8F457EF0}" type="presParOf" srcId="{D9E716BD-221F-43A4-8E73-E582A4516136}" destId="{A74A869A-1AAE-4EFA-96C6-6D5D83878895}" srcOrd="0" destOrd="0" presId="urn:microsoft.com/office/officeart/2005/8/layout/hList1"/>
    <dgm:cxn modelId="{E8264A23-2A7B-4865-A32F-97A4B82C2B2C}" type="presParOf" srcId="{D9E716BD-221F-43A4-8E73-E582A4516136}" destId="{6C6B72E6-0198-4518-9268-56264F80C4EF}" srcOrd="1" destOrd="0" presId="urn:microsoft.com/office/officeart/2005/8/layout/hList1"/>
    <dgm:cxn modelId="{6188A3CE-460C-4C9C-B0B9-B25A51BDFE0F}" type="presParOf" srcId="{0C984BD5-67D4-4E50-B8EF-197386655593}" destId="{ADD8B8E5-596A-402F-A53B-DA5F023A1215}" srcOrd="3" destOrd="0" presId="urn:microsoft.com/office/officeart/2005/8/layout/hList1"/>
    <dgm:cxn modelId="{AA018B88-E64B-4BFC-ADAB-DC35D2E61C51}" type="presParOf" srcId="{0C984BD5-67D4-4E50-B8EF-197386655593}" destId="{96AEF1B3-B380-42B8-9E49-73FFC9B16BA7}" srcOrd="4" destOrd="0" presId="urn:microsoft.com/office/officeart/2005/8/layout/hList1"/>
    <dgm:cxn modelId="{6429E02F-ADD5-4785-9267-A4A1430ED166}" type="presParOf" srcId="{96AEF1B3-B380-42B8-9E49-73FFC9B16BA7}" destId="{D166919E-48BD-45ED-966B-A0F23DEC44CE}" srcOrd="0" destOrd="0" presId="urn:microsoft.com/office/officeart/2005/8/layout/hList1"/>
    <dgm:cxn modelId="{C221DA2D-0F71-42FB-8D84-43B8ED766F46}" type="presParOf" srcId="{96AEF1B3-B380-42B8-9E49-73FFC9B16BA7}" destId="{86A7304B-88AC-45E6-B41D-FC1E33A4F04F}" srcOrd="1" destOrd="0" presId="urn:microsoft.com/office/officeart/2005/8/layout/hList1"/>
    <dgm:cxn modelId="{84E149AF-8E3F-44F6-9368-24CAA0A0C91E}" type="presParOf" srcId="{0C984BD5-67D4-4E50-B8EF-197386655593}" destId="{4CE41CAE-BC96-43FE-AFE9-8E7B4154E7A0}" srcOrd="5" destOrd="0" presId="urn:microsoft.com/office/officeart/2005/8/layout/hList1"/>
    <dgm:cxn modelId="{ED5CA0BA-4996-40B7-8529-4FAAA37A8EA4}" type="presParOf" srcId="{0C984BD5-67D4-4E50-B8EF-197386655593}" destId="{82E7CC92-2B0B-407C-A0B1-1DD72DFDB297}" srcOrd="6" destOrd="0" presId="urn:microsoft.com/office/officeart/2005/8/layout/hList1"/>
    <dgm:cxn modelId="{592CBD2F-E129-44F3-808B-2DEDFF55636F}" type="presParOf" srcId="{82E7CC92-2B0B-407C-A0B1-1DD72DFDB297}" destId="{097E3283-2494-49F6-A9B1-E86A2B455356}" srcOrd="0" destOrd="0" presId="urn:microsoft.com/office/officeart/2005/8/layout/hList1"/>
    <dgm:cxn modelId="{517E5D07-7E14-44B8-8DB1-DB60E90E6DEF}" type="presParOf" srcId="{82E7CC92-2B0B-407C-A0B1-1DD72DFDB297}" destId="{25D3426B-6A8A-4CB5-91EF-F6A5360CA3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19235B-A1DD-474C-A9B5-A919614BBD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29DE08-6B70-40A0-83D8-9A509EA8DF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</a:t>
          </a:r>
        </a:p>
      </dgm:t>
    </dgm:pt>
    <dgm:pt modelId="{42CEE79C-5CAD-49F3-9665-F1166EF71DD2}" type="parTrans" cxnId="{E5AAB8C3-B13C-4D2D-B50C-7C61BDC85B1D}">
      <dgm:prSet/>
      <dgm:spPr/>
      <dgm:t>
        <a:bodyPr/>
        <a:lstStyle/>
        <a:p>
          <a:endParaRPr lang="en-US"/>
        </a:p>
      </dgm:t>
    </dgm:pt>
    <dgm:pt modelId="{B49B4C1E-2C96-435C-B110-2BC8B8046CBF}" type="sibTrans" cxnId="{E5AAB8C3-B13C-4D2D-B50C-7C61BDC85B1D}">
      <dgm:prSet/>
      <dgm:spPr/>
      <dgm:t>
        <a:bodyPr/>
        <a:lstStyle/>
        <a:p>
          <a:endParaRPr lang="en-US"/>
        </a:p>
      </dgm:t>
    </dgm:pt>
    <dgm:pt modelId="{1003F350-052E-4F95-BC66-845E7E3CDD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your questions?</a:t>
          </a:r>
        </a:p>
      </dgm:t>
    </dgm:pt>
    <dgm:pt modelId="{AC6D2A84-9DE9-49FB-9EE5-E5ADB7A7E85F}" type="parTrans" cxnId="{268B5DA7-B290-4EC9-ABC5-E9341774AEDD}">
      <dgm:prSet/>
      <dgm:spPr/>
      <dgm:t>
        <a:bodyPr/>
        <a:lstStyle/>
        <a:p>
          <a:endParaRPr lang="en-US"/>
        </a:p>
      </dgm:t>
    </dgm:pt>
    <dgm:pt modelId="{5D1F517C-7434-4672-A5AA-C7CB911D9E6C}" type="sibTrans" cxnId="{268B5DA7-B290-4EC9-ABC5-E9341774AEDD}">
      <dgm:prSet/>
      <dgm:spPr/>
      <dgm:t>
        <a:bodyPr/>
        <a:lstStyle/>
        <a:p>
          <a:endParaRPr lang="en-US"/>
        </a:p>
      </dgm:t>
    </dgm:pt>
    <dgm:pt modelId="{84FE8A5A-01E5-4803-AA8E-BD2403F68EEF}" type="pres">
      <dgm:prSet presAssocID="{F219235B-A1DD-474C-A9B5-A919614BBD61}" presName="root" presStyleCnt="0">
        <dgm:presLayoutVars>
          <dgm:dir/>
          <dgm:resizeHandles val="exact"/>
        </dgm:presLayoutVars>
      </dgm:prSet>
      <dgm:spPr/>
    </dgm:pt>
    <dgm:pt modelId="{F54A16D3-3D54-435E-8C7D-316DBBDF591E}" type="pres">
      <dgm:prSet presAssocID="{6329DE08-6B70-40A0-83D8-9A509EA8DF5E}" presName="compNode" presStyleCnt="0"/>
      <dgm:spPr/>
    </dgm:pt>
    <dgm:pt modelId="{225EBEDE-A85F-49DA-88FD-5DD29E71543D}" type="pres">
      <dgm:prSet presAssocID="{6329DE08-6B70-40A0-83D8-9A509EA8DF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0EAD5BEC-6392-4D05-BE62-3BCE3EA6AA2E}" type="pres">
      <dgm:prSet presAssocID="{6329DE08-6B70-40A0-83D8-9A509EA8DF5E}" presName="spaceRect" presStyleCnt="0"/>
      <dgm:spPr/>
    </dgm:pt>
    <dgm:pt modelId="{371A2CF0-4A74-4C43-8B27-6143E2285D57}" type="pres">
      <dgm:prSet presAssocID="{6329DE08-6B70-40A0-83D8-9A509EA8DF5E}" presName="textRect" presStyleLbl="revTx" presStyleIdx="0" presStyleCnt="2">
        <dgm:presLayoutVars>
          <dgm:chMax val="1"/>
          <dgm:chPref val="1"/>
        </dgm:presLayoutVars>
      </dgm:prSet>
      <dgm:spPr/>
    </dgm:pt>
    <dgm:pt modelId="{246D8B31-B687-4CA3-8F3A-7E0C5B423826}" type="pres">
      <dgm:prSet presAssocID="{B49B4C1E-2C96-435C-B110-2BC8B8046CBF}" presName="sibTrans" presStyleCnt="0"/>
      <dgm:spPr/>
    </dgm:pt>
    <dgm:pt modelId="{B2A7995D-D0C7-4238-9286-98B04375D6F2}" type="pres">
      <dgm:prSet presAssocID="{1003F350-052E-4F95-BC66-845E7E3CDDC1}" presName="compNode" presStyleCnt="0"/>
      <dgm:spPr/>
    </dgm:pt>
    <dgm:pt modelId="{A36F8C53-2A95-4EED-9975-2141FA839F91}" type="pres">
      <dgm:prSet presAssocID="{1003F350-052E-4F95-BC66-845E7E3CDD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5352662-CC28-4876-B9F8-A571D612924E}" type="pres">
      <dgm:prSet presAssocID="{1003F350-052E-4F95-BC66-845E7E3CDDC1}" presName="spaceRect" presStyleCnt="0"/>
      <dgm:spPr/>
    </dgm:pt>
    <dgm:pt modelId="{81AA693C-DAB7-4EE5-BABA-687D1A1C0FEF}" type="pres">
      <dgm:prSet presAssocID="{1003F350-052E-4F95-BC66-845E7E3CDD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2885F08-88BA-4A79-B8D5-2CE57BA94F5C}" type="presOf" srcId="{6329DE08-6B70-40A0-83D8-9A509EA8DF5E}" destId="{371A2CF0-4A74-4C43-8B27-6143E2285D57}" srcOrd="0" destOrd="0" presId="urn:microsoft.com/office/officeart/2018/2/layout/IconLabelList"/>
    <dgm:cxn modelId="{BC9E4826-DF66-42B1-AF04-40AC42207287}" type="presOf" srcId="{1003F350-052E-4F95-BC66-845E7E3CDDC1}" destId="{81AA693C-DAB7-4EE5-BABA-687D1A1C0FEF}" srcOrd="0" destOrd="0" presId="urn:microsoft.com/office/officeart/2018/2/layout/IconLabelList"/>
    <dgm:cxn modelId="{F50F559D-1595-440A-AED5-4514951462E8}" type="presOf" srcId="{F219235B-A1DD-474C-A9B5-A919614BBD61}" destId="{84FE8A5A-01E5-4803-AA8E-BD2403F68EEF}" srcOrd="0" destOrd="0" presId="urn:microsoft.com/office/officeart/2018/2/layout/IconLabelList"/>
    <dgm:cxn modelId="{268B5DA7-B290-4EC9-ABC5-E9341774AEDD}" srcId="{F219235B-A1DD-474C-A9B5-A919614BBD61}" destId="{1003F350-052E-4F95-BC66-845E7E3CDDC1}" srcOrd="1" destOrd="0" parTransId="{AC6D2A84-9DE9-49FB-9EE5-E5ADB7A7E85F}" sibTransId="{5D1F517C-7434-4672-A5AA-C7CB911D9E6C}"/>
    <dgm:cxn modelId="{E5AAB8C3-B13C-4D2D-B50C-7C61BDC85B1D}" srcId="{F219235B-A1DD-474C-A9B5-A919614BBD61}" destId="{6329DE08-6B70-40A0-83D8-9A509EA8DF5E}" srcOrd="0" destOrd="0" parTransId="{42CEE79C-5CAD-49F3-9665-F1166EF71DD2}" sibTransId="{B49B4C1E-2C96-435C-B110-2BC8B8046CBF}"/>
    <dgm:cxn modelId="{FADD1D49-D771-48DF-A96A-2FF42D4EA204}" type="presParOf" srcId="{84FE8A5A-01E5-4803-AA8E-BD2403F68EEF}" destId="{F54A16D3-3D54-435E-8C7D-316DBBDF591E}" srcOrd="0" destOrd="0" presId="urn:microsoft.com/office/officeart/2018/2/layout/IconLabelList"/>
    <dgm:cxn modelId="{975B21BA-3B3B-4A66-986E-62E017FD68F3}" type="presParOf" srcId="{F54A16D3-3D54-435E-8C7D-316DBBDF591E}" destId="{225EBEDE-A85F-49DA-88FD-5DD29E71543D}" srcOrd="0" destOrd="0" presId="urn:microsoft.com/office/officeart/2018/2/layout/IconLabelList"/>
    <dgm:cxn modelId="{2A9135D4-25D9-44D0-8D8C-070DD9D2C223}" type="presParOf" srcId="{F54A16D3-3D54-435E-8C7D-316DBBDF591E}" destId="{0EAD5BEC-6392-4D05-BE62-3BCE3EA6AA2E}" srcOrd="1" destOrd="0" presId="urn:microsoft.com/office/officeart/2018/2/layout/IconLabelList"/>
    <dgm:cxn modelId="{92B4973F-6C5E-472F-BA21-4DB4CD3E980A}" type="presParOf" srcId="{F54A16D3-3D54-435E-8C7D-316DBBDF591E}" destId="{371A2CF0-4A74-4C43-8B27-6143E2285D57}" srcOrd="2" destOrd="0" presId="urn:microsoft.com/office/officeart/2018/2/layout/IconLabelList"/>
    <dgm:cxn modelId="{0355332C-2FF4-43C2-9646-9293763A3622}" type="presParOf" srcId="{84FE8A5A-01E5-4803-AA8E-BD2403F68EEF}" destId="{246D8B31-B687-4CA3-8F3A-7E0C5B423826}" srcOrd="1" destOrd="0" presId="urn:microsoft.com/office/officeart/2018/2/layout/IconLabelList"/>
    <dgm:cxn modelId="{68ACB204-15CB-4343-A672-6FC1BDF3F074}" type="presParOf" srcId="{84FE8A5A-01E5-4803-AA8E-BD2403F68EEF}" destId="{B2A7995D-D0C7-4238-9286-98B04375D6F2}" srcOrd="2" destOrd="0" presId="urn:microsoft.com/office/officeart/2018/2/layout/IconLabelList"/>
    <dgm:cxn modelId="{D8FBDB94-7104-4833-9865-FA99D82B19D6}" type="presParOf" srcId="{B2A7995D-D0C7-4238-9286-98B04375D6F2}" destId="{A36F8C53-2A95-4EED-9975-2141FA839F91}" srcOrd="0" destOrd="0" presId="urn:microsoft.com/office/officeart/2018/2/layout/IconLabelList"/>
    <dgm:cxn modelId="{23B45588-D5F2-42AB-B2BB-194D7535B74B}" type="presParOf" srcId="{B2A7995D-D0C7-4238-9286-98B04375D6F2}" destId="{A5352662-CC28-4876-B9F8-A571D612924E}" srcOrd="1" destOrd="0" presId="urn:microsoft.com/office/officeart/2018/2/layout/IconLabelList"/>
    <dgm:cxn modelId="{A6FEB4D7-2084-4BB1-B6FD-5586850AC5DD}" type="presParOf" srcId="{B2A7995D-D0C7-4238-9286-98B04375D6F2}" destId="{81AA693C-DAB7-4EE5-BABA-687D1A1C0F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80587-BCB9-4EBE-B78A-E6F0A8AF70A3}">
      <dsp:nvSpPr>
        <dsp:cNvPr id="0" name=""/>
        <dsp:cNvSpPr/>
      </dsp:nvSpPr>
      <dsp:spPr>
        <a:xfrm>
          <a:off x="0" y="230284"/>
          <a:ext cx="5239511" cy="608400"/>
        </a:xfrm>
        <a:prstGeom prst="roundRect">
          <a:avLst/>
        </a:prstGeom>
        <a:solidFill>
          <a:srgbClr val="AB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Selection of dataset</a:t>
          </a:r>
        </a:p>
      </dsp:txBody>
      <dsp:txXfrm>
        <a:off x="29700" y="259984"/>
        <a:ext cx="5180111" cy="549000"/>
      </dsp:txXfrm>
    </dsp:sp>
    <dsp:sp modelId="{0B5B6AC4-5AF8-4E11-BFD8-E04760DF1FC5}">
      <dsp:nvSpPr>
        <dsp:cNvPr id="0" name=""/>
        <dsp:cNvSpPr/>
      </dsp:nvSpPr>
      <dsp:spPr>
        <a:xfrm>
          <a:off x="0" y="838684"/>
          <a:ext cx="5239511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Heart Disease Risk Predictor for female</a:t>
          </a:r>
        </a:p>
      </dsp:txBody>
      <dsp:txXfrm>
        <a:off x="0" y="838684"/>
        <a:ext cx="5239511" cy="430560"/>
      </dsp:txXfrm>
    </dsp:sp>
    <dsp:sp modelId="{01E73208-B57E-4273-BFA6-B393663A7650}">
      <dsp:nvSpPr>
        <dsp:cNvPr id="0" name=""/>
        <dsp:cNvSpPr/>
      </dsp:nvSpPr>
      <dsp:spPr>
        <a:xfrm>
          <a:off x="0" y="1269244"/>
          <a:ext cx="5239511" cy="608400"/>
        </a:xfrm>
        <a:prstGeom prst="roundRect">
          <a:avLst/>
        </a:prstGeom>
        <a:solidFill>
          <a:srgbClr val="AB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Reasons for selection</a:t>
          </a:r>
        </a:p>
      </dsp:txBody>
      <dsp:txXfrm>
        <a:off x="29700" y="1298944"/>
        <a:ext cx="5180111" cy="549000"/>
      </dsp:txXfrm>
    </dsp:sp>
    <dsp:sp modelId="{8AAE17A9-0A93-4E31-A2B1-E80EE0C13410}">
      <dsp:nvSpPr>
        <dsp:cNvPr id="0" name=""/>
        <dsp:cNvSpPr/>
      </dsp:nvSpPr>
      <dsp:spPr>
        <a:xfrm>
          <a:off x="0" y="1877644"/>
          <a:ext cx="5239511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5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Availability of number of records required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Applicability of tools/technologies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Useful for wider audience female group and healthcare systems</a:t>
          </a:r>
        </a:p>
      </dsp:txBody>
      <dsp:txXfrm>
        <a:off x="0" y="1877644"/>
        <a:ext cx="5239511" cy="1237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B99A7-C49C-448F-9B3D-FFF42FE393A9}">
      <dsp:nvSpPr>
        <dsp:cNvPr id="0" name=""/>
        <dsp:cNvSpPr/>
      </dsp:nvSpPr>
      <dsp:spPr>
        <a:xfrm>
          <a:off x="0" y="136930"/>
          <a:ext cx="690730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Heart Disease Dataset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4238 Rows/16 Columns</a:t>
          </a:r>
        </a:p>
      </dsp:txBody>
      <dsp:txXfrm>
        <a:off x="0" y="136930"/>
        <a:ext cx="6907306" cy="604800"/>
      </dsp:txXfrm>
    </dsp:sp>
    <dsp:sp modelId="{4BC98C99-C7E5-455F-9840-8F868315B8EE}">
      <dsp:nvSpPr>
        <dsp:cNvPr id="0" name=""/>
        <dsp:cNvSpPr/>
      </dsp:nvSpPr>
      <dsp:spPr>
        <a:xfrm>
          <a:off x="345365" y="1885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Primary Dataset - Kaggle</a:t>
          </a:r>
        </a:p>
      </dsp:txBody>
      <dsp:txXfrm>
        <a:off x="356893" y="30378"/>
        <a:ext cx="4812058" cy="213104"/>
      </dsp:txXfrm>
    </dsp:sp>
    <dsp:sp modelId="{2EA63EBA-FF3F-4211-9651-0320FE9FB87F}">
      <dsp:nvSpPr>
        <dsp:cNvPr id="0" name=""/>
        <dsp:cNvSpPr/>
      </dsp:nvSpPr>
      <dsp:spPr>
        <a:xfrm>
          <a:off x="0" y="903010"/>
          <a:ext cx="690730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Blood Sugar Level Category (3 Rows/ 2 Columns)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BMI Category (4 Rows/ 2 Columns)</a:t>
          </a:r>
        </a:p>
      </dsp:txBody>
      <dsp:txXfrm>
        <a:off x="0" y="903010"/>
        <a:ext cx="6907306" cy="604800"/>
      </dsp:txXfrm>
    </dsp:sp>
    <dsp:sp modelId="{1042AD4F-0EFC-4CA7-B349-9CB1EFBD09E6}">
      <dsp:nvSpPr>
        <dsp:cNvPr id="0" name=""/>
        <dsp:cNvSpPr/>
      </dsp:nvSpPr>
      <dsp:spPr>
        <a:xfrm>
          <a:off x="345365" y="78493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Secondary Dataset - CDC</a:t>
          </a:r>
        </a:p>
      </dsp:txBody>
      <dsp:txXfrm>
        <a:off x="356893" y="796458"/>
        <a:ext cx="4812058" cy="213104"/>
      </dsp:txXfrm>
    </dsp:sp>
    <dsp:sp modelId="{F15F7D57-9C7E-4672-9F7C-E3C0D3849DBA}">
      <dsp:nvSpPr>
        <dsp:cNvPr id="0" name=""/>
        <dsp:cNvSpPr/>
      </dsp:nvSpPr>
      <dsp:spPr>
        <a:xfrm>
          <a:off x="0" y="1669090"/>
          <a:ext cx="6907306" cy="41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Blood Pressure Category </a:t>
          </a:r>
          <a:r>
            <a:rPr lang="en-US" sz="1200" kern="1200" dirty="0"/>
            <a:t>(4 Rows/ 5 Columns)</a:t>
          </a:r>
        </a:p>
      </dsp:txBody>
      <dsp:txXfrm>
        <a:off x="0" y="1669090"/>
        <a:ext cx="6907306" cy="415800"/>
      </dsp:txXfrm>
    </dsp:sp>
    <dsp:sp modelId="{EBB520BD-D459-4D68-BC90-D5E337CFDC82}">
      <dsp:nvSpPr>
        <dsp:cNvPr id="0" name=""/>
        <dsp:cNvSpPr/>
      </dsp:nvSpPr>
      <dsp:spPr>
        <a:xfrm>
          <a:off x="345365" y="155101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Secondary Dataset – American Heart Association</a:t>
          </a:r>
        </a:p>
      </dsp:txBody>
      <dsp:txXfrm>
        <a:off x="356893" y="1562538"/>
        <a:ext cx="4812058" cy="213104"/>
      </dsp:txXfrm>
    </dsp:sp>
    <dsp:sp modelId="{375E5953-E275-4786-84E6-E86545D2057F}">
      <dsp:nvSpPr>
        <dsp:cNvPr id="0" name=""/>
        <dsp:cNvSpPr/>
      </dsp:nvSpPr>
      <dsp:spPr>
        <a:xfrm>
          <a:off x="0" y="2246170"/>
          <a:ext cx="6907306" cy="41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084" tIns="166624" rIns="53608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u="none" kern="1200" dirty="0"/>
            <a:t>Cholesterol Category </a:t>
          </a:r>
          <a:r>
            <a:rPr lang="en-US" sz="1200" kern="1200" dirty="0"/>
            <a:t>(3 Rows/ 3 Columns)</a:t>
          </a:r>
        </a:p>
      </dsp:txBody>
      <dsp:txXfrm>
        <a:off x="0" y="2246170"/>
        <a:ext cx="6907306" cy="415800"/>
      </dsp:txXfrm>
    </dsp:sp>
    <dsp:sp modelId="{2A526661-CF6C-4BB8-81CE-2AB5399F9B11}">
      <dsp:nvSpPr>
        <dsp:cNvPr id="0" name=""/>
        <dsp:cNvSpPr/>
      </dsp:nvSpPr>
      <dsp:spPr>
        <a:xfrm>
          <a:off x="345365" y="2128090"/>
          <a:ext cx="4835114" cy="23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756" tIns="0" rIns="1827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Secondary Dataset – Mayo Clinic</a:t>
          </a:r>
        </a:p>
      </dsp:txBody>
      <dsp:txXfrm>
        <a:off x="356893" y="2139618"/>
        <a:ext cx="4812058" cy="21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E3FBB-7ADB-42DD-A231-E13AB11C1A8B}">
      <dsp:nvSpPr>
        <dsp:cNvPr id="0" name=""/>
        <dsp:cNvSpPr/>
      </dsp:nvSpPr>
      <dsp:spPr>
        <a:xfrm>
          <a:off x="189475" y="636880"/>
          <a:ext cx="500554" cy="500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336EF-8A52-472E-AF30-F21BAB91ED7A}">
      <dsp:nvSpPr>
        <dsp:cNvPr id="0" name=""/>
        <dsp:cNvSpPr/>
      </dsp:nvSpPr>
      <dsp:spPr>
        <a:xfrm>
          <a:off x="176337" y="1247324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Input Data</a:t>
          </a:r>
        </a:p>
      </dsp:txBody>
      <dsp:txXfrm>
        <a:off x="176337" y="1247324"/>
        <a:ext cx="1430156" cy="415639"/>
      </dsp:txXfrm>
    </dsp:sp>
    <dsp:sp modelId="{BEBE2A35-C961-4EE8-8FD7-0D82E99EDAC9}">
      <dsp:nvSpPr>
        <dsp:cNvPr id="0" name=""/>
        <dsp:cNvSpPr/>
      </dsp:nvSpPr>
      <dsp:spPr>
        <a:xfrm>
          <a:off x="165825" y="173558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Features and Target Identified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Exploratory Data Analysis 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Feature Selection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Feature Scaling</a:t>
          </a:r>
          <a:endParaRPr lang="en-US" sz="1050" kern="1200" dirty="0"/>
        </a:p>
      </dsp:txBody>
      <dsp:txXfrm>
        <a:off x="165825" y="1735585"/>
        <a:ext cx="1430156" cy="1478375"/>
      </dsp:txXfrm>
    </dsp:sp>
    <dsp:sp modelId="{8E24721D-3C87-4EB7-BA8D-60138D224364}">
      <dsp:nvSpPr>
        <dsp:cNvPr id="0" name=""/>
        <dsp:cNvSpPr/>
      </dsp:nvSpPr>
      <dsp:spPr>
        <a:xfrm>
          <a:off x="1713945" y="651607"/>
          <a:ext cx="500554" cy="500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28DE53-C96F-430D-8D4F-3170EA363D06}">
      <dsp:nvSpPr>
        <dsp:cNvPr id="0" name=""/>
        <dsp:cNvSpPr/>
      </dsp:nvSpPr>
      <dsp:spPr>
        <a:xfrm>
          <a:off x="1789553" y="1247324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Supervised Models</a:t>
          </a:r>
          <a:endParaRPr lang="en-US" sz="1400" b="1" kern="1200" dirty="0"/>
        </a:p>
      </dsp:txBody>
      <dsp:txXfrm>
        <a:off x="1789553" y="1247324"/>
        <a:ext cx="1430156" cy="415639"/>
      </dsp:txXfrm>
    </dsp:sp>
    <dsp:sp modelId="{BE914D52-7947-40DD-81E7-C7F6B5EA330E}">
      <dsp:nvSpPr>
        <dsp:cNvPr id="0" name=""/>
        <dsp:cNvSpPr/>
      </dsp:nvSpPr>
      <dsp:spPr>
        <a:xfrm>
          <a:off x="1723594" y="173558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Logistic Regression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Support Vector Machine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Decision Tree Model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Random Forest Classifier	</a:t>
          </a:r>
          <a:endParaRPr lang="en-US" sz="1050" b="1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Gradient Boosting Model</a:t>
          </a:r>
          <a:endParaRPr lang="en-US" sz="1050" kern="1200" dirty="0"/>
        </a:p>
      </dsp:txBody>
      <dsp:txXfrm>
        <a:off x="1723594" y="1735585"/>
        <a:ext cx="1430156" cy="1478375"/>
      </dsp:txXfrm>
    </dsp:sp>
    <dsp:sp modelId="{75B4B102-F6F3-413B-8582-2765BDC50BF8}">
      <dsp:nvSpPr>
        <dsp:cNvPr id="0" name=""/>
        <dsp:cNvSpPr/>
      </dsp:nvSpPr>
      <dsp:spPr>
        <a:xfrm>
          <a:off x="3449831" y="636880"/>
          <a:ext cx="500554" cy="500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73476B-D1B1-461F-B937-00866613FE47}">
      <dsp:nvSpPr>
        <dsp:cNvPr id="0" name=""/>
        <dsp:cNvSpPr/>
      </dsp:nvSpPr>
      <dsp:spPr>
        <a:xfrm>
          <a:off x="3439310" y="1267495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Criteria </a:t>
          </a:r>
          <a:r>
            <a:rPr lang="en" sz="1400" kern="1200"/>
            <a:t>	</a:t>
          </a:r>
          <a:endParaRPr lang="en-US" sz="1400" kern="1200"/>
        </a:p>
      </dsp:txBody>
      <dsp:txXfrm>
        <a:off x="3439310" y="1267495"/>
        <a:ext cx="1430156" cy="415639"/>
      </dsp:txXfrm>
    </dsp:sp>
    <dsp:sp modelId="{8F895460-F7E2-42DF-AED0-AA3FECD6EA85}">
      <dsp:nvSpPr>
        <dsp:cNvPr id="0" name=""/>
        <dsp:cNvSpPr/>
      </dsp:nvSpPr>
      <dsp:spPr>
        <a:xfrm>
          <a:off x="3449821" y="173558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Accuracy Score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Precision	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050" kern="1200" dirty="0"/>
            <a:t>- Recall</a:t>
          </a:r>
          <a:endParaRPr lang="en-US" sz="1050" kern="1200" dirty="0"/>
        </a:p>
      </dsp:txBody>
      <dsp:txXfrm>
        <a:off x="3449821" y="1735585"/>
        <a:ext cx="1430156" cy="1478375"/>
      </dsp:txXfrm>
    </dsp:sp>
    <dsp:sp modelId="{E932A4CB-D6FE-45AE-AFB1-000B26538B79}">
      <dsp:nvSpPr>
        <dsp:cNvPr id="0" name=""/>
        <dsp:cNvSpPr/>
      </dsp:nvSpPr>
      <dsp:spPr>
        <a:xfrm>
          <a:off x="5014801" y="636880"/>
          <a:ext cx="500554" cy="500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DE1CF9-E57D-4719-9472-68F5300CC035}">
      <dsp:nvSpPr>
        <dsp:cNvPr id="0" name=""/>
        <dsp:cNvSpPr/>
      </dsp:nvSpPr>
      <dsp:spPr>
        <a:xfrm>
          <a:off x="5014813" y="1247324"/>
          <a:ext cx="1430156" cy="415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Output Optimum Model</a:t>
          </a:r>
        </a:p>
      </dsp:txBody>
      <dsp:txXfrm>
        <a:off x="5014813" y="1247324"/>
        <a:ext cx="1430156" cy="415639"/>
      </dsp:txXfrm>
    </dsp:sp>
    <dsp:sp modelId="{1C382C1B-757F-4E29-B795-90EB9F83DFF3}">
      <dsp:nvSpPr>
        <dsp:cNvPr id="0" name=""/>
        <dsp:cNvSpPr/>
      </dsp:nvSpPr>
      <dsp:spPr>
        <a:xfrm>
          <a:off x="5014813" y="1714075"/>
          <a:ext cx="1430156" cy="1478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Application of Machine Learning Classification Models</a:t>
          </a:r>
          <a:endParaRPr lang="en-US" sz="1050" kern="1200" dirty="0"/>
        </a:p>
        <a:p>
          <a:pPr marL="0" lvl="0" indent="0" algn="l" defTabSz="466725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0" i="0" kern="1200" dirty="0"/>
            <a:t>- Best Performing Model recommended</a:t>
          </a:r>
          <a:endParaRPr lang="en-US" sz="1050" kern="1200" dirty="0"/>
        </a:p>
      </dsp:txBody>
      <dsp:txXfrm>
        <a:off x="5014813" y="1714075"/>
        <a:ext cx="1430156" cy="1478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3FD14-A6DF-4CA5-B3A9-5D9A60C0075F}">
      <dsp:nvSpPr>
        <dsp:cNvPr id="0" name=""/>
        <dsp:cNvSpPr/>
      </dsp:nvSpPr>
      <dsp:spPr>
        <a:xfrm>
          <a:off x="0" y="331859"/>
          <a:ext cx="46227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9002B-39CE-4858-9049-2CA30F245AAD}">
      <dsp:nvSpPr>
        <dsp:cNvPr id="0" name=""/>
        <dsp:cNvSpPr/>
      </dsp:nvSpPr>
      <dsp:spPr>
        <a:xfrm>
          <a:off x="260164" y="95699"/>
          <a:ext cx="3972560" cy="472320"/>
        </a:xfrm>
        <a:prstGeom prst="roundRect">
          <a:avLst/>
        </a:prstGeom>
        <a:solidFill>
          <a:srgbClr val="AB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312" tIns="0" rIns="1223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Knowledge of Domain/Subject Matter to understand the data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3221" y="118756"/>
        <a:ext cx="3926446" cy="426206"/>
      </dsp:txXfrm>
    </dsp:sp>
    <dsp:sp modelId="{E616EF20-DEDC-4DFD-83F6-D22A1AB49FDE}">
      <dsp:nvSpPr>
        <dsp:cNvPr id="0" name=""/>
        <dsp:cNvSpPr/>
      </dsp:nvSpPr>
      <dsp:spPr>
        <a:xfrm>
          <a:off x="0" y="1057619"/>
          <a:ext cx="46227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83C2E-F7CC-4A82-A3CB-6B4E19594DAC}">
      <dsp:nvSpPr>
        <dsp:cNvPr id="0" name=""/>
        <dsp:cNvSpPr/>
      </dsp:nvSpPr>
      <dsp:spPr>
        <a:xfrm>
          <a:off x="260164" y="821460"/>
          <a:ext cx="3972560" cy="472320"/>
        </a:xfrm>
        <a:prstGeom prst="roundRect">
          <a:avLst/>
        </a:prstGeom>
        <a:solidFill>
          <a:srgbClr val="AB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312" tIns="0" rIns="1223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Accessing the recent dataset</a:t>
          </a:r>
        </a:p>
      </dsp:txBody>
      <dsp:txXfrm>
        <a:off x="283221" y="844517"/>
        <a:ext cx="3926446" cy="426206"/>
      </dsp:txXfrm>
    </dsp:sp>
    <dsp:sp modelId="{F85E0045-E5A7-44B6-9112-E97E2240610A}">
      <dsp:nvSpPr>
        <dsp:cNvPr id="0" name=""/>
        <dsp:cNvSpPr/>
      </dsp:nvSpPr>
      <dsp:spPr>
        <a:xfrm>
          <a:off x="0" y="1783379"/>
          <a:ext cx="46227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FD739-1E8A-41D9-A973-8151E18F0D4A}">
      <dsp:nvSpPr>
        <dsp:cNvPr id="0" name=""/>
        <dsp:cNvSpPr/>
      </dsp:nvSpPr>
      <dsp:spPr>
        <a:xfrm>
          <a:off x="260164" y="1547220"/>
          <a:ext cx="3972560" cy="472320"/>
        </a:xfrm>
        <a:prstGeom prst="roundRect">
          <a:avLst/>
        </a:prstGeom>
        <a:solidFill>
          <a:srgbClr val="AB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312" tIns="0" rIns="1223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Adding more dimensions to the dataset and identify relevant secondary dataset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3221" y="1570277"/>
        <a:ext cx="3926446" cy="426206"/>
      </dsp:txXfrm>
    </dsp:sp>
    <dsp:sp modelId="{D77E48CD-2133-46C3-A5D4-25384380EF94}">
      <dsp:nvSpPr>
        <dsp:cNvPr id="0" name=""/>
        <dsp:cNvSpPr/>
      </dsp:nvSpPr>
      <dsp:spPr>
        <a:xfrm>
          <a:off x="0" y="2509139"/>
          <a:ext cx="46227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7FDD7-3246-4E10-B77D-960E8F67198E}">
      <dsp:nvSpPr>
        <dsp:cNvPr id="0" name=""/>
        <dsp:cNvSpPr/>
      </dsp:nvSpPr>
      <dsp:spPr>
        <a:xfrm>
          <a:off x="260164" y="2272979"/>
          <a:ext cx="3972560" cy="472320"/>
        </a:xfrm>
        <a:prstGeom prst="roundRect">
          <a:avLst/>
        </a:prstGeom>
        <a:solidFill>
          <a:srgbClr val="AB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312" tIns="0" rIns="1223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Attempting new machine learning model for optimal result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83221" y="2296036"/>
        <a:ext cx="3926446" cy="426206"/>
      </dsp:txXfrm>
    </dsp:sp>
    <dsp:sp modelId="{6337E858-7EE3-48C6-90C8-F67E54CD8AE5}">
      <dsp:nvSpPr>
        <dsp:cNvPr id="0" name=""/>
        <dsp:cNvSpPr/>
      </dsp:nvSpPr>
      <dsp:spPr>
        <a:xfrm>
          <a:off x="0" y="3234900"/>
          <a:ext cx="462279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A081E-7510-4C1E-AD98-75DDD65E4EC3}">
      <dsp:nvSpPr>
        <dsp:cNvPr id="0" name=""/>
        <dsp:cNvSpPr/>
      </dsp:nvSpPr>
      <dsp:spPr>
        <a:xfrm>
          <a:off x="231139" y="2998740"/>
          <a:ext cx="3972560" cy="472320"/>
        </a:xfrm>
        <a:prstGeom prst="roundRect">
          <a:avLst/>
        </a:prstGeom>
        <a:solidFill>
          <a:srgbClr val="ABA9C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312" tIns="0" rIns="12231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Comparative analysis with new contributing factors</a:t>
          </a:r>
        </a:p>
      </dsp:txBody>
      <dsp:txXfrm>
        <a:off x="254196" y="3021797"/>
        <a:ext cx="3926446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7CA00-1FA6-4094-8E7B-99355281B15A}">
      <dsp:nvSpPr>
        <dsp:cNvPr id="0" name=""/>
        <dsp:cNvSpPr/>
      </dsp:nvSpPr>
      <dsp:spPr>
        <a:xfrm>
          <a:off x="3070" y="57835"/>
          <a:ext cx="1846199" cy="738479"/>
        </a:xfrm>
        <a:prstGeom prst="rect">
          <a:avLst/>
        </a:prstGeom>
        <a:solidFill>
          <a:srgbClr val="ABA9C3"/>
        </a:solidFill>
        <a:ln w="19050" cap="flat" cmpd="sng" algn="ctr">
          <a:solidFill>
            <a:srgbClr val="ABA9C3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Database</a:t>
          </a:r>
        </a:p>
      </dsp:txBody>
      <dsp:txXfrm>
        <a:off x="3070" y="57835"/>
        <a:ext cx="1846199" cy="738479"/>
      </dsp:txXfrm>
    </dsp:sp>
    <dsp:sp modelId="{D4DABFF6-A6FE-4EEA-A48D-F46BB58D8992}">
      <dsp:nvSpPr>
        <dsp:cNvPr id="0" name=""/>
        <dsp:cNvSpPr/>
      </dsp:nvSpPr>
      <dsp:spPr>
        <a:xfrm>
          <a:off x="5" y="821700"/>
          <a:ext cx="1846199" cy="3122437"/>
        </a:xfrm>
        <a:prstGeom prst="rect">
          <a:avLst/>
        </a:prstGeom>
        <a:solidFill>
          <a:schemeClr val="lt1"/>
        </a:solidFill>
        <a:ln w="19050" cap="flat" cmpd="sng" algn="ctr">
          <a:solidFill>
            <a:srgbClr val="ABA9C3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Connecting to cloud Database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Maintaining a backup of original and clean data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Understanding correct datatype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 cleaning based on key feature requirement</a:t>
          </a:r>
        </a:p>
      </dsp:txBody>
      <dsp:txXfrm>
        <a:off x="5" y="821700"/>
        <a:ext cx="1846199" cy="3122437"/>
      </dsp:txXfrm>
    </dsp:sp>
    <dsp:sp modelId="{A74A869A-1AAE-4EFA-96C6-6D5D83878895}">
      <dsp:nvSpPr>
        <dsp:cNvPr id="0" name=""/>
        <dsp:cNvSpPr/>
      </dsp:nvSpPr>
      <dsp:spPr>
        <a:xfrm>
          <a:off x="2107737" y="57835"/>
          <a:ext cx="1846199" cy="738479"/>
        </a:xfrm>
        <a:prstGeom prst="rect">
          <a:avLst/>
        </a:prstGeom>
        <a:solidFill>
          <a:srgbClr val="ABA9C3"/>
        </a:solidFill>
        <a:ln w="19050" cap="flat" cmpd="sng" algn="ctr">
          <a:solidFill>
            <a:srgbClr val="ABA9C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bg1"/>
              </a:solidFill>
            </a:rPr>
            <a:t>Git hub</a:t>
          </a:r>
        </a:p>
      </dsp:txBody>
      <dsp:txXfrm>
        <a:off x="2107737" y="57835"/>
        <a:ext cx="1846199" cy="738479"/>
      </dsp:txXfrm>
    </dsp:sp>
    <dsp:sp modelId="{6C6B72E6-0198-4518-9268-56264F80C4EF}">
      <dsp:nvSpPr>
        <dsp:cNvPr id="0" name=""/>
        <dsp:cNvSpPr/>
      </dsp:nvSpPr>
      <dsp:spPr>
        <a:xfrm>
          <a:off x="2118334" y="813238"/>
          <a:ext cx="1846199" cy="3122437"/>
        </a:xfrm>
        <a:prstGeom prst="rect">
          <a:avLst/>
        </a:prstGeom>
        <a:solidFill>
          <a:schemeClr val="lt1"/>
        </a:solidFill>
        <a:ln w="19050" cap="flat" cmpd="sng" algn="ctr">
          <a:solidFill>
            <a:srgbClr val="ABA9C3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Knowledge of basic functions of Git hub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Maintain a clean repository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Active link in the repository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Commit and Merge task/subtask</a:t>
          </a:r>
        </a:p>
      </dsp:txBody>
      <dsp:txXfrm>
        <a:off x="2118334" y="813238"/>
        <a:ext cx="1846199" cy="3122437"/>
      </dsp:txXfrm>
    </dsp:sp>
    <dsp:sp modelId="{D166919E-48BD-45ED-966B-A0F23DEC44CE}">
      <dsp:nvSpPr>
        <dsp:cNvPr id="0" name=""/>
        <dsp:cNvSpPr/>
      </dsp:nvSpPr>
      <dsp:spPr>
        <a:xfrm>
          <a:off x="4212404" y="57835"/>
          <a:ext cx="1846199" cy="738479"/>
        </a:xfrm>
        <a:prstGeom prst="rect">
          <a:avLst/>
        </a:prstGeom>
        <a:solidFill>
          <a:srgbClr val="ABA9C3"/>
        </a:solidFill>
        <a:ln w="19050" cap="flat" cmpd="sng" algn="ctr">
          <a:solidFill>
            <a:srgbClr val="ABA9C3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Machine Learning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4212404" y="57835"/>
        <a:ext cx="1846199" cy="738479"/>
      </dsp:txXfrm>
    </dsp:sp>
    <dsp:sp modelId="{86A7304B-88AC-45E6-B41D-FC1E33A4F04F}">
      <dsp:nvSpPr>
        <dsp:cNvPr id="0" name=""/>
        <dsp:cNvSpPr/>
      </dsp:nvSpPr>
      <dsp:spPr>
        <a:xfrm>
          <a:off x="4223002" y="821700"/>
          <a:ext cx="1846199" cy="3122437"/>
        </a:xfrm>
        <a:prstGeom prst="rect">
          <a:avLst/>
        </a:prstGeom>
        <a:solidFill>
          <a:schemeClr val="lt1"/>
        </a:solidFill>
        <a:ln w="19050" cap="flat" cmpd="sng" algn="ctr">
          <a:solidFill>
            <a:srgbClr val="ABA9C3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tx1"/>
              </a:solidFill>
              <a:effectLst/>
              <a:latin typeface="+mn-lt"/>
            </a:rPr>
            <a:t>Addressing Class Imbalance issues</a:t>
          </a:r>
          <a:endParaRPr lang="en-US" sz="900" kern="1200" dirty="0">
            <a:solidFill>
              <a:schemeClr val="tx1"/>
            </a:solidFill>
            <a:latin typeface="+mn-lt"/>
          </a:endParaRP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tx1"/>
              </a:solidFill>
              <a:effectLst/>
              <a:latin typeface="+mn-lt"/>
            </a:rPr>
            <a:t>Attempt to get an optimal balance between Recall scores and Accuracy.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>
              <a:solidFill>
                <a:schemeClr val="tx1"/>
              </a:solidFill>
              <a:effectLst/>
              <a:latin typeface="+mn-lt"/>
            </a:rPr>
            <a:t>Consider other Machine Learning Algorithms.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 dirty="0"/>
        </a:p>
      </dsp:txBody>
      <dsp:txXfrm>
        <a:off x="4223002" y="821700"/>
        <a:ext cx="1846199" cy="3122437"/>
      </dsp:txXfrm>
    </dsp:sp>
    <dsp:sp modelId="{097E3283-2494-49F6-A9B1-E86A2B455356}">
      <dsp:nvSpPr>
        <dsp:cNvPr id="0" name=""/>
        <dsp:cNvSpPr/>
      </dsp:nvSpPr>
      <dsp:spPr>
        <a:xfrm>
          <a:off x="6317072" y="57835"/>
          <a:ext cx="1846199" cy="738479"/>
        </a:xfrm>
        <a:prstGeom prst="rect">
          <a:avLst/>
        </a:prstGeom>
        <a:solidFill>
          <a:srgbClr val="ABA9C3"/>
        </a:solidFill>
        <a:ln w="19050" cap="flat" cmpd="sng" algn="ctr">
          <a:solidFill>
            <a:srgbClr val="ABA9C3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bg1"/>
              </a:solidFill>
            </a:rPr>
            <a:t>Dashboard</a:t>
          </a:r>
        </a:p>
      </dsp:txBody>
      <dsp:txXfrm>
        <a:off x="6317072" y="57835"/>
        <a:ext cx="1846199" cy="738479"/>
      </dsp:txXfrm>
    </dsp:sp>
    <dsp:sp modelId="{25D3426B-6A8A-4CB5-91EF-F6A5360CA35F}">
      <dsp:nvSpPr>
        <dsp:cNvPr id="0" name=""/>
        <dsp:cNvSpPr/>
      </dsp:nvSpPr>
      <dsp:spPr>
        <a:xfrm>
          <a:off x="6317072" y="820295"/>
          <a:ext cx="1846199" cy="3122437"/>
        </a:xfrm>
        <a:prstGeom prst="rect">
          <a:avLst/>
        </a:prstGeom>
        <a:solidFill>
          <a:schemeClr val="lt1"/>
        </a:solidFill>
        <a:ln w="19050" cap="flat" cmpd="sng" algn="ctr">
          <a:solidFill>
            <a:srgbClr val="ABA9C3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Accuracy in reading the value of each data point in the graph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Understanding datapoint value significance based on domain of dataset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Weightage for each feature</a:t>
          </a:r>
          <a:endParaRPr lang="en-US" sz="900" kern="1200" dirty="0"/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Understanding statistical significance for each data point</a:t>
          </a:r>
        </a:p>
        <a:p>
          <a:pPr marL="57150" lvl="1" indent="-57150" algn="l" defTabSz="4000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 analysis and visualization correlation with prediction models</a:t>
          </a:r>
        </a:p>
      </dsp:txBody>
      <dsp:txXfrm>
        <a:off x="6317072" y="820295"/>
        <a:ext cx="1846199" cy="3122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EBEDE-A85F-49DA-88FD-5DD29E71543D}">
      <dsp:nvSpPr>
        <dsp:cNvPr id="0" name=""/>
        <dsp:cNvSpPr/>
      </dsp:nvSpPr>
      <dsp:spPr>
        <a:xfrm>
          <a:off x="1009209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2CF0-4A74-4C43-8B27-6143E2285D57}">
      <dsp:nvSpPr>
        <dsp:cNvPr id="0" name=""/>
        <dsp:cNvSpPr/>
      </dsp:nvSpPr>
      <dsp:spPr>
        <a:xfrm>
          <a:off x="16115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Thank You</a:t>
          </a:r>
        </a:p>
      </dsp:txBody>
      <dsp:txXfrm>
        <a:off x="16115" y="2291375"/>
        <a:ext cx="3611250" cy="720000"/>
      </dsp:txXfrm>
    </dsp:sp>
    <dsp:sp modelId="{A36F8C53-2A95-4EED-9975-2141FA839F91}">
      <dsp:nvSpPr>
        <dsp:cNvPr id="0" name=""/>
        <dsp:cNvSpPr/>
      </dsp:nvSpPr>
      <dsp:spPr>
        <a:xfrm>
          <a:off x="5252428" y="252128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A693C-DAB7-4EE5-BABA-687D1A1C0FEF}">
      <dsp:nvSpPr>
        <dsp:cNvPr id="0" name=""/>
        <dsp:cNvSpPr/>
      </dsp:nvSpPr>
      <dsp:spPr>
        <a:xfrm>
          <a:off x="4259334" y="2291375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are your questions?</a:t>
          </a:r>
        </a:p>
      </dsp:txBody>
      <dsp:txXfrm>
        <a:off x="4259334" y="2291375"/>
        <a:ext cx="361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N2D-Project/BootCamp_Project/blob/main/Database/SQL_Code_Table_Creation.p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uthoring/FemaleHeartDiseasePredictor/Story12/Female_HeartDisease_Predictor#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https://public.tableau.com/app/profile/fhd.ucb2021/viz/FemaleHeartDiseasePredictor/Story_Board#1</a:t>
            </a:r>
          </a:p>
        </p:txBody>
      </p:sp>
    </p:spTree>
    <p:extLst>
      <p:ext uri="{BB962C8B-B14F-4D97-AF65-F5344CB8AC3E}">
        <p14:creationId xmlns:p14="http://schemas.microsoft.com/office/powerpoint/2010/main" val="3096372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09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https://public.tableau.com/app/profile/fhd.ucb2021/viz/FemaleHeartDiseasePredictor/Story_Board#1</a:t>
            </a:r>
          </a:p>
        </p:txBody>
      </p:sp>
    </p:spTree>
    <p:extLst>
      <p:ext uri="{BB962C8B-B14F-4D97-AF65-F5344CB8AC3E}">
        <p14:creationId xmlns:p14="http://schemas.microsoft.com/office/powerpoint/2010/main" val="2515844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67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4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8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3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ddb4e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e6ddb4e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u="sng" dirty="0">
                <a:effectLst/>
                <a:latin typeface="-apple-system"/>
                <a:hlinkClick r:id="rId3" tooltip="SQL_Code_Table_Creation.png"/>
              </a:rPr>
              <a:t>SQL_Code_Table_Creation.png</a:t>
            </a:r>
            <a:endParaRPr lang="en-US" b="0" i="0" u="sng" dirty="0">
              <a:effectLst/>
              <a:latin typeface="-apple-syste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b="0" i="0" u="sng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/>
              <a:t>Pgadmin</a:t>
            </a:r>
            <a:r>
              <a:rPr lang="en-US" dirty="0"/>
              <a:t> connection string –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</a:rPr>
              <a:t>Contains data for Female Patients</a:t>
            </a:r>
            <a:endParaRPr lang="en-US" dirty="0"/>
          </a:p>
          <a:p>
            <a:pPr lvl="1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2034 Rows  </a:t>
            </a:r>
          </a:p>
          <a:p>
            <a:pPr lvl="1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20 Columns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</a:rPr>
              <a:t>Join query performed to map categories from Secondary Dataset to Primary Dataset values</a:t>
            </a:r>
            <a:endParaRPr lang="en-US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73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6f6c79d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6f6c79d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Distributions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dirty="0">
                <a:hlinkClick r:id="rId3"/>
              </a:rPr>
              <a:t>https://public.tableau.com/authoring/FemaleHeartDiseasePredictor/Story12/Female_HeartDisease_Predictor#1</a:t>
            </a:r>
            <a:endParaRPr lang="en-US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3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B6E2-0805-4732-9EAC-E43EBFCD4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EC2E-BDDE-440C-B6BA-AEBAD8053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1D2E-B80B-4F31-A894-30C08E18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8968-B4C4-4F7E-9EEA-DB948289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8B96-FD75-4DEE-879E-C1BA9E8D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7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FE50-EB26-4586-B9B0-C6C1297B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F893-344A-4E0D-B8A5-87D56C3B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1596-26AE-4418-B99A-D58D65E8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6B41-4645-4EA3-A334-E7BFDD68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FED0-912E-4ECE-9BE9-7CA59FB0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2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F73B-AB7A-4996-85B1-9E13763F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CEB78-CCB1-45FD-A425-94C3E8C9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CE91-E20E-431E-AE28-8A8F1843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2581-A8BB-4EAE-A6DE-F2D179D0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2AB1-D2EA-4E9F-9A54-6545DF44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52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0EA0-DAB2-4C6B-8C44-A3156B31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9D18-6728-4A1B-8D2C-5D57496E6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4B641-94F2-444F-B106-BB07AB6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BD78-2965-441C-96F7-B4F5EABA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61C62-F47E-480D-BAFE-89926BA7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0446-91A6-4663-AF05-B98BBCBC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8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04DE-6432-4D7E-88F9-1CE7ADE4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303-9D07-49DB-BFB2-7F5B4077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08539-6D7C-46BF-8EDE-335ED6E42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2B4DE-AA5B-473F-8D76-5260E34BC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FA1A-410B-4304-BA02-BF110A76E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9C0F1-3E87-4923-BA4A-FDB16726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C4320-AB69-4AF4-88F2-21797110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FDFB6-BD81-4B61-99FF-934F30BB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2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84D6-FD7B-4180-B2EB-F9213E77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E5C9A-DF4A-4565-ACB3-CDBA4765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BE306-99C4-42EE-9EAE-031B11A7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D86C1-9914-406B-A9F1-3D8EE94C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79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25432-564E-479C-80C9-57C9C403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11F7C-232F-4D28-B91C-83E3907A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2D8B8-A1DC-4F1E-BE74-AAB2D597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10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0C62-323A-4A6C-B3A6-8B278308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7613-107C-4FF7-A3BE-7E1AEDF2E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AA714-C428-45A8-9A4F-64E37E70A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7648E-9FAC-4AA2-9293-4F435A6A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90D27-CE79-40BC-ADE5-14038765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48815-2C8A-48D6-8C7A-13111F81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97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7714-53AD-41A4-8305-44D47CE3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9076D-6AD1-42D5-A6E4-D2B8791CF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C8325-1367-450E-807B-1DF3B90C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CC297-BA03-4565-AA71-CA5E310E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F945-9D9D-4AAF-9C1A-F4FC314A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A58E-3646-481B-A8C3-3BDBDF91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34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EA15-82F9-43E6-BB3C-EA76566B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FEDD1-2BD3-4F76-B13D-F20F5157D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38DB-88EC-4A41-A679-6276C029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696B-4D8F-411F-997B-FDB8DE5F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F2CC-F03E-462A-8C0A-F32BAA1D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04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12EFB-3F97-4D3D-8D2B-80B213607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4C66-ADD5-4FDC-819A-494CF035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D2405-4C08-4B70-ADBA-A8D2CF2A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131E-A74D-4275-8F0A-069DDCC7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90BB-20FA-4F33-BF8E-892E46C7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49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7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529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84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38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2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419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370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79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11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6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E8961-9A00-4663-8EF4-CCC9BE01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8A7D-6E06-4CB6-B533-FC55AEA6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D92F-1CFF-41BD-98C3-64EBC08B8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ACD4B-7B10-41EF-8926-423CBE1C0D88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9A84-4F30-4313-885F-044DA8A0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AE07B-B7A4-447D-AC95-0A45BBB11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74EC-033E-4962-B2E1-957835367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18/08/2021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2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4.jpeg"/><Relationship Id="rId10" Type="http://schemas.microsoft.com/office/2007/relationships/diagramDrawing" Target="../diagrams/drawing1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80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6" name="Freeform: Shape 182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404433" y="1029595"/>
            <a:ext cx="4601475" cy="4153336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0" name="Picture 6" descr="Health matters: How a woman's heart is different from a man's">
            <a:extLst>
              <a:ext uri="{FF2B5EF4-FFF2-40B4-BE49-F238E27FC236}">
                <a16:creationId xmlns:a16="http://schemas.microsoft.com/office/drawing/2014/main" id="{786305A0-43E3-4D4B-A45B-2C637397C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0"/>
          <a:stretch/>
        </p:blipFill>
        <p:spPr bwMode="auto">
          <a:xfrm>
            <a:off x="2060829" y="1"/>
            <a:ext cx="6418085" cy="4010433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7" name="Freeform: Shape 184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037682" y="219731"/>
            <a:ext cx="3792551" cy="690495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8" name="Isosceles Triangle 186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7682" y="3954286"/>
            <a:ext cx="2378429" cy="1189214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9" name="Rectangle 188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396304" y="1555727"/>
            <a:ext cx="2529128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0" name="Frame 190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7326" y="1226750"/>
            <a:ext cx="3187085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1304012" y="2315646"/>
            <a:ext cx="2713713" cy="1009290"/>
          </a:xfrm>
          <a:prstGeom prst="rect">
            <a:avLst/>
          </a:prstGeom>
          <a:noFill/>
        </p:spPr>
        <p:txBody>
          <a:bodyPr spcFirstLastPara="1" vert="horz" lIns="91425" tIns="91425" rIns="91425" bIns="91425" rtlCol="0" anchor="ctr" anchorCtr="0">
            <a:normAutofit fontScale="90000"/>
          </a:bodyPr>
          <a:lstStyle/>
          <a:p>
            <a:pPr>
              <a:spcBef>
                <a:spcPts val="0"/>
              </a:spcBef>
              <a:buSzPct val="144444"/>
            </a:pPr>
            <a:r>
              <a:rPr lang="en-US" sz="2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br>
              <a:rPr lang="en-US" sz="28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5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Female Patients - Heart Disease Risk Predictor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23A8DF-1C06-4D0E-BF75-E0BABC6AEB68}"/>
              </a:ext>
            </a:extLst>
          </p:cNvPr>
          <p:cNvSpPr/>
          <p:nvPr/>
        </p:nvSpPr>
        <p:spPr>
          <a:xfrm>
            <a:off x="216385" y="87753"/>
            <a:ext cx="5605629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0" kern="1200" cap="none" spc="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MLM Model</a:t>
            </a:r>
          </a:p>
        </p:txBody>
      </p:sp>
      <p:sp>
        <p:nvSpPr>
          <p:cNvPr id="241" name="Rectangle 2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rgbClr val="574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3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69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7A49A8-F82A-4BB2-A004-F4DE91F0AB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1" b="162"/>
          <a:stretch/>
        </p:blipFill>
        <p:spPr>
          <a:xfrm>
            <a:off x="6773057" y="1855690"/>
            <a:ext cx="1434420" cy="143211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0B6D36-8D9E-4251-8DFB-9805A8466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03038"/>
              </p:ext>
            </p:extLst>
          </p:nvPr>
        </p:nvGraphicFramePr>
        <p:xfrm>
          <a:off x="127747" y="998162"/>
          <a:ext cx="6474601" cy="382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62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l="8993" r="4781" b="-3"/>
          <a:stretch/>
        </p:blipFill>
        <p:spPr>
          <a:xfrm>
            <a:off x="20" y="10"/>
            <a:ext cx="4571980" cy="25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l="4950" r="7938" b="-1"/>
          <a:stretch/>
        </p:blipFill>
        <p:spPr>
          <a:xfrm>
            <a:off x="4572000" y="10"/>
            <a:ext cx="4572000" cy="2571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5">
            <a:alphaModFix/>
          </a:blip>
          <a:srcRect l="1518" r="10483" b="3"/>
          <a:stretch/>
        </p:blipFill>
        <p:spPr>
          <a:xfrm>
            <a:off x="20" y="2571750"/>
            <a:ext cx="457198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/>
          <p:cNvPicPr preferRelativeResize="0"/>
          <p:nvPr/>
        </p:nvPicPr>
        <p:blipFill rotWithShape="1">
          <a:blip r:embed="rId6">
            <a:alphaModFix/>
          </a:blip>
          <a:srcRect l="11111" r="2" b="2"/>
          <a:stretch/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 rot="2700000">
            <a:off x="3307436" y="1307187"/>
            <a:ext cx="2529128" cy="252912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3215143" y="2071165"/>
            <a:ext cx="2713713" cy="100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</a:p>
        </p:txBody>
      </p:sp>
      <p:sp>
        <p:nvSpPr>
          <p:cNvPr id="217" name="Google Shape;217;p10"/>
          <p:cNvSpPr/>
          <p:nvPr/>
        </p:nvSpPr>
        <p:spPr>
          <a:xfrm rot="2700000">
            <a:off x="2978458" y="978209"/>
            <a:ext cx="3187085" cy="3187083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_Board4">
            <a:extLst>
              <a:ext uri="{FF2B5EF4-FFF2-40B4-BE49-F238E27FC236}">
                <a16:creationId xmlns:a16="http://schemas.microsoft.com/office/drawing/2014/main" id="{8B38A4A7-011A-421D-92DC-1A2EE32BB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448"/>
            <a:ext cx="9144000" cy="37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_Board5">
            <a:extLst>
              <a:ext uri="{FF2B5EF4-FFF2-40B4-BE49-F238E27FC236}">
                <a16:creationId xmlns:a16="http://schemas.microsoft.com/office/drawing/2014/main" id="{331050FE-5556-4B80-ADFB-21A5010ED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448"/>
            <a:ext cx="9144000" cy="37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4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_Board6">
            <a:extLst>
              <a:ext uri="{FF2B5EF4-FFF2-40B4-BE49-F238E27FC236}">
                <a16:creationId xmlns:a16="http://schemas.microsoft.com/office/drawing/2014/main" id="{B7E351D7-854E-4EBB-AE3C-623D3E73C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448"/>
            <a:ext cx="9144000" cy="37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3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music, drum&#10;&#10;Description automatically generated">
            <a:extLst>
              <a:ext uri="{FF2B5EF4-FFF2-40B4-BE49-F238E27FC236}">
                <a16:creationId xmlns:a16="http://schemas.microsoft.com/office/drawing/2014/main" id="{5B7A2220-3CDE-401A-9747-2201050D3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7" b="2"/>
          <a:stretch/>
        </p:blipFill>
        <p:spPr>
          <a:xfrm>
            <a:off x="496812" y="543891"/>
            <a:ext cx="3583036" cy="405571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31B40-0089-4A33-B2DD-9A93A8D9A916}"/>
              </a:ext>
            </a:extLst>
          </p:cNvPr>
          <p:cNvSpPr txBox="1"/>
          <p:nvPr/>
        </p:nvSpPr>
        <p:spPr>
          <a:xfrm>
            <a:off x="4794437" y="1984441"/>
            <a:ext cx="3326041" cy="2782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" name="Google Shape;224;ge9822ae36f_0_20">
            <a:extLst>
              <a:ext uri="{FF2B5EF4-FFF2-40B4-BE49-F238E27FC236}">
                <a16:creationId xmlns:a16="http://schemas.microsoft.com/office/drawing/2014/main" id="{11E9D928-FD55-408D-A92A-3657D2385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104336"/>
              </p:ext>
            </p:extLst>
          </p:nvPr>
        </p:nvGraphicFramePr>
        <p:xfrm>
          <a:off x="4089400" y="728133"/>
          <a:ext cx="4622799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FE2211-615B-4FA5-A591-E65DD954340C}"/>
              </a:ext>
            </a:extLst>
          </p:cNvPr>
          <p:cNvSpPr txBox="1"/>
          <p:nvPr/>
        </p:nvSpPr>
        <p:spPr>
          <a:xfrm>
            <a:off x="607845" y="114629"/>
            <a:ext cx="608314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Recommendation for Future Analysis</a:t>
            </a:r>
            <a:endParaRPr lang="en-US" sz="2800" kern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52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BDC1D-636D-4A27-B873-D38EDE5AF397}"/>
              </a:ext>
            </a:extLst>
          </p:cNvPr>
          <p:cNvSpPr txBox="1"/>
          <p:nvPr/>
        </p:nvSpPr>
        <p:spPr>
          <a:xfrm>
            <a:off x="349009" y="111682"/>
            <a:ext cx="8166341" cy="39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7A0D0D-4C77-41F4-AA37-43BA650629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175603"/>
              </p:ext>
            </p:extLst>
          </p:nvPr>
        </p:nvGraphicFramePr>
        <p:xfrm>
          <a:off x="349008" y="656134"/>
          <a:ext cx="8166342" cy="397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6639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89472" y="1590018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716801" y="1007270"/>
            <a:ext cx="1899624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76320" y="3827443"/>
            <a:ext cx="1513185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20937" y="4296531"/>
            <a:ext cx="364184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extBox 1">
            <a:extLst>
              <a:ext uri="{FF2B5EF4-FFF2-40B4-BE49-F238E27FC236}">
                <a16:creationId xmlns:a16="http://schemas.microsoft.com/office/drawing/2014/main" id="{7562629F-0E27-46FF-B218-1ABE4A81C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5868871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61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 idx="4294967295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chemeClr val="lt1"/>
                </a:solidFill>
              </a:rPr>
              <a:t>The Team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t="8193" b="8193"/>
          <a:stretch/>
        </p:blipFill>
        <p:spPr>
          <a:xfrm>
            <a:off x="463688" y="121565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0" name="Google Shape;120;p7"/>
          <p:cNvSpPr txBox="1">
            <a:spLocks noGrp="1"/>
          </p:cNvSpPr>
          <p:nvPr>
            <p:ph type="body" idx="4294967295"/>
          </p:nvPr>
        </p:nvSpPr>
        <p:spPr>
          <a:xfrm>
            <a:off x="197171" y="2978552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Dixie Perlata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7"/>
          <p:cNvCxnSpPr/>
          <p:nvPr/>
        </p:nvCxnSpPr>
        <p:spPr>
          <a:xfrm>
            <a:off x="11181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7"/>
          <p:cNvSpPr txBox="1">
            <a:spLocks noGrp="1"/>
          </p:cNvSpPr>
          <p:nvPr>
            <p:ph type="body" idx="4294967295"/>
          </p:nvPr>
        </p:nvSpPr>
        <p:spPr>
          <a:xfrm>
            <a:off x="168100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sz="1400">
              <a:solidFill>
                <a:srgbClr val="24292E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 t="12507" b="12505"/>
          <a:stretch/>
        </p:blipFill>
        <p:spPr>
          <a:xfrm>
            <a:off x="2649421" y="1169975"/>
            <a:ext cx="1644300" cy="1644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>
            <a:spLocks noGrp="1"/>
          </p:cNvSpPr>
          <p:nvPr>
            <p:ph type="body" idx="4294967295"/>
          </p:nvPr>
        </p:nvSpPr>
        <p:spPr>
          <a:xfrm>
            <a:off x="2406780" y="2978552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Richelle Long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>
            <a:off x="332780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7"/>
          <p:cNvSpPr txBox="1">
            <a:spLocks noGrp="1"/>
          </p:cNvSpPr>
          <p:nvPr>
            <p:ph type="body" idx="4294967295"/>
          </p:nvPr>
        </p:nvSpPr>
        <p:spPr>
          <a:xfrm>
            <a:off x="2398591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400">
                <a:solidFill>
                  <a:srgbClr val="24292E"/>
                </a:solidFill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67379" y="1169813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>
            <a:spLocks noGrp="1"/>
          </p:cNvSpPr>
          <p:nvPr>
            <p:ph type="body" idx="4294967295"/>
          </p:nvPr>
        </p:nvSpPr>
        <p:spPr>
          <a:xfrm>
            <a:off x="46164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Neeraja Jayaraman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7"/>
          <p:cNvCxnSpPr/>
          <p:nvPr/>
        </p:nvCxnSpPr>
        <p:spPr>
          <a:xfrm>
            <a:off x="5554075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7"/>
          <p:cNvSpPr txBox="1">
            <a:spLocks noGrp="1"/>
          </p:cNvSpPr>
          <p:nvPr>
            <p:ph type="body" idx="4294967295"/>
          </p:nvPr>
        </p:nvSpPr>
        <p:spPr>
          <a:xfrm>
            <a:off x="4572051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6">
            <a:alphaModFix/>
          </a:blip>
          <a:srcRect l="11133" r="11133"/>
          <a:stretch/>
        </p:blipFill>
        <p:spPr>
          <a:xfrm>
            <a:off x="7085336" y="1215639"/>
            <a:ext cx="17469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>
            <a:spLocks noGrp="1"/>
          </p:cNvSpPr>
          <p:nvPr>
            <p:ph type="body" idx="4294967295"/>
          </p:nvPr>
        </p:nvSpPr>
        <p:spPr>
          <a:xfrm>
            <a:off x="6793801" y="2956500"/>
            <a:ext cx="2177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7040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Nisha Bharakhada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7"/>
          <p:cNvCxnSpPr/>
          <p:nvPr/>
        </p:nvCxnSpPr>
        <p:spPr>
          <a:xfrm>
            <a:off x="7747050" y="3409538"/>
            <a:ext cx="27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7"/>
          <p:cNvSpPr txBox="1">
            <a:spLocks noGrp="1"/>
          </p:cNvSpPr>
          <p:nvPr>
            <p:ph type="body" idx="4294967295"/>
          </p:nvPr>
        </p:nvSpPr>
        <p:spPr>
          <a:xfrm>
            <a:off x="6913612" y="3572421"/>
            <a:ext cx="2230500" cy="15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Machine Learning Model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400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1400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1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F6938-B47A-4693-9453-796A395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7892"/>
            <a:ext cx="7886700" cy="832903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3900"/>
              <a:t>Tools/Technologies Used</a:t>
            </a:r>
          </a:p>
        </p:txBody>
      </p:sp>
      <p:pic>
        <p:nvPicPr>
          <p:cNvPr id="6" name="Google Shape;169;p2">
            <a:extLst>
              <a:ext uri="{FF2B5EF4-FFF2-40B4-BE49-F238E27FC236}">
                <a16:creationId xmlns:a16="http://schemas.microsoft.com/office/drawing/2014/main" id="{E0BA80BC-D316-4951-A2E1-6B296A5F473D}"/>
              </a:ext>
            </a:extLst>
          </p:cNvPr>
          <p:cNvPicPr preferRelativeResize="0"/>
          <p:nvPr/>
        </p:nvPicPr>
        <p:blipFill rotWithShape="1">
          <a:blip r:embed="rId2"/>
          <a:srcRect t="5030" r="-1" b="11262"/>
          <a:stretch/>
        </p:blipFill>
        <p:spPr>
          <a:xfrm>
            <a:off x="649849" y="1376204"/>
            <a:ext cx="1843010" cy="1542732"/>
          </a:xfrm>
          <a:prstGeom prst="rect">
            <a:avLst/>
          </a:prstGeom>
          <a:noFill/>
        </p:spPr>
      </p:pic>
      <p:pic>
        <p:nvPicPr>
          <p:cNvPr id="4" name="Google Shape;174;p2" descr="Tableau - Workforce EdTech">
            <a:extLst>
              <a:ext uri="{FF2B5EF4-FFF2-40B4-BE49-F238E27FC236}">
                <a16:creationId xmlns:a16="http://schemas.microsoft.com/office/drawing/2014/main" id="{DE7CAD7D-9684-4ED8-AE53-088A2BE16514}"/>
              </a:ext>
            </a:extLst>
          </p:cNvPr>
          <p:cNvPicPr preferRelativeResize="0"/>
          <p:nvPr/>
        </p:nvPicPr>
        <p:blipFill rotWithShape="1">
          <a:blip r:embed="rId3"/>
          <a:srcRect t="16292" r="-1" b="-1"/>
          <a:stretch/>
        </p:blipFill>
        <p:spPr>
          <a:xfrm>
            <a:off x="3646812" y="1376204"/>
            <a:ext cx="1842988" cy="1542732"/>
          </a:xfrm>
          <a:prstGeom prst="rect">
            <a:avLst/>
          </a:prstGeom>
          <a:noFill/>
        </p:spPr>
      </p:pic>
      <p:pic>
        <p:nvPicPr>
          <p:cNvPr id="7" name="Google Shape;172;p2">
            <a:extLst>
              <a:ext uri="{FF2B5EF4-FFF2-40B4-BE49-F238E27FC236}">
                <a16:creationId xmlns:a16="http://schemas.microsoft.com/office/drawing/2014/main" id="{7F83FCF1-9199-4ED7-8202-D58709AF3100}"/>
              </a:ext>
            </a:extLst>
          </p:cNvPr>
          <p:cNvPicPr preferRelativeResize="0"/>
          <p:nvPr/>
        </p:nvPicPr>
        <p:blipFill rotWithShape="1">
          <a:blip r:embed="rId4"/>
          <a:srcRect t="5341" r="2" b="7609"/>
          <a:stretch/>
        </p:blipFill>
        <p:spPr>
          <a:xfrm>
            <a:off x="6640974" y="1376204"/>
            <a:ext cx="1844699" cy="1542732"/>
          </a:xfrm>
          <a:prstGeom prst="rect">
            <a:avLst/>
          </a:prstGeom>
          <a:noFill/>
        </p:spPr>
      </p:pic>
      <p:pic>
        <p:nvPicPr>
          <p:cNvPr id="8" name="Google Shape;173;p2">
            <a:extLst>
              <a:ext uri="{FF2B5EF4-FFF2-40B4-BE49-F238E27FC236}">
                <a16:creationId xmlns:a16="http://schemas.microsoft.com/office/drawing/2014/main" id="{262CB67C-91D9-429A-837F-66C51040A24B}"/>
              </a:ext>
            </a:extLst>
          </p:cNvPr>
          <p:cNvPicPr preferRelativeResize="0"/>
          <p:nvPr/>
        </p:nvPicPr>
        <p:blipFill rotWithShape="1">
          <a:blip r:embed="rId5"/>
          <a:srcRect l="4246" r="-2" b="-2"/>
          <a:stretch/>
        </p:blipFill>
        <p:spPr>
          <a:xfrm>
            <a:off x="649004" y="3047723"/>
            <a:ext cx="1844699" cy="1542732"/>
          </a:xfrm>
          <a:prstGeom prst="rect">
            <a:avLst/>
          </a:prstGeom>
          <a:noFill/>
        </p:spPr>
      </p:pic>
      <p:pic>
        <p:nvPicPr>
          <p:cNvPr id="5" name="Google Shape;168;p2">
            <a:extLst>
              <a:ext uri="{FF2B5EF4-FFF2-40B4-BE49-F238E27FC236}">
                <a16:creationId xmlns:a16="http://schemas.microsoft.com/office/drawing/2014/main" id="{26B4CE69-09A6-489A-8F87-B1A6599D21FB}"/>
              </a:ext>
            </a:extLst>
          </p:cNvPr>
          <p:cNvPicPr preferRelativeResize="0"/>
          <p:nvPr/>
        </p:nvPicPr>
        <p:blipFill rotWithShape="1">
          <a:blip r:embed="rId6"/>
          <a:srcRect l="11342" r="9160" b="-1"/>
          <a:stretch/>
        </p:blipFill>
        <p:spPr>
          <a:xfrm>
            <a:off x="3646807" y="3047723"/>
            <a:ext cx="1842995" cy="1542732"/>
          </a:xfrm>
          <a:prstGeom prst="rect">
            <a:avLst/>
          </a:prstGeom>
          <a:noFill/>
        </p:spPr>
      </p:pic>
      <p:pic>
        <p:nvPicPr>
          <p:cNvPr id="9" name="Google Shape;171;p2">
            <a:extLst>
              <a:ext uri="{FF2B5EF4-FFF2-40B4-BE49-F238E27FC236}">
                <a16:creationId xmlns:a16="http://schemas.microsoft.com/office/drawing/2014/main" id="{626D7FCF-BDE5-4558-8395-4D512FA5B2CE}"/>
              </a:ext>
            </a:extLst>
          </p:cNvPr>
          <p:cNvPicPr preferRelativeResize="0"/>
          <p:nvPr/>
        </p:nvPicPr>
        <p:blipFill rotWithShape="1">
          <a:blip r:embed="rId7"/>
          <a:srcRect l="20430" r="-1" b="-1"/>
          <a:stretch/>
        </p:blipFill>
        <p:spPr>
          <a:xfrm>
            <a:off x="6640979" y="3047723"/>
            <a:ext cx="1844687" cy="1542732"/>
          </a:xfrm>
          <a:prstGeom prst="rect">
            <a:avLst/>
          </a:prstGeom>
          <a:noFill/>
        </p:spPr>
      </p:pic>
      <p:pic>
        <p:nvPicPr>
          <p:cNvPr id="10" name="Google Shape;169;p2">
            <a:extLst>
              <a:ext uri="{FF2B5EF4-FFF2-40B4-BE49-F238E27FC236}">
                <a16:creationId xmlns:a16="http://schemas.microsoft.com/office/drawing/2014/main" id="{3E979BBA-8472-46B0-B6EB-365032BDFD56}"/>
              </a:ext>
            </a:extLst>
          </p:cNvPr>
          <p:cNvPicPr preferRelativeResize="0"/>
          <p:nvPr/>
        </p:nvPicPr>
        <p:blipFill rotWithShape="1">
          <a:blip r:embed="rId2"/>
          <a:srcRect t="5030" r="-1" b="11262"/>
          <a:stretch/>
        </p:blipFill>
        <p:spPr>
          <a:xfrm>
            <a:off x="649848" y="1376204"/>
            <a:ext cx="1843010" cy="1542732"/>
          </a:xfrm>
          <a:prstGeom prst="rect">
            <a:avLst/>
          </a:prstGeom>
          <a:noFill/>
        </p:spPr>
      </p:pic>
      <p:sp>
        <p:nvSpPr>
          <p:cNvPr id="11" name="Google Shape;167;p2">
            <a:extLst>
              <a:ext uri="{FF2B5EF4-FFF2-40B4-BE49-F238E27FC236}">
                <a16:creationId xmlns:a16="http://schemas.microsoft.com/office/drawing/2014/main" id="{AC77070E-C0A5-4C98-A32C-570040470F99}"/>
              </a:ext>
            </a:extLst>
          </p:cNvPr>
          <p:cNvSpPr/>
          <p:nvPr/>
        </p:nvSpPr>
        <p:spPr>
          <a:xfrm>
            <a:off x="750655" y="1143380"/>
            <a:ext cx="7642689" cy="60512"/>
          </a:xfrm>
          <a:prstGeom prst="rect">
            <a:avLst/>
          </a:prstGeom>
          <a:solidFill>
            <a:srgbClr val="7F7F7F">
              <a:alpha val="6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851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21">
            <a:extLst>
              <a:ext uri="{FF2B5EF4-FFF2-40B4-BE49-F238E27FC236}">
                <a16:creationId xmlns:a16="http://schemas.microsoft.com/office/drawing/2014/main" id="{53EC763E-EC5A-4996-8BB4-CE04997792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487" y="273844"/>
            <a:ext cx="5239511" cy="759089"/>
          </a:xfrm>
          <a:prstGeom prst="rect">
            <a:avLst/>
          </a:prstGeom>
        </p:spPr>
        <p:txBody>
          <a:bodyPr spcFirstLastPara="1" vert="horz" wrap="square" lIns="68580" tIns="34290" rIns="68580" bIns="34290" rtlCol="0" anchor="b" anchorCtr="0">
            <a:normAutofit/>
          </a:bodyPr>
          <a:lstStyle/>
          <a:p>
            <a:r>
              <a:rPr lang="en-US" sz="4050" kern="1200" dirty="0">
                <a:latin typeface="+mj-lt"/>
                <a:ea typeface="+mj-ea"/>
                <a:cs typeface="+mj-cs"/>
              </a:rPr>
              <a:t>Project Details</a:t>
            </a:r>
          </a:p>
        </p:txBody>
      </p:sp>
      <p:pic>
        <p:nvPicPr>
          <p:cNvPr id="18" name="Google Shape;141;p21" descr="Technology Tools Logo Png, Transparent Png - kindpng">
            <a:extLst>
              <a:ext uri="{FF2B5EF4-FFF2-40B4-BE49-F238E27FC236}">
                <a16:creationId xmlns:a16="http://schemas.microsoft.com/office/drawing/2014/main" id="{0EE7718E-8D06-4E8A-A2CF-C61DA18849E7}"/>
              </a:ext>
            </a:extLst>
          </p:cNvPr>
          <p:cNvPicPr preferRelativeResize="0"/>
          <p:nvPr/>
        </p:nvPicPr>
        <p:blipFill rotWithShape="1">
          <a:blip r:embed="rId3"/>
          <a:stretch/>
        </p:blipFill>
        <p:spPr>
          <a:xfrm>
            <a:off x="6401583" y="196493"/>
            <a:ext cx="2414975" cy="1417665"/>
          </a:xfrm>
          <a:prstGeom prst="rect">
            <a:avLst/>
          </a:prstGeom>
          <a:noFill/>
        </p:spPr>
      </p:pic>
      <p:pic>
        <p:nvPicPr>
          <p:cNvPr id="14" name="Google Shape;140;p21" descr="10 Companies Using Machine Learning in Cool Ways | WordStream">
            <a:extLst>
              <a:ext uri="{FF2B5EF4-FFF2-40B4-BE49-F238E27FC236}">
                <a16:creationId xmlns:a16="http://schemas.microsoft.com/office/drawing/2014/main" id="{F17F10DC-5C60-46DB-957A-ED83D2965A72}"/>
              </a:ext>
            </a:extLst>
          </p:cNvPr>
          <p:cNvPicPr preferRelativeResize="0"/>
          <p:nvPr/>
        </p:nvPicPr>
        <p:blipFill rotWithShape="1">
          <a:blip r:embed="rId4"/>
          <a:stretch/>
        </p:blipFill>
        <p:spPr>
          <a:xfrm>
            <a:off x="6618344" y="1732565"/>
            <a:ext cx="1982748" cy="1417665"/>
          </a:xfrm>
          <a:prstGeom prst="rect">
            <a:avLst/>
          </a:prstGeom>
          <a:noFill/>
        </p:spPr>
      </p:pic>
      <p:pic>
        <p:nvPicPr>
          <p:cNvPr id="20" name="Google Shape;143;p21" descr="Cardiovascular disease and heart disease: What's the difference? - Harvard  Health">
            <a:extLst>
              <a:ext uri="{FF2B5EF4-FFF2-40B4-BE49-F238E27FC236}">
                <a16:creationId xmlns:a16="http://schemas.microsoft.com/office/drawing/2014/main" id="{8D9412E3-1C6B-4A97-8546-4F2B4DCEEEF7}"/>
              </a:ext>
            </a:extLst>
          </p:cNvPr>
          <p:cNvPicPr preferRelativeResize="0"/>
          <p:nvPr/>
        </p:nvPicPr>
        <p:blipFill rotWithShape="1">
          <a:blip r:embed="rId5"/>
          <a:stretch/>
        </p:blipFill>
        <p:spPr>
          <a:xfrm>
            <a:off x="6544532" y="3268636"/>
            <a:ext cx="2130371" cy="1417665"/>
          </a:xfrm>
          <a:prstGeom prst="rect">
            <a:avLst/>
          </a:prstGeom>
          <a:noFill/>
        </p:spPr>
      </p:pic>
      <p:graphicFrame>
        <p:nvGraphicFramePr>
          <p:cNvPr id="19" name="TextBox 11">
            <a:extLst>
              <a:ext uri="{FF2B5EF4-FFF2-40B4-BE49-F238E27FC236}">
                <a16:creationId xmlns:a16="http://schemas.microsoft.com/office/drawing/2014/main" id="{2915F9C9-1FD6-4500-9F20-F80EED166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127574"/>
              </p:ext>
            </p:extLst>
          </p:nvPr>
        </p:nvGraphicFramePr>
        <p:xfrm>
          <a:off x="459486" y="1286933"/>
          <a:ext cx="5239511" cy="3345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583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C981581-8778-4460-8898-C73754137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0214"/>
              </p:ext>
            </p:extLst>
          </p:nvPr>
        </p:nvGraphicFramePr>
        <p:xfrm>
          <a:off x="712695" y="1922929"/>
          <a:ext cx="6907306" cy="2680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4DCDF68-752A-4964-9082-A6E9849CC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8027"/>
            <a:ext cx="9144000" cy="145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9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9FAFECE-2D36-4B37-85B8-E5ECF7840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0" y="0"/>
            <a:ext cx="89599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8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ddb4e74d_0_0"/>
          <p:cNvSpPr/>
          <p:nvPr/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6ddb4e74d_0_0"/>
          <p:cNvSpPr txBox="1"/>
          <p:nvPr/>
        </p:nvSpPr>
        <p:spPr>
          <a:xfrm>
            <a:off x="417399" y="482600"/>
            <a:ext cx="8408193" cy="5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ERD Diagram</a:t>
            </a:r>
            <a:endParaRPr sz="2800" dirty="0"/>
          </a:p>
        </p:txBody>
      </p:sp>
      <p:pic>
        <p:nvPicPr>
          <p:cNvPr id="196" name="Google Shape;196;ge6ddb4e74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12561" y="1231020"/>
            <a:ext cx="4918878" cy="329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3DB2B7-FBF6-4DA4-BB0A-58C9F27B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3" y="1420813"/>
            <a:ext cx="5878513" cy="928688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358EB1A-2D18-409B-96A5-1C8B62AAF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420938"/>
            <a:ext cx="7883525" cy="2259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243A5-6542-456C-85FF-865359D4B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38603"/>
            <a:ext cx="7886700" cy="1129413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Python - PostgreSQL</a:t>
            </a:r>
          </a:p>
        </p:txBody>
      </p:sp>
      <p:pic>
        <p:nvPicPr>
          <p:cNvPr id="15" name="Picture 1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52B49A0-6EBA-44B3-BAB1-F16C4D288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380133"/>
            <a:ext cx="193357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8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7" name="Rectangle 19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00F0B-A08D-4875-A67D-D2021A9FEA89}"/>
              </a:ext>
            </a:extLst>
          </p:cNvPr>
          <p:cNvSpPr txBox="1"/>
          <p:nvPr/>
        </p:nvSpPr>
        <p:spPr>
          <a:xfrm>
            <a:off x="480060" y="480060"/>
            <a:ext cx="2674620" cy="268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Distributions</a:t>
            </a:r>
          </a:p>
          <a:p>
            <a:pPr marL="45720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Correlation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80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B2CA1A8-145D-4519-A167-0890B942D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" r="-2" b="-2"/>
          <a:stretch/>
        </p:blipFill>
        <p:spPr bwMode="auto">
          <a:xfrm>
            <a:off x="3636777" y="998014"/>
            <a:ext cx="2475738" cy="152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515F9E17-70D7-493B-A165-7D0C1D8FA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3" b="2"/>
          <a:stretch/>
        </p:blipFill>
        <p:spPr bwMode="auto">
          <a:xfrm>
            <a:off x="6215385" y="967838"/>
            <a:ext cx="2578608" cy="158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8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3306950"/>
            <a:ext cx="2674620" cy="13716"/>
          </a:xfrm>
          <a:custGeom>
            <a:avLst/>
            <a:gdLst>
              <a:gd name="connsiteX0" fmla="*/ 0 w 2674620"/>
              <a:gd name="connsiteY0" fmla="*/ 0 h 13716"/>
              <a:gd name="connsiteX1" fmla="*/ 641909 w 2674620"/>
              <a:gd name="connsiteY1" fmla="*/ 0 h 13716"/>
              <a:gd name="connsiteX2" fmla="*/ 1337310 w 2674620"/>
              <a:gd name="connsiteY2" fmla="*/ 0 h 13716"/>
              <a:gd name="connsiteX3" fmla="*/ 1979219 w 2674620"/>
              <a:gd name="connsiteY3" fmla="*/ 0 h 13716"/>
              <a:gd name="connsiteX4" fmla="*/ 2674620 w 2674620"/>
              <a:gd name="connsiteY4" fmla="*/ 0 h 13716"/>
              <a:gd name="connsiteX5" fmla="*/ 2674620 w 2674620"/>
              <a:gd name="connsiteY5" fmla="*/ 13716 h 13716"/>
              <a:gd name="connsiteX6" fmla="*/ 1952473 w 2674620"/>
              <a:gd name="connsiteY6" fmla="*/ 13716 h 13716"/>
              <a:gd name="connsiteX7" fmla="*/ 1257071 w 2674620"/>
              <a:gd name="connsiteY7" fmla="*/ 13716 h 13716"/>
              <a:gd name="connsiteX8" fmla="*/ 615163 w 2674620"/>
              <a:gd name="connsiteY8" fmla="*/ 13716 h 13716"/>
              <a:gd name="connsiteX9" fmla="*/ 0 w 2674620"/>
              <a:gd name="connsiteY9" fmla="*/ 13716 h 13716"/>
              <a:gd name="connsiteX10" fmla="*/ 0 w 2674620"/>
              <a:gd name="connsiteY10" fmla="*/ 0 h 13716"/>
              <a:gd name="connsiteX0" fmla="*/ 0 w 2674620"/>
              <a:gd name="connsiteY0" fmla="*/ 0 h 13716"/>
              <a:gd name="connsiteX1" fmla="*/ 668655 w 2674620"/>
              <a:gd name="connsiteY1" fmla="*/ 0 h 13716"/>
              <a:gd name="connsiteX2" fmla="*/ 1364056 w 2674620"/>
              <a:gd name="connsiteY2" fmla="*/ 0 h 13716"/>
              <a:gd name="connsiteX3" fmla="*/ 2005965 w 2674620"/>
              <a:gd name="connsiteY3" fmla="*/ 0 h 13716"/>
              <a:gd name="connsiteX4" fmla="*/ 2674620 w 2674620"/>
              <a:gd name="connsiteY4" fmla="*/ 0 h 13716"/>
              <a:gd name="connsiteX5" fmla="*/ 2674620 w 2674620"/>
              <a:gd name="connsiteY5" fmla="*/ 13716 h 13716"/>
              <a:gd name="connsiteX6" fmla="*/ 1979219 w 2674620"/>
              <a:gd name="connsiteY6" fmla="*/ 13716 h 13716"/>
              <a:gd name="connsiteX7" fmla="*/ 1364056 w 2674620"/>
              <a:gd name="connsiteY7" fmla="*/ 13716 h 13716"/>
              <a:gd name="connsiteX8" fmla="*/ 748894 w 2674620"/>
              <a:gd name="connsiteY8" fmla="*/ 13716 h 13716"/>
              <a:gd name="connsiteX9" fmla="*/ 0 w 2674620"/>
              <a:gd name="connsiteY9" fmla="*/ 13716 h 13716"/>
              <a:gd name="connsiteX10" fmla="*/ 0 w 267462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3716" fill="none" extrusionOk="0">
                <a:moveTo>
                  <a:pt x="0" y="0"/>
                </a:moveTo>
                <a:cubicBezTo>
                  <a:pt x="244784" y="-59462"/>
                  <a:pt x="371059" y="-9567"/>
                  <a:pt x="641909" y="0"/>
                </a:cubicBezTo>
                <a:cubicBezTo>
                  <a:pt x="852702" y="-34394"/>
                  <a:pt x="1150197" y="-13026"/>
                  <a:pt x="1337310" y="0"/>
                </a:cubicBezTo>
                <a:cubicBezTo>
                  <a:pt x="1545002" y="462"/>
                  <a:pt x="1824883" y="-27411"/>
                  <a:pt x="1979219" y="0"/>
                </a:cubicBezTo>
                <a:cubicBezTo>
                  <a:pt x="2152005" y="-16441"/>
                  <a:pt x="2392100" y="-18994"/>
                  <a:pt x="2674620" y="0"/>
                </a:cubicBezTo>
                <a:cubicBezTo>
                  <a:pt x="2674513" y="5446"/>
                  <a:pt x="2675177" y="8493"/>
                  <a:pt x="2674620" y="13716"/>
                </a:cubicBezTo>
                <a:cubicBezTo>
                  <a:pt x="2423389" y="19576"/>
                  <a:pt x="2141968" y="-12508"/>
                  <a:pt x="1952473" y="13716"/>
                </a:cubicBezTo>
                <a:cubicBezTo>
                  <a:pt x="1780305" y="13054"/>
                  <a:pt x="1496173" y="15022"/>
                  <a:pt x="1257071" y="13716"/>
                </a:cubicBezTo>
                <a:cubicBezTo>
                  <a:pt x="1056953" y="-7956"/>
                  <a:pt x="901133" y="48294"/>
                  <a:pt x="615163" y="13716"/>
                </a:cubicBezTo>
                <a:cubicBezTo>
                  <a:pt x="349800" y="-24830"/>
                  <a:pt x="273215" y="-311"/>
                  <a:pt x="0" y="13716"/>
                </a:cubicBezTo>
                <a:cubicBezTo>
                  <a:pt x="-745" y="8546"/>
                  <a:pt x="-357" y="5790"/>
                  <a:pt x="0" y="0"/>
                </a:cubicBezTo>
                <a:close/>
              </a:path>
              <a:path w="2674620" h="13716" stroke="0" extrusionOk="0">
                <a:moveTo>
                  <a:pt x="0" y="0"/>
                </a:moveTo>
                <a:cubicBezTo>
                  <a:pt x="204439" y="-5824"/>
                  <a:pt x="392275" y="-30066"/>
                  <a:pt x="668655" y="0"/>
                </a:cubicBezTo>
                <a:cubicBezTo>
                  <a:pt x="957286" y="-376"/>
                  <a:pt x="1203158" y="45046"/>
                  <a:pt x="1364056" y="0"/>
                </a:cubicBezTo>
                <a:cubicBezTo>
                  <a:pt x="1550728" y="-8702"/>
                  <a:pt x="1671920" y="-3421"/>
                  <a:pt x="2005965" y="0"/>
                </a:cubicBezTo>
                <a:cubicBezTo>
                  <a:pt x="2322666" y="-135"/>
                  <a:pt x="2467652" y="-30677"/>
                  <a:pt x="2674620" y="0"/>
                </a:cubicBezTo>
                <a:cubicBezTo>
                  <a:pt x="2675213" y="4121"/>
                  <a:pt x="2675427" y="8703"/>
                  <a:pt x="2674620" y="13716"/>
                </a:cubicBezTo>
                <a:cubicBezTo>
                  <a:pt x="2371053" y="10898"/>
                  <a:pt x="2240924" y="21632"/>
                  <a:pt x="1979219" y="13716"/>
                </a:cubicBezTo>
                <a:cubicBezTo>
                  <a:pt x="1712405" y="4979"/>
                  <a:pt x="1538156" y="8050"/>
                  <a:pt x="1364056" y="13716"/>
                </a:cubicBezTo>
                <a:cubicBezTo>
                  <a:pt x="1249783" y="35371"/>
                  <a:pt x="985576" y="-9762"/>
                  <a:pt x="748894" y="13716"/>
                </a:cubicBezTo>
                <a:cubicBezTo>
                  <a:pt x="476497" y="3248"/>
                  <a:pt x="170842" y="15551"/>
                  <a:pt x="0" y="13716"/>
                </a:cubicBezTo>
                <a:cubicBezTo>
                  <a:pt x="-673" y="9233"/>
                  <a:pt x="251" y="3434"/>
                  <a:pt x="0" y="0"/>
                </a:cubicBezTo>
                <a:close/>
              </a:path>
              <a:path w="2674620" h="13716" fill="none" stroke="0" extrusionOk="0">
                <a:moveTo>
                  <a:pt x="0" y="0"/>
                </a:moveTo>
                <a:cubicBezTo>
                  <a:pt x="232099" y="-30512"/>
                  <a:pt x="411137" y="-34014"/>
                  <a:pt x="641909" y="0"/>
                </a:cubicBezTo>
                <a:cubicBezTo>
                  <a:pt x="859586" y="38119"/>
                  <a:pt x="1134207" y="4042"/>
                  <a:pt x="1337310" y="0"/>
                </a:cubicBezTo>
                <a:cubicBezTo>
                  <a:pt x="1567199" y="2223"/>
                  <a:pt x="1786850" y="8560"/>
                  <a:pt x="1979219" y="0"/>
                </a:cubicBezTo>
                <a:cubicBezTo>
                  <a:pt x="2153019" y="-5186"/>
                  <a:pt x="2360582" y="-4792"/>
                  <a:pt x="2674620" y="0"/>
                </a:cubicBezTo>
                <a:cubicBezTo>
                  <a:pt x="2674762" y="5735"/>
                  <a:pt x="2674320" y="8408"/>
                  <a:pt x="2674620" y="13716"/>
                </a:cubicBezTo>
                <a:cubicBezTo>
                  <a:pt x="2399111" y="56736"/>
                  <a:pt x="2147818" y="-30478"/>
                  <a:pt x="1952473" y="13716"/>
                </a:cubicBezTo>
                <a:cubicBezTo>
                  <a:pt x="1782364" y="43724"/>
                  <a:pt x="1427541" y="36030"/>
                  <a:pt x="1257071" y="13716"/>
                </a:cubicBezTo>
                <a:cubicBezTo>
                  <a:pt x="1035614" y="19672"/>
                  <a:pt x="862673" y="23054"/>
                  <a:pt x="615163" y="13716"/>
                </a:cubicBezTo>
                <a:cubicBezTo>
                  <a:pt x="345340" y="-26618"/>
                  <a:pt x="289158" y="18400"/>
                  <a:pt x="0" y="13716"/>
                </a:cubicBezTo>
                <a:cubicBezTo>
                  <a:pt x="-12" y="8564"/>
                  <a:pt x="-1153" y="61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custGeom>
                    <a:avLst/>
                    <a:gdLst>
                      <a:gd name="connsiteX0" fmla="*/ 0 w 2674620"/>
                      <a:gd name="connsiteY0" fmla="*/ 0 h 13716"/>
                      <a:gd name="connsiteX1" fmla="*/ 641909 w 2674620"/>
                      <a:gd name="connsiteY1" fmla="*/ 0 h 13716"/>
                      <a:gd name="connsiteX2" fmla="*/ 1337310 w 2674620"/>
                      <a:gd name="connsiteY2" fmla="*/ 0 h 13716"/>
                      <a:gd name="connsiteX3" fmla="*/ 1979219 w 2674620"/>
                      <a:gd name="connsiteY3" fmla="*/ 0 h 13716"/>
                      <a:gd name="connsiteX4" fmla="*/ 2674620 w 2674620"/>
                      <a:gd name="connsiteY4" fmla="*/ 0 h 13716"/>
                      <a:gd name="connsiteX5" fmla="*/ 2674620 w 2674620"/>
                      <a:gd name="connsiteY5" fmla="*/ 13716 h 13716"/>
                      <a:gd name="connsiteX6" fmla="*/ 1952473 w 2674620"/>
                      <a:gd name="connsiteY6" fmla="*/ 13716 h 13716"/>
                      <a:gd name="connsiteX7" fmla="*/ 1257071 w 2674620"/>
                      <a:gd name="connsiteY7" fmla="*/ 13716 h 13716"/>
                      <a:gd name="connsiteX8" fmla="*/ 615163 w 2674620"/>
                      <a:gd name="connsiteY8" fmla="*/ 13716 h 13716"/>
                      <a:gd name="connsiteX9" fmla="*/ 0 w 2674620"/>
                      <a:gd name="connsiteY9" fmla="*/ 13716 h 13716"/>
                      <a:gd name="connsiteX10" fmla="*/ 0 w 2674620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74620" h="13716" fill="none" extrusionOk="0">
                        <a:moveTo>
                          <a:pt x="0" y="0"/>
                        </a:moveTo>
                        <a:cubicBezTo>
                          <a:pt x="223686" y="-27283"/>
                          <a:pt x="416037" y="8041"/>
                          <a:pt x="641909" y="0"/>
                        </a:cubicBezTo>
                        <a:cubicBezTo>
                          <a:pt x="867781" y="-8041"/>
                          <a:pt x="1125885" y="15252"/>
                          <a:pt x="1337310" y="0"/>
                        </a:cubicBezTo>
                        <a:cubicBezTo>
                          <a:pt x="1548735" y="-15252"/>
                          <a:pt x="1809020" y="-2338"/>
                          <a:pt x="1979219" y="0"/>
                        </a:cubicBezTo>
                        <a:cubicBezTo>
                          <a:pt x="2149418" y="2338"/>
                          <a:pt x="2403746" y="-23101"/>
                          <a:pt x="2674620" y="0"/>
                        </a:cubicBezTo>
                        <a:cubicBezTo>
                          <a:pt x="2675102" y="5583"/>
                          <a:pt x="2674550" y="8268"/>
                          <a:pt x="2674620" y="13716"/>
                        </a:cubicBezTo>
                        <a:cubicBezTo>
                          <a:pt x="2384204" y="34835"/>
                          <a:pt x="2124794" y="4805"/>
                          <a:pt x="1952473" y="13716"/>
                        </a:cubicBezTo>
                        <a:cubicBezTo>
                          <a:pt x="1780152" y="22627"/>
                          <a:pt x="1469502" y="4591"/>
                          <a:pt x="1257071" y="13716"/>
                        </a:cubicBezTo>
                        <a:cubicBezTo>
                          <a:pt x="1044640" y="22841"/>
                          <a:pt x="886842" y="45425"/>
                          <a:pt x="615163" y="13716"/>
                        </a:cubicBezTo>
                        <a:cubicBezTo>
                          <a:pt x="343484" y="-17993"/>
                          <a:pt x="280198" y="5574"/>
                          <a:pt x="0" y="13716"/>
                        </a:cubicBezTo>
                        <a:cubicBezTo>
                          <a:pt x="-117" y="8555"/>
                          <a:pt x="-542" y="6030"/>
                          <a:pt x="0" y="0"/>
                        </a:cubicBezTo>
                        <a:close/>
                      </a:path>
                      <a:path w="2674620" h="13716" stroke="0" extrusionOk="0">
                        <a:moveTo>
                          <a:pt x="0" y="0"/>
                        </a:moveTo>
                        <a:cubicBezTo>
                          <a:pt x="231855" y="-1293"/>
                          <a:pt x="402066" y="-28662"/>
                          <a:pt x="668655" y="0"/>
                        </a:cubicBezTo>
                        <a:cubicBezTo>
                          <a:pt x="935244" y="28662"/>
                          <a:pt x="1178759" y="24409"/>
                          <a:pt x="1364056" y="0"/>
                        </a:cubicBezTo>
                        <a:cubicBezTo>
                          <a:pt x="1549353" y="-24409"/>
                          <a:pt x="1706883" y="-9273"/>
                          <a:pt x="2005965" y="0"/>
                        </a:cubicBezTo>
                        <a:cubicBezTo>
                          <a:pt x="2305047" y="9273"/>
                          <a:pt x="2446507" y="-22114"/>
                          <a:pt x="2674620" y="0"/>
                        </a:cubicBezTo>
                        <a:cubicBezTo>
                          <a:pt x="2674976" y="3179"/>
                          <a:pt x="2674592" y="8354"/>
                          <a:pt x="2674620" y="13716"/>
                        </a:cubicBezTo>
                        <a:cubicBezTo>
                          <a:pt x="2376619" y="3697"/>
                          <a:pt x="2249009" y="42883"/>
                          <a:pt x="1979219" y="13716"/>
                        </a:cubicBezTo>
                        <a:cubicBezTo>
                          <a:pt x="1709429" y="-15451"/>
                          <a:pt x="1513733" y="31468"/>
                          <a:pt x="1364056" y="13716"/>
                        </a:cubicBezTo>
                        <a:cubicBezTo>
                          <a:pt x="1214379" y="-4036"/>
                          <a:pt x="982991" y="14417"/>
                          <a:pt x="748894" y="13716"/>
                        </a:cubicBezTo>
                        <a:cubicBezTo>
                          <a:pt x="514797" y="13015"/>
                          <a:pt x="177151" y="-10383"/>
                          <a:pt x="0" y="13716"/>
                        </a:cubicBezTo>
                        <a:cubicBezTo>
                          <a:pt x="-522" y="9329"/>
                          <a:pt x="225" y="358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CC48F171-F6BA-4C08-ABE0-08B426FD45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9" b="-4"/>
          <a:stretch/>
        </p:blipFill>
        <p:spPr bwMode="auto">
          <a:xfrm>
            <a:off x="3661223" y="3161538"/>
            <a:ext cx="2451292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71A2041-98EC-4621-9C0F-741CE0FE8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6" r="1" b="1"/>
          <a:stretch/>
        </p:blipFill>
        <p:spPr bwMode="auto">
          <a:xfrm>
            <a:off x="6286420" y="3161538"/>
            <a:ext cx="2436537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499</Words>
  <Application>Microsoft Office PowerPoint</Application>
  <PresentationFormat>On-screen Show (16:9)</PresentationFormat>
  <Paragraphs>104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Wingdings</vt:lpstr>
      <vt:lpstr>Simple Light</vt:lpstr>
      <vt:lpstr>Office Theme</vt:lpstr>
      <vt:lpstr>1_Office Theme</vt:lpstr>
      <vt:lpstr>2_Office Theme</vt:lpstr>
      <vt:lpstr>Capstone Project  Female Patients - Heart Disease Risk Predictor</vt:lpstr>
      <vt:lpstr>The Team</vt:lpstr>
      <vt:lpstr>Tools/Technologies Used</vt:lpstr>
      <vt:lpstr>Project Details</vt:lpstr>
      <vt:lpstr>PowerPoint Presentation</vt:lpstr>
      <vt:lpstr>PowerPoint Presentation</vt:lpstr>
      <vt:lpstr>PowerPoint Presentation</vt:lpstr>
      <vt:lpstr>Python - 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- Capstone Project</dc:title>
  <dc:creator>Vipul Bharakhada</dc:creator>
  <cp:lastModifiedBy>Bharakhada, Nisha</cp:lastModifiedBy>
  <cp:revision>16</cp:revision>
  <dcterms:modified xsi:type="dcterms:W3CDTF">2021-08-18T22:45:56Z</dcterms:modified>
</cp:coreProperties>
</file>