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73" r:id="rId7"/>
    <p:sldId id="262" r:id="rId8"/>
    <p:sldId id="263" r:id="rId9"/>
    <p:sldId id="264" r:id="rId10"/>
    <p:sldId id="265" r:id="rId11"/>
    <p:sldId id="266" r:id="rId12"/>
    <p:sldId id="275" r:id="rId13"/>
    <p:sldId id="277" r:id="rId14"/>
    <p:sldId id="278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60PCMXozyWgXToKv9YpJBT1f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D378B-17E7-4485-B560-D943C1C7661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9E3863-B54C-4E00-B6EA-30FA45A7DE3E}">
      <dgm:prSet/>
      <dgm:spPr/>
      <dgm:t>
        <a:bodyPr/>
        <a:lstStyle/>
        <a:p>
          <a:r>
            <a:rPr lang="en-US" b="0" i="0"/>
            <a:t>Features and Target Identified</a:t>
          </a:r>
          <a:endParaRPr lang="en-US"/>
        </a:p>
      </dgm:t>
    </dgm:pt>
    <dgm:pt modelId="{A5CFE6CA-E280-4E9F-8ADD-DE521DBCFB83}" type="parTrans" cxnId="{6A8D870A-A27D-42B2-BFAA-038A052B1691}">
      <dgm:prSet/>
      <dgm:spPr/>
      <dgm:t>
        <a:bodyPr/>
        <a:lstStyle/>
        <a:p>
          <a:endParaRPr lang="en-US"/>
        </a:p>
      </dgm:t>
    </dgm:pt>
    <dgm:pt modelId="{2F7E8288-889C-4C55-B352-AAC031C3ABC4}" type="sibTrans" cxnId="{6A8D870A-A27D-42B2-BFAA-038A052B1691}">
      <dgm:prSet/>
      <dgm:spPr/>
      <dgm:t>
        <a:bodyPr/>
        <a:lstStyle/>
        <a:p>
          <a:endParaRPr lang="en-US"/>
        </a:p>
      </dgm:t>
    </dgm:pt>
    <dgm:pt modelId="{CC3B7357-5455-4DAF-A98F-032A35F395B6}">
      <dgm:prSet/>
      <dgm:spPr/>
      <dgm:t>
        <a:bodyPr/>
        <a:lstStyle/>
        <a:p>
          <a:r>
            <a:rPr lang="en-US" b="0" i="0"/>
            <a:t>Exploratory Data Analysis </a:t>
          </a:r>
          <a:endParaRPr lang="en-US"/>
        </a:p>
      </dgm:t>
    </dgm:pt>
    <dgm:pt modelId="{40329B41-3C48-4A1D-9A94-587C4D8CCFDD}" type="parTrans" cxnId="{6270DFAA-BD66-463C-8278-C9B928941586}">
      <dgm:prSet/>
      <dgm:spPr/>
      <dgm:t>
        <a:bodyPr/>
        <a:lstStyle/>
        <a:p>
          <a:endParaRPr lang="en-US"/>
        </a:p>
      </dgm:t>
    </dgm:pt>
    <dgm:pt modelId="{9C4F359C-6359-46A8-917B-0E9039325D76}" type="sibTrans" cxnId="{6270DFAA-BD66-463C-8278-C9B928941586}">
      <dgm:prSet/>
      <dgm:spPr/>
      <dgm:t>
        <a:bodyPr/>
        <a:lstStyle/>
        <a:p>
          <a:endParaRPr lang="en-US"/>
        </a:p>
      </dgm:t>
    </dgm:pt>
    <dgm:pt modelId="{541188DA-8B19-4AF8-B904-C1331F24F43A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22A990F1-EF1E-4CF4-A3FD-E8BCD80A6612}" type="parTrans" cxnId="{9D612221-3046-4BFA-8A3A-25A4BDF25706}">
      <dgm:prSet/>
      <dgm:spPr/>
      <dgm:t>
        <a:bodyPr/>
        <a:lstStyle/>
        <a:p>
          <a:endParaRPr lang="en-US"/>
        </a:p>
      </dgm:t>
    </dgm:pt>
    <dgm:pt modelId="{E9F04441-864A-4A71-BB82-F29850937DBC}" type="sibTrans" cxnId="{9D612221-3046-4BFA-8A3A-25A4BDF25706}">
      <dgm:prSet/>
      <dgm:spPr/>
      <dgm:t>
        <a:bodyPr/>
        <a:lstStyle/>
        <a:p>
          <a:endParaRPr lang="en-US"/>
        </a:p>
      </dgm:t>
    </dgm:pt>
    <dgm:pt modelId="{FE3F1DE6-4E69-4BBC-B936-0ED562170A11}">
      <dgm:prSet/>
      <dgm:spPr/>
      <dgm:t>
        <a:bodyPr/>
        <a:lstStyle/>
        <a:p>
          <a:r>
            <a:rPr lang="en-US" b="0" i="0"/>
            <a:t>Feature Scaling</a:t>
          </a:r>
          <a:endParaRPr lang="en-US"/>
        </a:p>
      </dgm:t>
    </dgm:pt>
    <dgm:pt modelId="{7DA1AC8C-F268-4312-9A94-2E8F005D05D5}" type="parTrans" cxnId="{D850F4F8-591C-4118-BC98-4A2E94EE7049}">
      <dgm:prSet/>
      <dgm:spPr/>
      <dgm:t>
        <a:bodyPr/>
        <a:lstStyle/>
        <a:p>
          <a:endParaRPr lang="en-US"/>
        </a:p>
      </dgm:t>
    </dgm:pt>
    <dgm:pt modelId="{FA82E19D-8FB3-46FD-895E-D9CAACFF1D54}" type="sibTrans" cxnId="{D850F4F8-591C-4118-BC98-4A2E94EE7049}">
      <dgm:prSet/>
      <dgm:spPr/>
      <dgm:t>
        <a:bodyPr/>
        <a:lstStyle/>
        <a:p>
          <a:endParaRPr lang="en-US"/>
        </a:p>
      </dgm:t>
    </dgm:pt>
    <dgm:pt modelId="{102A79C0-5548-47C5-A952-5C0C5E1456F7}">
      <dgm:prSet/>
      <dgm:spPr/>
      <dgm:t>
        <a:bodyPr/>
        <a:lstStyle/>
        <a:p>
          <a:r>
            <a:rPr lang="en-US" b="0" i="0"/>
            <a:t>Application of Machine Learning Classification Models</a:t>
          </a:r>
          <a:endParaRPr lang="en-US"/>
        </a:p>
      </dgm:t>
    </dgm:pt>
    <dgm:pt modelId="{CB02073A-2AD9-4C0E-9D6A-D58B77143C97}" type="parTrans" cxnId="{0656D6D0-7EEC-4D9A-9223-AC394E975928}">
      <dgm:prSet/>
      <dgm:spPr/>
      <dgm:t>
        <a:bodyPr/>
        <a:lstStyle/>
        <a:p>
          <a:endParaRPr lang="en-US"/>
        </a:p>
      </dgm:t>
    </dgm:pt>
    <dgm:pt modelId="{F43583F5-BC8E-4A63-832B-FB77D0EEF181}" type="sibTrans" cxnId="{0656D6D0-7EEC-4D9A-9223-AC394E975928}">
      <dgm:prSet/>
      <dgm:spPr/>
      <dgm:t>
        <a:bodyPr/>
        <a:lstStyle/>
        <a:p>
          <a:endParaRPr lang="en-US"/>
        </a:p>
      </dgm:t>
    </dgm:pt>
    <dgm:pt modelId="{5C546B65-9134-4A3E-98FD-DE32747DF16A}">
      <dgm:prSet/>
      <dgm:spPr/>
      <dgm:t>
        <a:bodyPr/>
        <a:lstStyle/>
        <a:p>
          <a:r>
            <a:rPr lang="en-US" b="0" i="0" dirty="0"/>
            <a:t>Best Performing Model recommended</a:t>
          </a:r>
          <a:endParaRPr lang="en-US" dirty="0"/>
        </a:p>
      </dgm:t>
    </dgm:pt>
    <dgm:pt modelId="{33BDCB5C-1143-44B1-BBBF-BF359DFCBF20}" type="parTrans" cxnId="{B6659725-458F-4242-91CA-98029AB2BBAB}">
      <dgm:prSet/>
      <dgm:spPr/>
      <dgm:t>
        <a:bodyPr/>
        <a:lstStyle/>
        <a:p>
          <a:endParaRPr lang="en-US"/>
        </a:p>
      </dgm:t>
    </dgm:pt>
    <dgm:pt modelId="{088A6E84-29ED-4A66-90CE-EC9394BDDE68}" type="sibTrans" cxnId="{B6659725-458F-4242-91CA-98029AB2BBAB}">
      <dgm:prSet/>
      <dgm:spPr/>
      <dgm:t>
        <a:bodyPr/>
        <a:lstStyle/>
        <a:p>
          <a:endParaRPr lang="en-US"/>
        </a:p>
      </dgm:t>
    </dgm:pt>
    <dgm:pt modelId="{1405E275-31D2-41B4-952F-70CF8ED27539}" type="pres">
      <dgm:prSet presAssocID="{D71D378B-17E7-4485-B560-D943C1C76614}" presName="linear" presStyleCnt="0">
        <dgm:presLayoutVars>
          <dgm:dir/>
          <dgm:animLvl val="lvl"/>
          <dgm:resizeHandles val="exact"/>
        </dgm:presLayoutVars>
      </dgm:prSet>
      <dgm:spPr/>
    </dgm:pt>
    <dgm:pt modelId="{EDF7802A-5A14-4D21-914A-2716A67FD9C1}" type="pres">
      <dgm:prSet presAssocID="{DC9E3863-B54C-4E00-B6EA-30FA45A7DE3E}" presName="parentLin" presStyleCnt="0"/>
      <dgm:spPr/>
    </dgm:pt>
    <dgm:pt modelId="{FF06E6A2-E8D7-4E65-A9D3-444906DDCEA1}" type="pres">
      <dgm:prSet presAssocID="{DC9E3863-B54C-4E00-B6EA-30FA45A7DE3E}" presName="parentLeftMargin" presStyleLbl="node1" presStyleIdx="0" presStyleCnt="6"/>
      <dgm:spPr/>
    </dgm:pt>
    <dgm:pt modelId="{626F25C7-6DC3-4C2F-898F-69422E4372BB}" type="pres">
      <dgm:prSet presAssocID="{DC9E3863-B54C-4E00-B6EA-30FA45A7DE3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E6A8E5E-E643-4687-8A03-44EFC1BF03A0}" type="pres">
      <dgm:prSet presAssocID="{DC9E3863-B54C-4E00-B6EA-30FA45A7DE3E}" presName="negativeSpace" presStyleCnt="0"/>
      <dgm:spPr/>
    </dgm:pt>
    <dgm:pt modelId="{8A5E05E9-5AE7-4D1D-B5E2-641C866F5C58}" type="pres">
      <dgm:prSet presAssocID="{DC9E3863-B54C-4E00-B6EA-30FA45A7DE3E}" presName="childText" presStyleLbl="conFgAcc1" presStyleIdx="0" presStyleCnt="6">
        <dgm:presLayoutVars>
          <dgm:bulletEnabled val="1"/>
        </dgm:presLayoutVars>
      </dgm:prSet>
      <dgm:spPr/>
    </dgm:pt>
    <dgm:pt modelId="{054856DC-7236-4EF9-86BD-99C69CB877E6}" type="pres">
      <dgm:prSet presAssocID="{2F7E8288-889C-4C55-B352-AAC031C3ABC4}" presName="spaceBetweenRectangles" presStyleCnt="0"/>
      <dgm:spPr/>
    </dgm:pt>
    <dgm:pt modelId="{26D263FE-1243-4640-914C-CB9FDF4EAF69}" type="pres">
      <dgm:prSet presAssocID="{CC3B7357-5455-4DAF-A98F-032A35F395B6}" presName="parentLin" presStyleCnt="0"/>
      <dgm:spPr/>
    </dgm:pt>
    <dgm:pt modelId="{4D869E65-5B10-400C-8A6D-4FD4F7D5A540}" type="pres">
      <dgm:prSet presAssocID="{CC3B7357-5455-4DAF-A98F-032A35F395B6}" presName="parentLeftMargin" presStyleLbl="node1" presStyleIdx="0" presStyleCnt="6"/>
      <dgm:spPr/>
    </dgm:pt>
    <dgm:pt modelId="{57FECC79-FBAC-4085-936F-D6F2138650E5}" type="pres">
      <dgm:prSet presAssocID="{CC3B7357-5455-4DAF-A98F-032A35F395B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A830BC4-8971-44FF-BCFF-512B0723C6B0}" type="pres">
      <dgm:prSet presAssocID="{CC3B7357-5455-4DAF-A98F-032A35F395B6}" presName="negativeSpace" presStyleCnt="0"/>
      <dgm:spPr/>
    </dgm:pt>
    <dgm:pt modelId="{357D24D8-E6D9-4FA1-9666-CE70C69ABD52}" type="pres">
      <dgm:prSet presAssocID="{CC3B7357-5455-4DAF-A98F-032A35F395B6}" presName="childText" presStyleLbl="conFgAcc1" presStyleIdx="1" presStyleCnt="6">
        <dgm:presLayoutVars>
          <dgm:bulletEnabled val="1"/>
        </dgm:presLayoutVars>
      </dgm:prSet>
      <dgm:spPr/>
    </dgm:pt>
    <dgm:pt modelId="{62560DB3-A9CA-4B23-8DEF-D1A67B1FC04C}" type="pres">
      <dgm:prSet presAssocID="{9C4F359C-6359-46A8-917B-0E9039325D76}" presName="spaceBetweenRectangles" presStyleCnt="0"/>
      <dgm:spPr/>
    </dgm:pt>
    <dgm:pt modelId="{A9F726AE-0FF7-48A1-B12A-C39F96CECFBC}" type="pres">
      <dgm:prSet presAssocID="{541188DA-8B19-4AF8-B904-C1331F24F43A}" presName="parentLin" presStyleCnt="0"/>
      <dgm:spPr/>
    </dgm:pt>
    <dgm:pt modelId="{9018A1D9-6FCB-4D12-83DC-4433BDACDB4F}" type="pres">
      <dgm:prSet presAssocID="{541188DA-8B19-4AF8-B904-C1331F24F43A}" presName="parentLeftMargin" presStyleLbl="node1" presStyleIdx="1" presStyleCnt="6"/>
      <dgm:spPr/>
    </dgm:pt>
    <dgm:pt modelId="{3F8FB817-7D36-48CB-B5D7-C9D862FFE58C}" type="pres">
      <dgm:prSet presAssocID="{541188DA-8B19-4AF8-B904-C1331F24F43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9CE37C4-7698-4EDA-BDE8-5EC9CB60835A}" type="pres">
      <dgm:prSet presAssocID="{541188DA-8B19-4AF8-B904-C1331F24F43A}" presName="negativeSpace" presStyleCnt="0"/>
      <dgm:spPr/>
    </dgm:pt>
    <dgm:pt modelId="{C5A96531-AB7F-4FB2-80F7-46753363E699}" type="pres">
      <dgm:prSet presAssocID="{541188DA-8B19-4AF8-B904-C1331F24F43A}" presName="childText" presStyleLbl="conFgAcc1" presStyleIdx="2" presStyleCnt="6">
        <dgm:presLayoutVars>
          <dgm:bulletEnabled val="1"/>
        </dgm:presLayoutVars>
      </dgm:prSet>
      <dgm:spPr/>
    </dgm:pt>
    <dgm:pt modelId="{5B503CE0-C709-406D-B786-9200BF54BAC5}" type="pres">
      <dgm:prSet presAssocID="{E9F04441-864A-4A71-BB82-F29850937DBC}" presName="spaceBetweenRectangles" presStyleCnt="0"/>
      <dgm:spPr/>
    </dgm:pt>
    <dgm:pt modelId="{BA9E7C59-673E-473F-9BD5-3E75775C35A7}" type="pres">
      <dgm:prSet presAssocID="{FE3F1DE6-4E69-4BBC-B936-0ED562170A11}" presName="parentLin" presStyleCnt="0"/>
      <dgm:spPr/>
    </dgm:pt>
    <dgm:pt modelId="{13211554-044D-4864-8B28-6085A5BB105C}" type="pres">
      <dgm:prSet presAssocID="{FE3F1DE6-4E69-4BBC-B936-0ED562170A11}" presName="parentLeftMargin" presStyleLbl="node1" presStyleIdx="2" presStyleCnt="6"/>
      <dgm:spPr/>
    </dgm:pt>
    <dgm:pt modelId="{EA7BE393-1024-412F-B9EA-2EC9478A1655}" type="pres">
      <dgm:prSet presAssocID="{FE3F1DE6-4E69-4BBC-B936-0ED562170A1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641E6A2-9E1D-4D07-9D76-33F263D13218}" type="pres">
      <dgm:prSet presAssocID="{FE3F1DE6-4E69-4BBC-B936-0ED562170A11}" presName="negativeSpace" presStyleCnt="0"/>
      <dgm:spPr/>
    </dgm:pt>
    <dgm:pt modelId="{1FA871B4-3BC2-4D51-AAD3-5E7DA6DA808F}" type="pres">
      <dgm:prSet presAssocID="{FE3F1DE6-4E69-4BBC-B936-0ED562170A11}" presName="childText" presStyleLbl="conFgAcc1" presStyleIdx="3" presStyleCnt="6">
        <dgm:presLayoutVars>
          <dgm:bulletEnabled val="1"/>
        </dgm:presLayoutVars>
      </dgm:prSet>
      <dgm:spPr/>
    </dgm:pt>
    <dgm:pt modelId="{3349F064-FFCF-44A1-A73A-EF46F680C482}" type="pres">
      <dgm:prSet presAssocID="{FA82E19D-8FB3-46FD-895E-D9CAACFF1D54}" presName="spaceBetweenRectangles" presStyleCnt="0"/>
      <dgm:spPr/>
    </dgm:pt>
    <dgm:pt modelId="{64C57A58-8FC9-40A9-BEF4-6427CC88DFFD}" type="pres">
      <dgm:prSet presAssocID="{102A79C0-5548-47C5-A952-5C0C5E1456F7}" presName="parentLin" presStyleCnt="0"/>
      <dgm:spPr/>
    </dgm:pt>
    <dgm:pt modelId="{72EF4880-7F0E-446B-A21D-45990ACB594B}" type="pres">
      <dgm:prSet presAssocID="{102A79C0-5548-47C5-A952-5C0C5E1456F7}" presName="parentLeftMargin" presStyleLbl="node1" presStyleIdx="3" presStyleCnt="6"/>
      <dgm:spPr/>
    </dgm:pt>
    <dgm:pt modelId="{CF87971C-BB99-4281-893F-1AFF46AD0897}" type="pres">
      <dgm:prSet presAssocID="{102A79C0-5548-47C5-A952-5C0C5E1456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FCF88FB-A0B6-4FC4-B3D5-11D06EBBB51D}" type="pres">
      <dgm:prSet presAssocID="{102A79C0-5548-47C5-A952-5C0C5E1456F7}" presName="negativeSpace" presStyleCnt="0"/>
      <dgm:spPr/>
    </dgm:pt>
    <dgm:pt modelId="{7F438C8E-60C6-4AF9-A132-621E4290549A}" type="pres">
      <dgm:prSet presAssocID="{102A79C0-5548-47C5-A952-5C0C5E1456F7}" presName="childText" presStyleLbl="conFgAcc1" presStyleIdx="4" presStyleCnt="6">
        <dgm:presLayoutVars>
          <dgm:bulletEnabled val="1"/>
        </dgm:presLayoutVars>
      </dgm:prSet>
      <dgm:spPr/>
    </dgm:pt>
    <dgm:pt modelId="{D177F228-BF27-4A1F-8A44-EEAA4D70CFEC}" type="pres">
      <dgm:prSet presAssocID="{F43583F5-BC8E-4A63-832B-FB77D0EEF181}" presName="spaceBetweenRectangles" presStyleCnt="0"/>
      <dgm:spPr/>
    </dgm:pt>
    <dgm:pt modelId="{386B3D95-B0A8-402E-8532-5D68035BCE0D}" type="pres">
      <dgm:prSet presAssocID="{5C546B65-9134-4A3E-98FD-DE32747DF16A}" presName="parentLin" presStyleCnt="0"/>
      <dgm:spPr/>
    </dgm:pt>
    <dgm:pt modelId="{C94A542E-CDF4-40BF-A288-E8F5E44F8FB5}" type="pres">
      <dgm:prSet presAssocID="{5C546B65-9134-4A3E-98FD-DE32747DF16A}" presName="parentLeftMargin" presStyleLbl="node1" presStyleIdx="4" presStyleCnt="6"/>
      <dgm:spPr/>
    </dgm:pt>
    <dgm:pt modelId="{FEA9C1DE-C53A-4AB9-9FE4-CB4C1421F8BE}" type="pres">
      <dgm:prSet presAssocID="{5C546B65-9134-4A3E-98FD-DE32747DF16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FF4372D-7B0A-42E3-AC32-98D6FB1D8359}" type="pres">
      <dgm:prSet presAssocID="{5C546B65-9134-4A3E-98FD-DE32747DF16A}" presName="negativeSpace" presStyleCnt="0"/>
      <dgm:spPr/>
    </dgm:pt>
    <dgm:pt modelId="{99B4E8F2-0BEA-4442-9518-3D5F5136C635}" type="pres">
      <dgm:prSet presAssocID="{5C546B65-9134-4A3E-98FD-DE32747DF16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A8D870A-A27D-42B2-BFAA-038A052B1691}" srcId="{D71D378B-17E7-4485-B560-D943C1C76614}" destId="{DC9E3863-B54C-4E00-B6EA-30FA45A7DE3E}" srcOrd="0" destOrd="0" parTransId="{A5CFE6CA-E280-4E9F-8ADD-DE521DBCFB83}" sibTransId="{2F7E8288-889C-4C55-B352-AAC031C3ABC4}"/>
    <dgm:cxn modelId="{00D0D61A-6C6D-4A38-BD31-91689F22D1D4}" type="presOf" srcId="{5C546B65-9134-4A3E-98FD-DE32747DF16A}" destId="{C94A542E-CDF4-40BF-A288-E8F5E44F8FB5}" srcOrd="0" destOrd="0" presId="urn:microsoft.com/office/officeart/2005/8/layout/list1"/>
    <dgm:cxn modelId="{219EDB1D-184E-4438-96A7-5355B14DD93F}" type="presOf" srcId="{FE3F1DE6-4E69-4BBC-B936-0ED562170A11}" destId="{EA7BE393-1024-412F-B9EA-2EC9478A1655}" srcOrd="1" destOrd="0" presId="urn:microsoft.com/office/officeart/2005/8/layout/list1"/>
    <dgm:cxn modelId="{9D612221-3046-4BFA-8A3A-25A4BDF25706}" srcId="{D71D378B-17E7-4485-B560-D943C1C76614}" destId="{541188DA-8B19-4AF8-B904-C1331F24F43A}" srcOrd="2" destOrd="0" parTransId="{22A990F1-EF1E-4CF4-A3FD-E8BCD80A6612}" sibTransId="{E9F04441-864A-4A71-BB82-F29850937DBC}"/>
    <dgm:cxn modelId="{B6659725-458F-4242-91CA-98029AB2BBAB}" srcId="{D71D378B-17E7-4485-B560-D943C1C76614}" destId="{5C546B65-9134-4A3E-98FD-DE32747DF16A}" srcOrd="5" destOrd="0" parTransId="{33BDCB5C-1143-44B1-BBBF-BF359DFCBF20}" sibTransId="{088A6E84-29ED-4A66-90CE-EC9394BDDE68}"/>
    <dgm:cxn modelId="{AF48E128-4C92-44EC-9991-8535D97F7C1C}" type="presOf" srcId="{5C546B65-9134-4A3E-98FD-DE32747DF16A}" destId="{FEA9C1DE-C53A-4AB9-9FE4-CB4C1421F8BE}" srcOrd="1" destOrd="0" presId="urn:microsoft.com/office/officeart/2005/8/layout/list1"/>
    <dgm:cxn modelId="{6FBBB83B-4504-4D73-BDB2-6DBA015A55BA}" type="presOf" srcId="{102A79C0-5548-47C5-A952-5C0C5E1456F7}" destId="{CF87971C-BB99-4281-893F-1AFF46AD0897}" srcOrd="1" destOrd="0" presId="urn:microsoft.com/office/officeart/2005/8/layout/list1"/>
    <dgm:cxn modelId="{5FEE695B-5A3A-424C-9AE3-99E92B4046A9}" type="presOf" srcId="{FE3F1DE6-4E69-4BBC-B936-0ED562170A11}" destId="{13211554-044D-4864-8B28-6085A5BB105C}" srcOrd="0" destOrd="0" presId="urn:microsoft.com/office/officeart/2005/8/layout/list1"/>
    <dgm:cxn modelId="{A36E9447-65AA-495B-83CC-B3435C34366E}" type="presOf" srcId="{CC3B7357-5455-4DAF-A98F-032A35F395B6}" destId="{57FECC79-FBAC-4085-936F-D6F2138650E5}" srcOrd="1" destOrd="0" presId="urn:microsoft.com/office/officeart/2005/8/layout/list1"/>
    <dgm:cxn modelId="{909D0C6B-FD33-4549-83A7-0DA8012757D0}" type="presOf" srcId="{DC9E3863-B54C-4E00-B6EA-30FA45A7DE3E}" destId="{626F25C7-6DC3-4C2F-898F-69422E4372BB}" srcOrd="1" destOrd="0" presId="urn:microsoft.com/office/officeart/2005/8/layout/list1"/>
    <dgm:cxn modelId="{8A3C0776-2525-4678-A9DA-DCCAAD9F24E7}" type="presOf" srcId="{541188DA-8B19-4AF8-B904-C1331F24F43A}" destId="{9018A1D9-6FCB-4D12-83DC-4433BDACDB4F}" srcOrd="0" destOrd="0" presId="urn:microsoft.com/office/officeart/2005/8/layout/list1"/>
    <dgm:cxn modelId="{599DDF7D-4BFC-4B86-B68D-2DC853474314}" type="presOf" srcId="{DC9E3863-B54C-4E00-B6EA-30FA45A7DE3E}" destId="{FF06E6A2-E8D7-4E65-A9D3-444906DDCEA1}" srcOrd="0" destOrd="0" presId="urn:microsoft.com/office/officeart/2005/8/layout/list1"/>
    <dgm:cxn modelId="{9495BE82-22E4-478E-90A1-E60108DE8535}" type="presOf" srcId="{541188DA-8B19-4AF8-B904-C1331F24F43A}" destId="{3F8FB817-7D36-48CB-B5D7-C9D862FFE58C}" srcOrd="1" destOrd="0" presId="urn:microsoft.com/office/officeart/2005/8/layout/list1"/>
    <dgm:cxn modelId="{CB86FD88-41BB-45A5-A04D-282BBCF54C70}" type="presOf" srcId="{D71D378B-17E7-4485-B560-D943C1C76614}" destId="{1405E275-31D2-41B4-952F-70CF8ED27539}" srcOrd="0" destOrd="0" presId="urn:microsoft.com/office/officeart/2005/8/layout/list1"/>
    <dgm:cxn modelId="{6270DFAA-BD66-463C-8278-C9B928941586}" srcId="{D71D378B-17E7-4485-B560-D943C1C76614}" destId="{CC3B7357-5455-4DAF-A98F-032A35F395B6}" srcOrd="1" destOrd="0" parTransId="{40329B41-3C48-4A1D-9A94-587C4D8CCFDD}" sibTransId="{9C4F359C-6359-46A8-917B-0E9039325D76}"/>
    <dgm:cxn modelId="{E76242B0-1A36-4253-8776-3A8B376A1208}" type="presOf" srcId="{102A79C0-5548-47C5-A952-5C0C5E1456F7}" destId="{72EF4880-7F0E-446B-A21D-45990ACB594B}" srcOrd="0" destOrd="0" presId="urn:microsoft.com/office/officeart/2005/8/layout/list1"/>
    <dgm:cxn modelId="{0656D6D0-7EEC-4D9A-9223-AC394E975928}" srcId="{D71D378B-17E7-4485-B560-D943C1C76614}" destId="{102A79C0-5548-47C5-A952-5C0C5E1456F7}" srcOrd="4" destOrd="0" parTransId="{CB02073A-2AD9-4C0E-9D6A-D58B77143C97}" sibTransId="{F43583F5-BC8E-4A63-832B-FB77D0EEF181}"/>
    <dgm:cxn modelId="{395566EE-5F03-431A-9DAB-A50D8312F41D}" type="presOf" srcId="{CC3B7357-5455-4DAF-A98F-032A35F395B6}" destId="{4D869E65-5B10-400C-8A6D-4FD4F7D5A540}" srcOrd="0" destOrd="0" presId="urn:microsoft.com/office/officeart/2005/8/layout/list1"/>
    <dgm:cxn modelId="{D850F4F8-591C-4118-BC98-4A2E94EE7049}" srcId="{D71D378B-17E7-4485-B560-D943C1C76614}" destId="{FE3F1DE6-4E69-4BBC-B936-0ED562170A11}" srcOrd="3" destOrd="0" parTransId="{7DA1AC8C-F268-4312-9A94-2E8F005D05D5}" sibTransId="{FA82E19D-8FB3-46FD-895E-D9CAACFF1D54}"/>
    <dgm:cxn modelId="{49F56888-82D3-44D2-9F4C-8F94A909C0E9}" type="presParOf" srcId="{1405E275-31D2-41B4-952F-70CF8ED27539}" destId="{EDF7802A-5A14-4D21-914A-2716A67FD9C1}" srcOrd="0" destOrd="0" presId="urn:microsoft.com/office/officeart/2005/8/layout/list1"/>
    <dgm:cxn modelId="{F5FBBB15-7F84-44BA-B24A-CAAABD94ECF6}" type="presParOf" srcId="{EDF7802A-5A14-4D21-914A-2716A67FD9C1}" destId="{FF06E6A2-E8D7-4E65-A9D3-444906DDCEA1}" srcOrd="0" destOrd="0" presId="urn:microsoft.com/office/officeart/2005/8/layout/list1"/>
    <dgm:cxn modelId="{44A810B1-7F3B-4B3C-A055-2B9D357C5C2A}" type="presParOf" srcId="{EDF7802A-5A14-4D21-914A-2716A67FD9C1}" destId="{626F25C7-6DC3-4C2F-898F-69422E4372BB}" srcOrd="1" destOrd="0" presId="urn:microsoft.com/office/officeart/2005/8/layout/list1"/>
    <dgm:cxn modelId="{C923AF71-813D-453A-B8F6-0002A7401975}" type="presParOf" srcId="{1405E275-31D2-41B4-952F-70CF8ED27539}" destId="{9E6A8E5E-E643-4687-8A03-44EFC1BF03A0}" srcOrd="1" destOrd="0" presId="urn:microsoft.com/office/officeart/2005/8/layout/list1"/>
    <dgm:cxn modelId="{2E499EF6-AA6C-45CC-B50A-CA59C4438B18}" type="presParOf" srcId="{1405E275-31D2-41B4-952F-70CF8ED27539}" destId="{8A5E05E9-5AE7-4D1D-B5E2-641C866F5C58}" srcOrd="2" destOrd="0" presId="urn:microsoft.com/office/officeart/2005/8/layout/list1"/>
    <dgm:cxn modelId="{F5D0D181-FD33-4310-8DFF-6E8A545DC6EC}" type="presParOf" srcId="{1405E275-31D2-41B4-952F-70CF8ED27539}" destId="{054856DC-7236-4EF9-86BD-99C69CB877E6}" srcOrd="3" destOrd="0" presId="urn:microsoft.com/office/officeart/2005/8/layout/list1"/>
    <dgm:cxn modelId="{BD2ED7A7-C72D-4879-83BD-243F201F8CD7}" type="presParOf" srcId="{1405E275-31D2-41B4-952F-70CF8ED27539}" destId="{26D263FE-1243-4640-914C-CB9FDF4EAF69}" srcOrd="4" destOrd="0" presId="urn:microsoft.com/office/officeart/2005/8/layout/list1"/>
    <dgm:cxn modelId="{80328284-5AB7-4EE7-9E8B-32527D272378}" type="presParOf" srcId="{26D263FE-1243-4640-914C-CB9FDF4EAF69}" destId="{4D869E65-5B10-400C-8A6D-4FD4F7D5A540}" srcOrd="0" destOrd="0" presId="urn:microsoft.com/office/officeart/2005/8/layout/list1"/>
    <dgm:cxn modelId="{DD85EA7E-15E9-4D9C-ACCC-1CE3319F331B}" type="presParOf" srcId="{26D263FE-1243-4640-914C-CB9FDF4EAF69}" destId="{57FECC79-FBAC-4085-936F-D6F2138650E5}" srcOrd="1" destOrd="0" presId="urn:microsoft.com/office/officeart/2005/8/layout/list1"/>
    <dgm:cxn modelId="{9A624F0D-53FB-4B6E-99A1-6D6366686015}" type="presParOf" srcId="{1405E275-31D2-41B4-952F-70CF8ED27539}" destId="{5A830BC4-8971-44FF-BCFF-512B0723C6B0}" srcOrd="5" destOrd="0" presId="urn:microsoft.com/office/officeart/2005/8/layout/list1"/>
    <dgm:cxn modelId="{3CB5209C-26F9-426F-BE9D-5B0A7EB9A45C}" type="presParOf" srcId="{1405E275-31D2-41B4-952F-70CF8ED27539}" destId="{357D24D8-E6D9-4FA1-9666-CE70C69ABD52}" srcOrd="6" destOrd="0" presId="urn:microsoft.com/office/officeart/2005/8/layout/list1"/>
    <dgm:cxn modelId="{92AC3543-0E39-4A60-8D92-AE4AE3996153}" type="presParOf" srcId="{1405E275-31D2-41B4-952F-70CF8ED27539}" destId="{62560DB3-A9CA-4B23-8DEF-D1A67B1FC04C}" srcOrd="7" destOrd="0" presId="urn:microsoft.com/office/officeart/2005/8/layout/list1"/>
    <dgm:cxn modelId="{3336D7B5-A888-4CA2-8D78-3F3AF848AB39}" type="presParOf" srcId="{1405E275-31D2-41B4-952F-70CF8ED27539}" destId="{A9F726AE-0FF7-48A1-B12A-C39F96CECFBC}" srcOrd="8" destOrd="0" presId="urn:microsoft.com/office/officeart/2005/8/layout/list1"/>
    <dgm:cxn modelId="{3B772740-675C-4E68-93DD-A235E4C51617}" type="presParOf" srcId="{A9F726AE-0FF7-48A1-B12A-C39F96CECFBC}" destId="{9018A1D9-6FCB-4D12-83DC-4433BDACDB4F}" srcOrd="0" destOrd="0" presId="urn:microsoft.com/office/officeart/2005/8/layout/list1"/>
    <dgm:cxn modelId="{C19CBDAD-70A9-4F43-BC5C-32251CBCC696}" type="presParOf" srcId="{A9F726AE-0FF7-48A1-B12A-C39F96CECFBC}" destId="{3F8FB817-7D36-48CB-B5D7-C9D862FFE58C}" srcOrd="1" destOrd="0" presId="urn:microsoft.com/office/officeart/2005/8/layout/list1"/>
    <dgm:cxn modelId="{4888815E-C8AE-4734-93C0-16596ADD6946}" type="presParOf" srcId="{1405E275-31D2-41B4-952F-70CF8ED27539}" destId="{F9CE37C4-7698-4EDA-BDE8-5EC9CB60835A}" srcOrd="9" destOrd="0" presId="urn:microsoft.com/office/officeart/2005/8/layout/list1"/>
    <dgm:cxn modelId="{6E62F7DD-433B-4163-8AA0-F8B4B5A5F2B8}" type="presParOf" srcId="{1405E275-31D2-41B4-952F-70CF8ED27539}" destId="{C5A96531-AB7F-4FB2-80F7-46753363E699}" srcOrd="10" destOrd="0" presId="urn:microsoft.com/office/officeart/2005/8/layout/list1"/>
    <dgm:cxn modelId="{357B4FB3-20FE-4AB5-966D-4FA82D3EAE50}" type="presParOf" srcId="{1405E275-31D2-41B4-952F-70CF8ED27539}" destId="{5B503CE0-C709-406D-B786-9200BF54BAC5}" srcOrd="11" destOrd="0" presId="urn:microsoft.com/office/officeart/2005/8/layout/list1"/>
    <dgm:cxn modelId="{B9B44668-B0CB-45C3-9E7A-614E5CE0470E}" type="presParOf" srcId="{1405E275-31D2-41B4-952F-70CF8ED27539}" destId="{BA9E7C59-673E-473F-9BD5-3E75775C35A7}" srcOrd="12" destOrd="0" presId="urn:microsoft.com/office/officeart/2005/8/layout/list1"/>
    <dgm:cxn modelId="{BE2E0A24-01FF-4DA4-AF9A-2F21CFBE2389}" type="presParOf" srcId="{BA9E7C59-673E-473F-9BD5-3E75775C35A7}" destId="{13211554-044D-4864-8B28-6085A5BB105C}" srcOrd="0" destOrd="0" presId="urn:microsoft.com/office/officeart/2005/8/layout/list1"/>
    <dgm:cxn modelId="{628679C8-30E2-4907-B1CA-A6F9119E056B}" type="presParOf" srcId="{BA9E7C59-673E-473F-9BD5-3E75775C35A7}" destId="{EA7BE393-1024-412F-B9EA-2EC9478A1655}" srcOrd="1" destOrd="0" presId="urn:microsoft.com/office/officeart/2005/8/layout/list1"/>
    <dgm:cxn modelId="{E4C80B81-965D-4A7F-98A8-2AFBA8A666D0}" type="presParOf" srcId="{1405E275-31D2-41B4-952F-70CF8ED27539}" destId="{5641E6A2-9E1D-4D07-9D76-33F263D13218}" srcOrd="13" destOrd="0" presId="urn:microsoft.com/office/officeart/2005/8/layout/list1"/>
    <dgm:cxn modelId="{D6BC83DC-4B99-4AD1-BE0F-8262CC20C2C1}" type="presParOf" srcId="{1405E275-31D2-41B4-952F-70CF8ED27539}" destId="{1FA871B4-3BC2-4D51-AAD3-5E7DA6DA808F}" srcOrd="14" destOrd="0" presId="urn:microsoft.com/office/officeart/2005/8/layout/list1"/>
    <dgm:cxn modelId="{A46D2FC5-DBD1-4F5A-9D55-8839A13A68CA}" type="presParOf" srcId="{1405E275-31D2-41B4-952F-70CF8ED27539}" destId="{3349F064-FFCF-44A1-A73A-EF46F680C482}" srcOrd="15" destOrd="0" presId="urn:microsoft.com/office/officeart/2005/8/layout/list1"/>
    <dgm:cxn modelId="{A736E633-232B-4799-ADD8-2C796EAF7143}" type="presParOf" srcId="{1405E275-31D2-41B4-952F-70CF8ED27539}" destId="{64C57A58-8FC9-40A9-BEF4-6427CC88DFFD}" srcOrd="16" destOrd="0" presId="urn:microsoft.com/office/officeart/2005/8/layout/list1"/>
    <dgm:cxn modelId="{57081083-0274-441E-80C2-5026B3B1E2E9}" type="presParOf" srcId="{64C57A58-8FC9-40A9-BEF4-6427CC88DFFD}" destId="{72EF4880-7F0E-446B-A21D-45990ACB594B}" srcOrd="0" destOrd="0" presId="urn:microsoft.com/office/officeart/2005/8/layout/list1"/>
    <dgm:cxn modelId="{D3C8A168-3A68-4FC5-BCE4-A8A4A015A311}" type="presParOf" srcId="{64C57A58-8FC9-40A9-BEF4-6427CC88DFFD}" destId="{CF87971C-BB99-4281-893F-1AFF46AD0897}" srcOrd="1" destOrd="0" presId="urn:microsoft.com/office/officeart/2005/8/layout/list1"/>
    <dgm:cxn modelId="{5960F407-F89F-4528-9CB2-8742B632216A}" type="presParOf" srcId="{1405E275-31D2-41B4-952F-70CF8ED27539}" destId="{8FCF88FB-A0B6-4FC4-B3D5-11D06EBBB51D}" srcOrd="17" destOrd="0" presId="urn:microsoft.com/office/officeart/2005/8/layout/list1"/>
    <dgm:cxn modelId="{B5BE1DB0-CA40-48DE-A6FC-C44190170CF8}" type="presParOf" srcId="{1405E275-31D2-41B4-952F-70CF8ED27539}" destId="{7F438C8E-60C6-4AF9-A132-621E4290549A}" srcOrd="18" destOrd="0" presId="urn:microsoft.com/office/officeart/2005/8/layout/list1"/>
    <dgm:cxn modelId="{96AC857D-EC31-43D3-A558-A2292F55C35D}" type="presParOf" srcId="{1405E275-31D2-41B4-952F-70CF8ED27539}" destId="{D177F228-BF27-4A1F-8A44-EEAA4D70CFEC}" srcOrd="19" destOrd="0" presId="urn:microsoft.com/office/officeart/2005/8/layout/list1"/>
    <dgm:cxn modelId="{9F808799-D37A-4FB0-9981-158F27F35B77}" type="presParOf" srcId="{1405E275-31D2-41B4-952F-70CF8ED27539}" destId="{386B3D95-B0A8-402E-8532-5D68035BCE0D}" srcOrd="20" destOrd="0" presId="urn:microsoft.com/office/officeart/2005/8/layout/list1"/>
    <dgm:cxn modelId="{BB16FCBE-DA37-4AEF-A624-533ABD36CBF7}" type="presParOf" srcId="{386B3D95-B0A8-402E-8532-5D68035BCE0D}" destId="{C94A542E-CDF4-40BF-A288-E8F5E44F8FB5}" srcOrd="0" destOrd="0" presId="urn:microsoft.com/office/officeart/2005/8/layout/list1"/>
    <dgm:cxn modelId="{824F1203-5E73-4749-B8C0-7705461E49F3}" type="presParOf" srcId="{386B3D95-B0A8-402E-8532-5D68035BCE0D}" destId="{FEA9C1DE-C53A-4AB9-9FE4-CB4C1421F8BE}" srcOrd="1" destOrd="0" presId="urn:microsoft.com/office/officeart/2005/8/layout/list1"/>
    <dgm:cxn modelId="{A6D57810-CD50-4DC0-BA16-D862565B4C32}" type="presParOf" srcId="{1405E275-31D2-41B4-952F-70CF8ED27539}" destId="{1FF4372D-7B0A-42E3-AC32-98D6FB1D8359}" srcOrd="21" destOrd="0" presId="urn:microsoft.com/office/officeart/2005/8/layout/list1"/>
    <dgm:cxn modelId="{1282F369-4A07-42C4-968C-57A1C1EB16BC}" type="presParOf" srcId="{1405E275-31D2-41B4-952F-70CF8ED27539}" destId="{99B4E8F2-0BEA-4442-9518-3D5F5136C63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BE23B6-E6C8-46A6-ABBB-0266FCF152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637034-90C5-4019-992E-5A13B2F072D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" sz="2400" dirty="0"/>
            <a:t>Input Data </a:t>
          </a:r>
        </a:p>
      </dgm:t>
    </dgm:pt>
    <dgm:pt modelId="{8D66AEA4-9CDA-4CAD-BE2A-E543E111F6FB}" type="parTrans" cxnId="{ABC9A99C-473B-40C6-BE4A-ED98C4E125E8}">
      <dgm:prSet/>
      <dgm:spPr/>
      <dgm:t>
        <a:bodyPr/>
        <a:lstStyle/>
        <a:p>
          <a:endParaRPr lang="en-US"/>
        </a:p>
      </dgm:t>
    </dgm:pt>
    <dgm:pt modelId="{C2DC2A32-1007-4081-BF6C-F4D7CBF77AF3}" type="sibTrans" cxnId="{ABC9A99C-473B-40C6-BE4A-ED98C4E125E8}">
      <dgm:prSet/>
      <dgm:spPr/>
      <dgm:t>
        <a:bodyPr/>
        <a:lstStyle/>
        <a:p>
          <a:endParaRPr lang="en-US"/>
        </a:p>
      </dgm:t>
    </dgm:pt>
    <dgm:pt modelId="{25308771-1752-42E4-ADA6-3B816B785414}" type="pres">
      <dgm:prSet presAssocID="{55BE23B6-E6C8-46A6-ABBB-0266FCF15261}" presName="CompostProcess" presStyleCnt="0">
        <dgm:presLayoutVars>
          <dgm:dir/>
          <dgm:resizeHandles val="exact"/>
        </dgm:presLayoutVars>
      </dgm:prSet>
      <dgm:spPr/>
    </dgm:pt>
    <dgm:pt modelId="{C79AEC06-1C14-4EAD-8A85-491D8099A3DC}" type="pres">
      <dgm:prSet presAssocID="{55BE23B6-E6C8-46A6-ABBB-0266FCF15261}" presName="arrow" presStyleLbl="bgShp" presStyleIdx="0" presStyleCnt="1"/>
      <dgm:spPr/>
    </dgm:pt>
    <dgm:pt modelId="{94C39451-5F86-4FD1-B57B-0C1E309FB590}" type="pres">
      <dgm:prSet presAssocID="{55BE23B6-E6C8-46A6-ABBB-0266FCF15261}" presName="linearProcess" presStyleCnt="0"/>
      <dgm:spPr/>
    </dgm:pt>
    <dgm:pt modelId="{997AC69E-91F6-4521-BDDC-E24106BB5493}" type="pres">
      <dgm:prSet presAssocID="{6D637034-90C5-4019-992E-5A13B2F072DF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82EB7C2E-D7C8-4F47-9391-5E3B6F12D13D}" type="presOf" srcId="{55BE23B6-E6C8-46A6-ABBB-0266FCF15261}" destId="{25308771-1752-42E4-ADA6-3B816B785414}" srcOrd="0" destOrd="0" presId="urn:microsoft.com/office/officeart/2005/8/layout/hProcess9"/>
    <dgm:cxn modelId="{ABC9A99C-473B-40C6-BE4A-ED98C4E125E8}" srcId="{55BE23B6-E6C8-46A6-ABBB-0266FCF15261}" destId="{6D637034-90C5-4019-992E-5A13B2F072DF}" srcOrd="0" destOrd="0" parTransId="{8D66AEA4-9CDA-4CAD-BE2A-E543E111F6FB}" sibTransId="{C2DC2A32-1007-4081-BF6C-F4D7CBF77AF3}"/>
    <dgm:cxn modelId="{D64C52DA-BB4E-47E3-ADA1-185EF281CF44}" type="presOf" srcId="{6D637034-90C5-4019-992E-5A13B2F072DF}" destId="{997AC69E-91F6-4521-BDDC-E24106BB5493}" srcOrd="0" destOrd="0" presId="urn:microsoft.com/office/officeart/2005/8/layout/hProcess9"/>
    <dgm:cxn modelId="{C274E456-8302-467B-B3D0-1ACA13F6DFD4}" type="presParOf" srcId="{25308771-1752-42E4-ADA6-3B816B785414}" destId="{C79AEC06-1C14-4EAD-8A85-491D8099A3DC}" srcOrd="0" destOrd="0" presId="urn:microsoft.com/office/officeart/2005/8/layout/hProcess9"/>
    <dgm:cxn modelId="{BD7B0A1C-B087-41D5-B5CF-E37CA72E7724}" type="presParOf" srcId="{25308771-1752-42E4-ADA6-3B816B785414}" destId="{94C39451-5F86-4FD1-B57B-0C1E309FB590}" srcOrd="1" destOrd="0" presId="urn:microsoft.com/office/officeart/2005/8/layout/hProcess9"/>
    <dgm:cxn modelId="{B00BA46B-0AA4-4122-BB4D-8CC10E9DF14D}" type="presParOf" srcId="{94C39451-5F86-4FD1-B57B-0C1E309FB590}" destId="{997AC69E-91F6-4521-BDDC-E24106BB549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BE23B6-E6C8-46A6-ABBB-0266FCF152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637034-90C5-4019-992E-5A13B2F072DF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Output Optimum Model</a:t>
          </a:r>
        </a:p>
      </dgm:t>
    </dgm:pt>
    <dgm:pt modelId="{C2DC2A32-1007-4081-BF6C-F4D7CBF77AF3}" type="sibTrans" cxnId="{ABC9A99C-473B-40C6-BE4A-ED98C4E125E8}">
      <dgm:prSet/>
      <dgm:spPr/>
      <dgm:t>
        <a:bodyPr/>
        <a:lstStyle/>
        <a:p>
          <a:endParaRPr lang="en-US"/>
        </a:p>
      </dgm:t>
    </dgm:pt>
    <dgm:pt modelId="{8D66AEA4-9CDA-4CAD-BE2A-E543E111F6FB}" type="parTrans" cxnId="{ABC9A99C-473B-40C6-BE4A-ED98C4E125E8}">
      <dgm:prSet/>
      <dgm:spPr/>
      <dgm:t>
        <a:bodyPr/>
        <a:lstStyle/>
        <a:p>
          <a:endParaRPr lang="en-US"/>
        </a:p>
      </dgm:t>
    </dgm:pt>
    <dgm:pt modelId="{25308771-1752-42E4-ADA6-3B816B785414}" type="pres">
      <dgm:prSet presAssocID="{55BE23B6-E6C8-46A6-ABBB-0266FCF15261}" presName="CompostProcess" presStyleCnt="0">
        <dgm:presLayoutVars>
          <dgm:dir/>
          <dgm:resizeHandles val="exact"/>
        </dgm:presLayoutVars>
      </dgm:prSet>
      <dgm:spPr/>
    </dgm:pt>
    <dgm:pt modelId="{C79AEC06-1C14-4EAD-8A85-491D8099A3DC}" type="pres">
      <dgm:prSet presAssocID="{55BE23B6-E6C8-46A6-ABBB-0266FCF15261}" presName="arrow" presStyleLbl="bgShp" presStyleIdx="0" presStyleCnt="1" custLinFactNeighborX="45736" custLinFactNeighborY="5341"/>
      <dgm:spPr/>
    </dgm:pt>
    <dgm:pt modelId="{94C39451-5F86-4FD1-B57B-0C1E309FB590}" type="pres">
      <dgm:prSet presAssocID="{55BE23B6-E6C8-46A6-ABBB-0266FCF15261}" presName="linearProcess" presStyleCnt="0"/>
      <dgm:spPr/>
    </dgm:pt>
    <dgm:pt modelId="{997AC69E-91F6-4521-BDDC-E24106BB5493}" type="pres">
      <dgm:prSet presAssocID="{6D637034-90C5-4019-992E-5A13B2F072DF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82EB7C2E-D7C8-4F47-9391-5E3B6F12D13D}" type="presOf" srcId="{55BE23B6-E6C8-46A6-ABBB-0266FCF15261}" destId="{25308771-1752-42E4-ADA6-3B816B785414}" srcOrd="0" destOrd="0" presId="urn:microsoft.com/office/officeart/2005/8/layout/hProcess9"/>
    <dgm:cxn modelId="{ABC9A99C-473B-40C6-BE4A-ED98C4E125E8}" srcId="{55BE23B6-E6C8-46A6-ABBB-0266FCF15261}" destId="{6D637034-90C5-4019-992E-5A13B2F072DF}" srcOrd="0" destOrd="0" parTransId="{8D66AEA4-9CDA-4CAD-BE2A-E543E111F6FB}" sibTransId="{C2DC2A32-1007-4081-BF6C-F4D7CBF77AF3}"/>
    <dgm:cxn modelId="{D64C52DA-BB4E-47E3-ADA1-185EF281CF44}" type="presOf" srcId="{6D637034-90C5-4019-992E-5A13B2F072DF}" destId="{997AC69E-91F6-4521-BDDC-E24106BB5493}" srcOrd="0" destOrd="0" presId="urn:microsoft.com/office/officeart/2005/8/layout/hProcess9"/>
    <dgm:cxn modelId="{C274E456-8302-467B-B3D0-1ACA13F6DFD4}" type="presParOf" srcId="{25308771-1752-42E4-ADA6-3B816B785414}" destId="{C79AEC06-1C14-4EAD-8A85-491D8099A3DC}" srcOrd="0" destOrd="0" presId="urn:microsoft.com/office/officeart/2005/8/layout/hProcess9"/>
    <dgm:cxn modelId="{BD7B0A1C-B087-41D5-B5CF-E37CA72E7724}" type="presParOf" srcId="{25308771-1752-42E4-ADA6-3B816B785414}" destId="{94C39451-5F86-4FD1-B57B-0C1E309FB590}" srcOrd="1" destOrd="0" presId="urn:microsoft.com/office/officeart/2005/8/layout/hProcess9"/>
    <dgm:cxn modelId="{B00BA46B-0AA4-4122-BB4D-8CC10E9DF14D}" type="presParOf" srcId="{94C39451-5F86-4FD1-B57B-0C1E309FB590}" destId="{997AC69E-91F6-4521-BDDC-E24106BB549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D3CD5F-500E-4D8E-8F5B-7D2407B043B3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A40235-47DB-4879-A980-BAC0682E781B}">
      <dgm:prSet phldrT="[Text]" custT="1"/>
      <dgm:spPr>
        <a:gradFill flip="none" rotWithShape="0">
          <a:gsLst>
            <a:gs pos="0">
              <a:srgbClr val="638CA5">
                <a:shade val="30000"/>
                <a:satMod val="115000"/>
              </a:srgbClr>
            </a:gs>
            <a:gs pos="50000">
              <a:srgbClr val="638CA5">
                <a:shade val="67500"/>
                <a:satMod val="115000"/>
              </a:srgbClr>
            </a:gs>
            <a:gs pos="100000">
              <a:srgbClr val="638CA5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2400" dirty="0"/>
            <a:t>Model</a:t>
          </a:r>
        </a:p>
      </dgm:t>
    </dgm:pt>
    <dgm:pt modelId="{24475D5D-2836-4795-89B9-DC0DF33106DD}" type="parTrans" cxnId="{3B0F27BE-720B-4510-B783-38BC8DAC19D0}">
      <dgm:prSet/>
      <dgm:spPr/>
      <dgm:t>
        <a:bodyPr/>
        <a:lstStyle/>
        <a:p>
          <a:endParaRPr lang="en-US"/>
        </a:p>
      </dgm:t>
    </dgm:pt>
    <dgm:pt modelId="{E4FC54E2-0B82-40E4-9A45-7A4901A65F4F}" type="sibTrans" cxnId="{3B0F27BE-720B-4510-B783-38BC8DAC19D0}">
      <dgm:prSet/>
      <dgm:spPr/>
      <dgm:t>
        <a:bodyPr/>
        <a:lstStyle/>
        <a:p>
          <a:endParaRPr lang="en-US"/>
        </a:p>
      </dgm:t>
    </dgm:pt>
    <dgm:pt modelId="{B7BE5023-E50D-4B5F-BB90-B5731A88A532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dirty="0"/>
            <a:t>Machine Learning</a:t>
          </a:r>
        </a:p>
      </dgm:t>
    </dgm:pt>
    <dgm:pt modelId="{FF99AA21-C177-4A60-81B8-39C3CE61D40D}" type="parTrans" cxnId="{BC144F62-3FF0-46EB-B49B-FC1748D010CC}">
      <dgm:prSet/>
      <dgm:spPr/>
      <dgm:t>
        <a:bodyPr/>
        <a:lstStyle/>
        <a:p>
          <a:endParaRPr lang="en-US"/>
        </a:p>
      </dgm:t>
    </dgm:pt>
    <dgm:pt modelId="{4C2C3CB0-E564-4622-9B91-4CF3CCCA6193}" type="sibTrans" cxnId="{BC144F62-3FF0-46EB-B49B-FC1748D010CC}">
      <dgm:prSet/>
      <dgm:spPr/>
      <dgm:t>
        <a:bodyPr/>
        <a:lstStyle/>
        <a:p>
          <a:endParaRPr lang="en-US"/>
        </a:p>
      </dgm:t>
    </dgm:pt>
    <dgm:pt modelId="{220BD842-BCE3-4A7B-94F1-942B46ACA7F1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200" dirty="0"/>
            <a:t>Techniques</a:t>
          </a:r>
        </a:p>
      </dgm:t>
    </dgm:pt>
    <dgm:pt modelId="{56CE8548-D995-4E10-B69B-770838B55155}" type="parTrans" cxnId="{28C95AFB-8F6F-4960-A74E-AF1CF6A4884E}">
      <dgm:prSet/>
      <dgm:spPr/>
      <dgm:t>
        <a:bodyPr/>
        <a:lstStyle/>
        <a:p>
          <a:endParaRPr lang="en-US"/>
        </a:p>
      </dgm:t>
    </dgm:pt>
    <dgm:pt modelId="{D820D209-2CE5-454A-87AA-4B074C44C2B6}" type="sibTrans" cxnId="{28C95AFB-8F6F-4960-A74E-AF1CF6A4884E}">
      <dgm:prSet/>
      <dgm:spPr/>
      <dgm:t>
        <a:bodyPr/>
        <a:lstStyle/>
        <a:p>
          <a:endParaRPr lang="en-US"/>
        </a:p>
      </dgm:t>
    </dgm:pt>
    <dgm:pt modelId="{49358D2E-6B9E-4FD9-8270-56AEB140AF16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" sz="1200" dirty="0"/>
            <a:t>Algorithms</a:t>
          </a:r>
          <a:endParaRPr lang="en-US" sz="1200" dirty="0"/>
        </a:p>
      </dgm:t>
    </dgm:pt>
    <dgm:pt modelId="{632573E8-9775-43AF-B8CB-E7BE21DE5F46}" type="parTrans" cxnId="{87D21ECB-8E89-4AC6-937C-9CC7618CF4BA}">
      <dgm:prSet/>
      <dgm:spPr/>
      <dgm:t>
        <a:bodyPr/>
        <a:lstStyle/>
        <a:p>
          <a:endParaRPr lang="en-US"/>
        </a:p>
      </dgm:t>
    </dgm:pt>
    <dgm:pt modelId="{57A632AF-FECE-4867-93A5-3B8404A78B29}" type="sibTrans" cxnId="{87D21ECB-8E89-4AC6-937C-9CC7618CF4BA}">
      <dgm:prSet/>
      <dgm:spPr/>
      <dgm:t>
        <a:bodyPr/>
        <a:lstStyle/>
        <a:p>
          <a:endParaRPr lang="en-US"/>
        </a:p>
      </dgm:t>
    </dgm:pt>
    <dgm:pt modelId="{45CF4D5F-21A1-4D30-9BDF-A3A2906F0D1D}" type="pres">
      <dgm:prSet presAssocID="{DDD3CD5F-500E-4D8E-8F5B-7D2407B043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C5C40D6-B298-47D4-AEC6-12797821222B}" type="pres">
      <dgm:prSet presAssocID="{58A40235-47DB-4879-A980-BAC0682E781B}" presName="singleCycle" presStyleCnt="0"/>
      <dgm:spPr/>
    </dgm:pt>
    <dgm:pt modelId="{0F571538-FF6E-4D5D-8F4B-3D972783802D}" type="pres">
      <dgm:prSet presAssocID="{58A40235-47DB-4879-A980-BAC0682E781B}" presName="singleCenter" presStyleLbl="node1" presStyleIdx="0" presStyleCnt="4">
        <dgm:presLayoutVars>
          <dgm:chMax val="7"/>
          <dgm:chPref val="7"/>
        </dgm:presLayoutVars>
      </dgm:prSet>
      <dgm:spPr/>
    </dgm:pt>
    <dgm:pt modelId="{A11209DA-5C65-4E3B-B5A4-2BDB1C694BC2}" type="pres">
      <dgm:prSet presAssocID="{FF99AA21-C177-4A60-81B8-39C3CE61D40D}" presName="Name56" presStyleLbl="parChTrans1D2" presStyleIdx="0" presStyleCnt="3"/>
      <dgm:spPr/>
    </dgm:pt>
    <dgm:pt modelId="{4B567B1B-0523-4CF9-9642-4E6357039405}" type="pres">
      <dgm:prSet presAssocID="{B7BE5023-E50D-4B5F-BB90-B5731A88A532}" presName="text0" presStyleLbl="node1" presStyleIdx="1" presStyleCnt="4" custScaleX="320072" custScaleY="117785">
        <dgm:presLayoutVars>
          <dgm:bulletEnabled val="1"/>
        </dgm:presLayoutVars>
      </dgm:prSet>
      <dgm:spPr/>
    </dgm:pt>
    <dgm:pt modelId="{87EAD73D-48D2-4005-9E83-E84F06AC3700}" type="pres">
      <dgm:prSet presAssocID="{56CE8548-D995-4E10-B69B-770838B55155}" presName="Name56" presStyleLbl="parChTrans1D2" presStyleIdx="1" presStyleCnt="3"/>
      <dgm:spPr/>
    </dgm:pt>
    <dgm:pt modelId="{14D8F556-4128-46E9-88F4-E349CB212511}" type="pres">
      <dgm:prSet presAssocID="{220BD842-BCE3-4A7B-94F1-942B46ACA7F1}" presName="text0" presStyleLbl="node1" presStyleIdx="2" presStyleCnt="4" custScaleX="142447" custScaleY="104496">
        <dgm:presLayoutVars>
          <dgm:bulletEnabled val="1"/>
        </dgm:presLayoutVars>
      </dgm:prSet>
      <dgm:spPr/>
    </dgm:pt>
    <dgm:pt modelId="{F14657F0-30D2-4E47-9462-8CC69B7CFC43}" type="pres">
      <dgm:prSet presAssocID="{632573E8-9775-43AF-B8CB-E7BE21DE5F46}" presName="Name56" presStyleLbl="parChTrans1D2" presStyleIdx="2" presStyleCnt="3"/>
      <dgm:spPr/>
    </dgm:pt>
    <dgm:pt modelId="{012CF6F3-AC3A-4EA3-B410-0F6B4A9B86BD}" type="pres">
      <dgm:prSet presAssocID="{49358D2E-6B9E-4FD9-8270-56AEB140AF16}" presName="text0" presStyleLbl="node1" presStyleIdx="3" presStyleCnt="4" custScaleX="142447" custScaleY="104496">
        <dgm:presLayoutVars>
          <dgm:bulletEnabled val="1"/>
        </dgm:presLayoutVars>
      </dgm:prSet>
      <dgm:spPr/>
    </dgm:pt>
  </dgm:ptLst>
  <dgm:cxnLst>
    <dgm:cxn modelId="{BC144F62-3FF0-46EB-B49B-FC1748D010CC}" srcId="{58A40235-47DB-4879-A980-BAC0682E781B}" destId="{B7BE5023-E50D-4B5F-BB90-B5731A88A532}" srcOrd="0" destOrd="0" parTransId="{FF99AA21-C177-4A60-81B8-39C3CE61D40D}" sibTransId="{4C2C3CB0-E564-4622-9B91-4CF3CCCA6193}"/>
    <dgm:cxn modelId="{665EA376-6C84-4077-A4F6-33F16732A5ED}" type="presOf" srcId="{49358D2E-6B9E-4FD9-8270-56AEB140AF16}" destId="{012CF6F3-AC3A-4EA3-B410-0F6B4A9B86BD}" srcOrd="0" destOrd="0" presId="urn:microsoft.com/office/officeart/2008/layout/RadialCluster"/>
    <dgm:cxn modelId="{BE1BBF7A-0078-4A25-954A-687725ED05B2}" type="presOf" srcId="{58A40235-47DB-4879-A980-BAC0682E781B}" destId="{0F571538-FF6E-4D5D-8F4B-3D972783802D}" srcOrd="0" destOrd="0" presId="urn:microsoft.com/office/officeart/2008/layout/RadialCluster"/>
    <dgm:cxn modelId="{DA66AD7E-933C-4DFE-A8D3-70E84AE1B090}" type="presOf" srcId="{220BD842-BCE3-4A7B-94F1-942B46ACA7F1}" destId="{14D8F556-4128-46E9-88F4-E349CB212511}" srcOrd="0" destOrd="0" presId="urn:microsoft.com/office/officeart/2008/layout/RadialCluster"/>
    <dgm:cxn modelId="{406F58A8-475C-49A5-B8B7-C45C6B17C34A}" type="presOf" srcId="{DDD3CD5F-500E-4D8E-8F5B-7D2407B043B3}" destId="{45CF4D5F-21A1-4D30-9BDF-A3A2906F0D1D}" srcOrd="0" destOrd="0" presId="urn:microsoft.com/office/officeart/2008/layout/RadialCluster"/>
    <dgm:cxn modelId="{561036B3-5C86-4C51-8412-71DD34F4AFFA}" type="presOf" srcId="{B7BE5023-E50D-4B5F-BB90-B5731A88A532}" destId="{4B567B1B-0523-4CF9-9642-4E6357039405}" srcOrd="0" destOrd="0" presId="urn:microsoft.com/office/officeart/2008/layout/RadialCluster"/>
    <dgm:cxn modelId="{3B0F27BE-720B-4510-B783-38BC8DAC19D0}" srcId="{DDD3CD5F-500E-4D8E-8F5B-7D2407B043B3}" destId="{58A40235-47DB-4879-A980-BAC0682E781B}" srcOrd="0" destOrd="0" parTransId="{24475D5D-2836-4795-89B9-DC0DF33106DD}" sibTransId="{E4FC54E2-0B82-40E4-9A45-7A4901A65F4F}"/>
    <dgm:cxn modelId="{87D21ECB-8E89-4AC6-937C-9CC7618CF4BA}" srcId="{58A40235-47DB-4879-A980-BAC0682E781B}" destId="{49358D2E-6B9E-4FD9-8270-56AEB140AF16}" srcOrd="2" destOrd="0" parTransId="{632573E8-9775-43AF-B8CB-E7BE21DE5F46}" sibTransId="{57A632AF-FECE-4867-93A5-3B8404A78B29}"/>
    <dgm:cxn modelId="{56BA73D3-B136-424D-B115-EBC89DB28CB7}" type="presOf" srcId="{632573E8-9775-43AF-B8CB-E7BE21DE5F46}" destId="{F14657F0-30D2-4E47-9462-8CC69B7CFC43}" srcOrd="0" destOrd="0" presId="urn:microsoft.com/office/officeart/2008/layout/RadialCluster"/>
    <dgm:cxn modelId="{28C95AFB-8F6F-4960-A74E-AF1CF6A4884E}" srcId="{58A40235-47DB-4879-A980-BAC0682E781B}" destId="{220BD842-BCE3-4A7B-94F1-942B46ACA7F1}" srcOrd="1" destOrd="0" parTransId="{56CE8548-D995-4E10-B69B-770838B55155}" sibTransId="{D820D209-2CE5-454A-87AA-4B074C44C2B6}"/>
    <dgm:cxn modelId="{A2F1C1FC-ECB0-4726-8F5F-333F3DA8B15A}" type="presOf" srcId="{56CE8548-D995-4E10-B69B-770838B55155}" destId="{87EAD73D-48D2-4005-9E83-E84F06AC3700}" srcOrd="0" destOrd="0" presId="urn:microsoft.com/office/officeart/2008/layout/RadialCluster"/>
    <dgm:cxn modelId="{B05852FF-F8FC-42CD-9BFF-524D4D31E81D}" type="presOf" srcId="{FF99AA21-C177-4A60-81B8-39C3CE61D40D}" destId="{A11209DA-5C65-4E3B-B5A4-2BDB1C694BC2}" srcOrd="0" destOrd="0" presId="urn:microsoft.com/office/officeart/2008/layout/RadialCluster"/>
    <dgm:cxn modelId="{D66D5127-F7E4-43A3-9F01-40554CA79350}" type="presParOf" srcId="{45CF4D5F-21A1-4D30-9BDF-A3A2906F0D1D}" destId="{FC5C40D6-B298-47D4-AEC6-12797821222B}" srcOrd="0" destOrd="0" presId="urn:microsoft.com/office/officeart/2008/layout/RadialCluster"/>
    <dgm:cxn modelId="{B6DAAAC8-17B1-4607-97A2-D1679D7793CA}" type="presParOf" srcId="{FC5C40D6-B298-47D4-AEC6-12797821222B}" destId="{0F571538-FF6E-4D5D-8F4B-3D972783802D}" srcOrd="0" destOrd="0" presId="urn:microsoft.com/office/officeart/2008/layout/RadialCluster"/>
    <dgm:cxn modelId="{540A817A-E371-43F4-88BF-EE9A574DD0EB}" type="presParOf" srcId="{FC5C40D6-B298-47D4-AEC6-12797821222B}" destId="{A11209DA-5C65-4E3B-B5A4-2BDB1C694BC2}" srcOrd="1" destOrd="0" presId="urn:microsoft.com/office/officeart/2008/layout/RadialCluster"/>
    <dgm:cxn modelId="{894B3AA7-8822-4136-9A19-FD4CF2D8A26B}" type="presParOf" srcId="{FC5C40D6-B298-47D4-AEC6-12797821222B}" destId="{4B567B1B-0523-4CF9-9642-4E6357039405}" srcOrd="2" destOrd="0" presId="urn:microsoft.com/office/officeart/2008/layout/RadialCluster"/>
    <dgm:cxn modelId="{6A0A6D69-48D5-4D5A-8A84-8CD168B8B6E4}" type="presParOf" srcId="{FC5C40D6-B298-47D4-AEC6-12797821222B}" destId="{87EAD73D-48D2-4005-9E83-E84F06AC3700}" srcOrd="3" destOrd="0" presId="urn:microsoft.com/office/officeart/2008/layout/RadialCluster"/>
    <dgm:cxn modelId="{EED6B9BE-8121-463C-B6FC-3E8632A9A7A4}" type="presParOf" srcId="{FC5C40D6-B298-47D4-AEC6-12797821222B}" destId="{14D8F556-4128-46E9-88F4-E349CB212511}" srcOrd="4" destOrd="0" presId="urn:microsoft.com/office/officeart/2008/layout/RadialCluster"/>
    <dgm:cxn modelId="{9F73ACC2-6589-4F49-AEBA-49AE2B008853}" type="presParOf" srcId="{FC5C40D6-B298-47D4-AEC6-12797821222B}" destId="{F14657F0-30D2-4E47-9462-8CC69B7CFC43}" srcOrd="5" destOrd="0" presId="urn:microsoft.com/office/officeart/2008/layout/RadialCluster"/>
    <dgm:cxn modelId="{7361EF3A-956B-4ADE-B7F8-6424DC646823}" type="presParOf" srcId="{FC5C40D6-B298-47D4-AEC6-12797821222B}" destId="{012CF6F3-AC3A-4EA3-B410-0F6B4A9B86BD}" srcOrd="6" destOrd="0" presId="urn:microsoft.com/office/officeart/2008/layout/RadialCluster"/>
  </dgm:cxnLst>
  <dgm:bg>
    <a:noFill/>
  </dgm:bg>
  <dgm:whole>
    <a:ln w="9525" cap="flat" cmpd="sng" algn="ctr">
      <a:solidFill>
        <a:schemeClr val="accent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C03928-8D48-46F7-8B34-B9848EDC2242}" type="doc">
      <dgm:prSet loTypeId="urn:microsoft.com/office/officeart/2005/8/layout/radial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C6E959-B647-4B8C-B0CB-2D3AD0000B8A}">
      <dgm:prSet phldrT="[Text]" custT="1"/>
      <dgm:spPr/>
      <dgm:t>
        <a:bodyPr/>
        <a:lstStyle/>
        <a:p>
          <a:r>
            <a:rPr lang="en-US" sz="1400"/>
            <a:t>Project Lessons Learned and Challenges</a:t>
          </a:r>
          <a:endParaRPr lang="en-US" sz="1400" dirty="0"/>
        </a:p>
      </dgm:t>
    </dgm:pt>
    <dgm:pt modelId="{305C281D-386F-4563-B704-4A7B46359465}" type="parTrans" cxnId="{709B5323-F5DA-4904-8876-F1E6CF7F84F6}">
      <dgm:prSet/>
      <dgm:spPr/>
      <dgm:t>
        <a:bodyPr/>
        <a:lstStyle/>
        <a:p>
          <a:endParaRPr lang="en-US" sz="1400"/>
        </a:p>
      </dgm:t>
    </dgm:pt>
    <dgm:pt modelId="{79B708F3-7109-4122-9FEF-0B30A9B5294D}" type="sibTrans" cxnId="{709B5323-F5DA-4904-8876-F1E6CF7F84F6}">
      <dgm:prSet/>
      <dgm:spPr/>
      <dgm:t>
        <a:bodyPr/>
        <a:lstStyle/>
        <a:p>
          <a:endParaRPr lang="en-US" sz="1400"/>
        </a:p>
      </dgm:t>
    </dgm:pt>
    <dgm:pt modelId="{D22A3838-872D-4919-BC17-4C8A7DEF2165}">
      <dgm:prSet custT="1"/>
      <dgm:spPr/>
      <dgm:t>
        <a:bodyPr/>
        <a:lstStyle/>
        <a:p>
          <a:r>
            <a:rPr lang="en-US" sz="1400">
              <a:latin typeface="+mn-lt"/>
              <a:ea typeface="+mn-ea"/>
              <a:cs typeface="+mn-cs"/>
            </a:rPr>
            <a:t>Understanding Dataset</a:t>
          </a:r>
          <a:endParaRPr lang="en-US" sz="1400"/>
        </a:p>
      </dgm:t>
    </dgm:pt>
    <dgm:pt modelId="{CDCE331D-549F-4494-B789-46F08A3ADBAB}" type="parTrans" cxnId="{947B4560-9EA1-452E-9DF9-445C02EE4874}">
      <dgm:prSet/>
      <dgm:spPr/>
      <dgm:t>
        <a:bodyPr/>
        <a:lstStyle/>
        <a:p>
          <a:endParaRPr lang="en-US" sz="1400"/>
        </a:p>
      </dgm:t>
    </dgm:pt>
    <dgm:pt modelId="{2B37D52E-D666-4098-8207-A69FF273C723}" type="sibTrans" cxnId="{947B4560-9EA1-452E-9DF9-445C02EE4874}">
      <dgm:prSet/>
      <dgm:spPr/>
      <dgm:t>
        <a:bodyPr/>
        <a:lstStyle/>
        <a:p>
          <a:endParaRPr lang="en-US" sz="1400"/>
        </a:p>
      </dgm:t>
    </dgm:pt>
    <dgm:pt modelId="{F0E7EB64-DC58-4B34-A23A-9F92B2927313}">
      <dgm:prSet custT="1"/>
      <dgm:spPr/>
      <dgm:t>
        <a:bodyPr/>
        <a:lstStyle/>
        <a:p>
          <a:r>
            <a:rPr lang="en-US" sz="1400">
              <a:latin typeface="+mn-lt"/>
              <a:ea typeface="+mn-ea"/>
              <a:cs typeface="+mn-cs"/>
            </a:rPr>
            <a:t>Knowledge of Domain/Subject Matter</a:t>
          </a:r>
          <a:endParaRPr lang="en-US" sz="1400"/>
        </a:p>
      </dgm:t>
    </dgm:pt>
    <dgm:pt modelId="{1DC6A1DB-3FE4-48CA-BAF9-5604E958E135}" type="parTrans" cxnId="{E9CCB594-1B52-4831-AEEA-48FFB05CD4DD}">
      <dgm:prSet/>
      <dgm:spPr/>
      <dgm:t>
        <a:bodyPr/>
        <a:lstStyle/>
        <a:p>
          <a:endParaRPr lang="en-US" sz="1400"/>
        </a:p>
      </dgm:t>
    </dgm:pt>
    <dgm:pt modelId="{9A25B4F6-9470-438C-992F-73575DDAFF61}" type="sibTrans" cxnId="{E9CCB594-1B52-4831-AEEA-48FFB05CD4DD}">
      <dgm:prSet/>
      <dgm:spPr/>
      <dgm:t>
        <a:bodyPr/>
        <a:lstStyle/>
        <a:p>
          <a:endParaRPr lang="en-US" sz="1400"/>
        </a:p>
      </dgm:t>
    </dgm:pt>
    <dgm:pt modelId="{82E8C5FC-DE45-4DA4-AC48-C388164759AE}">
      <dgm:prSet custT="1"/>
      <dgm:spPr/>
      <dgm:t>
        <a:bodyPr/>
        <a:lstStyle/>
        <a:p>
          <a:r>
            <a:rPr lang="en-US" sz="1400">
              <a:latin typeface="+mn-lt"/>
              <a:ea typeface="+mn-ea"/>
              <a:cs typeface="+mn-cs"/>
            </a:rPr>
            <a:t>Identifying the problem/question to resolve</a:t>
          </a:r>
          <a:endParaRPr lang="en-US" sz="1400"/>
        </a:p>
      </dgm:t>
    </dgm:pt>
    <dgm:pt modelId="{2BAFD853-B05F-413E-BEB2-006684A03126}" type="parTrans" cxnId="{4B6FD7E4-B2E1-4176-B35F-4052D114761C}">
      <dgm:prSet/>
      <dgm:spPr/>
      <dgm:t>
        <a:bodyPr/>
        <a:lstStyle/>
        <a:p>
          <a:endParaRPr lang="en-US" sz="1400"/>
        </a:p>
      </dgm:t>
    </dgm:pt>
    <dgm:pt modelId="{DED06E9F-0803-4028-AF45-65FB3B87979E}" type="sibTrans" cxnId="{4B6FD7E4-B2E1-4176-B35F-4052D114761C}">
      <dgm:prSet/>
      <dgm:spPr/>
      <dgm:t>
        <a:bodyPr/>
        <a:lstStyle/>
        <a:p>
          <a:endParaRPr lang="en-US" sz="1400"/>
        </a:p>
      </dgm:t>
    </dgm:pt>
    <dgm:pt modelId="{368413E5-8BF3-4D3C-AB04-7298038D60A4}">
      <dgm:prSet custT="1"/>
      <dgm:spPr/>
      <dgm:t>
        <a:bodyPr/>
        <a:lstStyle/>
        <a:p>
          <a:r>
            <a:rPr lang="en-US" sz="1400">
              <a:latin typeface="+mn-lt"/>
              <a:ea typeface="+mn-ea"/>
              <a:cs typeface="+mn-cs"/>
            </a:rPr>
            <a:t>Incorrect selection of dataset</a:t>
          </a:r>
          <a:endParaRPr lang="en-US" sz="1400"/>
        </a:p>
      </dgm:t>
    </dgm:pt>
    <dgm:pt modelId="{A692D49C-88E8-4209-A097-64AA0A6D7427}" type="parTrans" cxnId="{CC791AEC-B1E6-44D9-A4FE-B3F16C0D1359}">
      <dgm:prSet/>
      <dgm:spPr/>
      <dgm:t>
        <a:bodyPr/>
        <a:lstStyle/>
        <a:p>
          <a:endParaRPr lang="en-US" sz="1400"/>
        </a:p>
      </dgm:t>
    </dgm:pt>
    <dgm:pt modelId="{5A84170A-883D-4110-91F9-C7290DA42215}" type="sibTrans" cxnId="{CC791AEC-B1E6-44D9-A4FE-B3F16C0D1359}">
      <dgm:prSet/>
      <dgm:spPr/>
      <dgm:t>
        <a:bodyPr/>
        <a:lstStyle/>
        <a:p>
          <a:endParaRPr lang="en-US" sz="1400"/>
        </a:p>
      </dgm:t>
    </dgm:pt>
    <dgm:pt modelId="{05134DEC-2640-4E19-B6B5-0BEC51EBD488}">
      <dgm:prSet custT="1"/>
      <dgm:spPr/>
      <dgm:t>
        <a:bodyPr/>
        <a:lstStyle/>
        <a:p>
          <a:r>
            <a:rPr lang="en-US" sz="1400" dirty="0">
              <a:latin typeface="+mn-lt"/>
              <a:ea typeface="+mn-ea"/>
              <a:cs typeface="+mn-cs"/>
            </a:rPr>
            <a:t>Incomplete data to support the model</a:t>
          </a:r>
          <a:endParaRPr lang="en-US" sz="1400" dirty="0"/>
        </a:p>
      </dgm:t>
    </dgm:pt>
    <dgm:pt modelId="{2102612F-9AE1-4EF0-BFEB-174032E688B1}" type="parTrans" cxnId="{40C3D8BA-948D-4C63-BF8F-3C6AF730C715}">
      <dgm:prSet/>
      <dgm:spPr/>
      <dgm:t>
        <a:bodyPr/>
        <a:lstStyle/>
        <a:p>
          <a:endParaRPr lang="en-US" sz="1400"/>
        </a:p>
      </dgm:t>
    </dgm:pt>
    <dgm:pt modelId="{608F2DE4-57C0-4EE4-97E0-0F1908C3B93D}" type="sibTrans" cxnId="{40C3D8BA-948D-4C63-BF8F-3C6AF730C715}">
      <dgm:prSet/>
      <dgm:spPr/>
      <dgm:t>
        <a:bodyPr/>
        <a:lstStyle/>
        <a:p>
          <a:endParaRPr lang="en-US" sz="1400"/>
        </a:p>
      </dgm:t>
    </dgm:pt>
    <dgm:pt modelId="{CFC309BD-65FB-4437-817D-7FB17D7EA11F}" type="pres">
      <dgm:prSet presAssocID="{35C03928-8D48-46F7-8B34-B9848EDC22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6FE2DA5-1A45-4F01-85F2-D499C2CEACEF}" type="pres">
      <dgm:prSet presAssocID="{98C6E959-B647-4B8C-B0CB-2D3AD0000B8A}" presName="centerShape" presStyleLbl="node0" presStyleIdx="0" presStyleCnt="1"/>
      <dgm:spPr/>
    </dgm:pt>
    <dgm:pt modelId="{83E48EC7-BF6C-4241-9CE8-E906C01A05B0}" type="pres">
      <dgm:prSet presAssocID="{D22A3838-872D-4919-BC17-4C8A7DEF2165}" presName="node" presStyleLbl="node1" presStyleIdx="0" presStyleCnt="5">
        <dgm:presLayoutVars>
          <dgm:bulletEnabled val="1"/>
        </dgm:presLayoutVars>
      </dgm:prSet>
      <dgm:spPr/>
    </dgm:pt>
    <dgm:pt modelId="{F62BEC85-09DC-40BC-AB30-634BE4B2ACAC}" type="pres">
      <dgm:prSet presAssocID="{D22A3838-872D-4919-BC17-4C8A7DEF2165}" presName="dummy" presStyleCnt="0"/>
      <dgm:spPr/>
    </dgm:pt>
    <dgm:pt modelId="{755CF710-7C61-41A1-A808-6CFDA1C2718E}" type="pres">
      <dgm:prSet presAssocID="{2B37D52E-D666-4098-8207-A69FF273C723}" presName="sibTrans" presStyleLbl="sibTrans2D1" presStyleIdx="0" presStyleCnt="5"/>
      <dgm:spPr/>
    </dgm:pt>
    <dgm:pt modelId="{7BC8FBC7-9037-4DC2-B306-1FC63D19DB55}" type="pres">
      <dgm:prSet presAssocID="{F0E7EB64-DC58-4B34-A23A-9F92B2927313}" presName="node" presStyleLbl="node1" presStyleIdx="1" presStyleCnt="5">
        <dgm:presLayoutVars>
          <dgm:bulletEnabled val="1"/>
        </dgm:presLayoutVars>
      </dgm:prSet>
      <dgm:spPr/>
    </dgm:pt>
    <dgm:pt modelId="{B28ABC3D-ABF6-46C9-8D6C-C6359F9E7496}" type="pres">
      <dgm:prSet presAssocID="{F0E7EB64-DC58-4B34-A23A-9F92B2927313}" presName="dummy" presStyleCnt="0"/>
      <dgm:spPr/>
    </dgm:pt>
    <dgm:pt modelId="{3D28D72F-49CF-4F8F-AA68-BCBB25CA1578}" type="pres">
      <dgm:prSet presAssocID="{9A25B4F6-9470-438C-992F-73575DDAFF61}" presName="sibTrans" presStyleLbl="sibTrans2D1" presStyleIdx="1" presStyleCnt="5"/>
      <dgm:spPr/>
    </dgm:pt>
    <dgm:pt modelId="{605F100B-B43A-4A46-91C7-9DDFF9B6A54A}" type="pres">
      <dgm:prSet presAssocID="{82E8C5FC-DE45-4DA4-AC48-C388164759AE}" presName="node" presStyleLbl="node1" presStyleIdx="2" presStyleCnt="5">
        <dgm:presLayoutVars>
          <dgm:bulletEnabled val="1"/>
        </dgm:presLayoutVars>
      </dgm:prSet>
      <dgm:spPr/>
    </dgm:pt>
    <dgm:pt modelId="{6ACC2C2D-9AB3-46A1-894F-8498E11B5EC1}" type="pres">
      <dgm:prSet presAssocID="{82E8C5FC-DE45-4DA4-AC48-C388164759AE}" presName="dummy" presStyleCnt="0"/>
      <dgm:spPr/>
    </dgm:pt>
    <dgm:pt modelId="{2BF230C3-4384-4E2C-B0F7-4E4B67866C1A}" type="pres">
      <dgm:prSet presAssocID="{DED06E9F-0803-4028-AF45-65FB3B87979E}" presName="sibTrans" presStyleLbl="sibTrans2D1" presStyleIdx="2" presStyleCnt="5"/>
      <dgm:spPr/>
    </dgm:pt>
    <dgm:pt modelId="{D64A1F6A-8145-43E7-A97E-511C30904232}" type="pres">
      <dgm:prSet presAssocID="{368413E5-8BF3-4D3C-AB04-7298038D60A4}" presName="node" presStyleLbl="node1" presStyleIdx="3" presStyleCnt="5">
        <dgm:presLayoutVars>
          <dgm:bulletEnabled val="1"/>
        </dgm:presLayoutVars>
      </dgm:prSet>
      <dgm:spPr/>
    </dgm:pt>
    <dgm:pt modelId="{3C86AF23-16A3-4501-BC4F-2B1546FD2C9F}" type="pres">
      <dgm:prSet presAssocID="{368413E5-8BF3-4D3C-AB04-7298038D60A4}" presName="dummy" presStyleCnt="0"/>
      <dgm:spPr/>
    </dgm:pt>
    <dgm:pt modelId="{1DFBA75F-84D8-48CF-865F-E4638C06E835}" type="pres">
      <dgm:prSet presAssocID="{5A84170A-883D-4110-91F9-C7290DA42215}" presName="sibTrans" presStyleLbl="sibTrans2D1" presStyleIdx="3" presStyleCnt="5"/>
      <dgm:spPr/>
    </dgm:pt>
    <dgm:pt modelId="{3A692C67-985A-4654-8636-721308DD0F29}" type="pres">
      <dgm:prSet presAssocID="{05134DEC-2640-4E19-B6B5-0BEC51EBD488}" presName="node" presStyleLbl="node1" presStyleIdx="4" presStyleCnt="5">
        <dgm:presLayoutVars>
          <dgm:bulletEnabled val="1"/>
        </dgm:presLayoutVars>
      </dgm:prSet>
      <dgm:spPr/>
    </dgm:pt>
    <dgm:pt modelId="{0FE2E69D-9620-4BCD-891C-79ACD942C2B0}" type="pres">
      <dgm:prSet presAssocID="{05134DEC-2640-4E19-B6B5-0BEC51EBD488}" presName="dummy" presStyleCnt="0"/>
      <dgm:spPr/>
    </dgm:pt>
    <dgm:pt modelId="{1FB79D2B-3A4B-48B7-BBA7-F06987A91236}" type="pres">
      <dgm:prSet presAssocID="{608F2DE4-57C0-4EE4-97E0-0F1908C3B93D}" presName="sibTrans" presStyleLbl="sibTrans2D1" presStyleIdx="4" presStyleCnt="5"/>
      <dgm:spPr/>
    </dgm:pt>
  </dgm:ptLst>
  <dgm:cxnLst>
    <dgm:cxn modelId="{11823708-147F-43FC-9A6A-577D2826BC48}" type="presOf" srcId="{F0E7EB64-DC58-4B34-A23A-9F92B2927313}" destId="{7BC8FBC7-9037-4DC2-B306-1FC63D19DB55}" srcOrd="0" destOrd="0" presId="urn:microsoft.com/office/officeart/2005/8/layout/radial6"/>
    <dgm:cxn modelId="{709B5323-F5DA-4904-8876-F1E6CF7F84F6}" srcId="{35C03928-8D48-46F7-8B34-B9848EDC2242}" destId="{98C6E959-B647-4B8C-B0CB-2D3AD0000B8A}" srcOrd="0" destOrd="0" parTransId="{305C281D-386F-4563-B704-4A7B46359465}" sibTransId="{79B708F3-7109-4122-9FEF-0B30A9B5294D}"/>
    <dgm:cxn modelId="{74C18229-961C-4F53-8842-4C9ACF05DE8A}" type="presOf" srcId="{05134DEC-2640-4E19-B6B5-0BEC51EBD488}" destId="{3A692C67-985A-4654-8636-721308DD0F29}" srcOrd="0" destOrd="0" presId="urn:microsoft.com/office/officeart/2005/8/layout/radial6"/>
    <dgm:cxn modelId="{947B4560-9EA1-452E-9DF9-445C02EE4874}" srcId="{98C6E959-B647-4B8C-B0CB-2D3AD0000B8A}" destId="{D22A3838-872D-4919-BC17-4C8A7DEF2165}" srcOrd="0" destOrd="0" parTransId="{CDCE331D-549F-4494-B789-46F08A3ADBAB}" sibTransId="{2B37D52E-D666-4098-8207-A69FF273C723}"/>
    <dgm:cxn modelId="{BD687962-A110-4E92-B484-E0DE2B0DEFE6}" type="presOf" srcId="{368413E5-8BF3-4D3C-AB04-7298038D60A4}" destId="{D64A1F6A-8145-43E7-A97E-511C30904232}" srcOrd="0" destOrd="0" presId="urn:microsoft.com/office/officeart/2005/8/layout/radial6"/>
    <dgm:cxn modelId="{2E963A64-F1D4-43F7-B7D9-5969B3EA2F0F}" type="presOf" srcId="{2B37D52E-D666-4098-8207-A69FF273C723}" destId="{755CF710-7C61-41A1-A808-6CFDA1C2718E}" srcOrd="0" destOrd="0" presId="urn:microsoft.com/office/officeart/2005/8/layout/radial6"/>
    <dgm:cxn modelId="{53CC8986-1119-43BC-ADC1-3D8764D02DC7}" type="presOf" srcId="{35C03928-8D48-46F7-8B34-B9848EDC2242}" destId="{CFC309BD-65FB-4437-817D-7FB17D7EA11F}" srcOrd="0" destOrd="0" presId="urn:microsoft.com/office/officeart/2005/8/layout/radial6"/>
    <dgm:cxn modelId="{3AC1F386-4949-4913-9B91-7115ABE0F239}" type="presOf" srcId="{82E8C5FC-DE45-4DA4-AC48-C388164759AE}" destId="{605F100B-B43A-4A46-91C7-9DDFF9B6A54A}" srcOrd="0" destOrd="0" presId="urn:microsoft.com/office/officeart/2005/8/layout/radial6"/>
    <dgm:cxn modelId="{25CBE592-DC68-4E0E-AD0D-4E278CCDC1E2}" type="presOf" srcId="{DED06E9F-0803-4028-AF45-65FB3B87979E}" destId="{2BF230C3-4384-4E2C-B0F7-4E4B67866C1A}" srcOrd="0" destOrd="0" presId="urn:microsoft.com/office/officeart/2005/8/layout/radial6"/>
    <dgm:cxn modelId="{E9CCB594-1B52-4831-AEEA-48FFB05CD4DD}" srcId="{98C6E959-B647-4B8C-B0CB-2D3AD0000B8A}" destId="{F0E7EB64-DC58-4B34-A23A-9F92B2927313}" srcOrd="1" destOrd="0" parTransId="{1DC6A1DB-3FE4-48CA-BAF9-5604E958E135}" sibTransId="{9A25B4F6-9470-438C-992F-73575DDAFF61}"/>
    <dgm:cxn modelId="{963A689E-0B97-4A6E-B255-F4EF0AFA9EFD}" type="presOf" srcId="{9A25B4F6-9470-438C-992F-73575DDAFF61}" destId="{3D28D72F-49CF-4F8F-AA68-BCBB25CA1578}" srcOrd="0" destOrd="0" presId="urn:microsoft.com/office/officeart/2005/8/layout/radial6"/>
    <dgm:cxn modelId="{0DE7F9A3-888D-4D60-9634-E3587D7ED753}" type="presOf" srcId="{5A84170A-883D-4110-91F9-C7290DA42215}" destId="{1DFBA75F-84D8-48CF-865F-E4638C06E835}" srcOrd="0" destOrd="0" presId="urn:microsoft.com/office/officeart/2005/8/layout/radial6"/>
    <dgm:cxn modelId="{40C3D8BA-948D-4C63-BF8F-3C6AF730C715}" srcId="{98C6E959-B647-4B8C-B0CB-2D3AD0000B8A}" destId="{05134DEC-2640-4E19-B6B5-0BEC51EBD488}" srcOrd="4" destOrd="0" parTransId="{2102612F-9AE1-4EF0-BFEB-174032E688B1}" sibTransId="{608F2DE4-57C0-4EE4-97E0-0F1908C3B93D}"/>
    <dgm:cxn modelId="{056FD4E0-CCFB-4B53-BD6A-648C05187FE1}" type="presOf" srcId="{98C6E959-B647-4B8C-B0CB-2D3AD0000B8A}" destId="{46FE2DA5-1A45-4F01-85F2-D499C2CEACEF}" srcOrd="0" destOrd="0" presId="urn:microsoft.com/office/officeart/2005/8/layout/radial6"/>
    <dgm:cxn modelId="{D25691E2-2ABC-4D1B-877D-8AF866E9B4A1}" type="presOf" srcId="{608F2DE4-57C0-4EE4-97E0-0F1908C3B93D}" destId="{1FB79D2B-3A4B-48B7-BBA7-F06987A91236}" srcOrd="0" destOrd="0" presId="urn:microsoft.com/office/officeart/2005/8/layout/radial6"/>
    <dgm:cxn modelId="{4B6FD7E4-B2E1-4176-B35F-4052D114761C}" srcId="{98C6E959-B647-4B8C-B0CB-2D3AD0000B8A}" destId="{82E8C5FC-DE45-4DA4-AC48-C388164759AE}" srcOrd="2" destOrd="0" parTransId="{2BAFD853-B05F-413E-BEB2-006684A03126}" sibTransId="{DED06E9F-0803-4028-AF45-65FB3B87979E}"/>
    <dgm:cxn modelId="{5E5610EB-E0E3-4870-A517-F6C7DE3B346B}" type="presOf" srcId="{D22A3838-872D-4919-BC17-4C8A7DEF2165}" destId="{83E48EC7-BF6C-4241-9CE8-E906C01A05B0}" srcOrd="0" destOrd="0" presId="urn:microsoft.com/office/officeart/2005/8/layout/radial6"/>
    <dgm:cxn modelId="{CC791AEC-B1E6-44D9-A4FE-B3F16C0D1359}" srcId="{98C6E959-B647-4B8C-B0CB-2D3AD0000B8A}" destId="{368413E5-8BF3-4D3C-AB04-7298038D60A4}" srcOrd="3" destOrd="0" parTransId="{A692D49C-88E8-4209-A097-64AA0A6D7427}" sibTransId="{5A84170A-883D-4110-91F9-C7290DA42215}"/>
    <dgm:cxn modelId="{C3C1DE96-D62E-41C6-AADD-DB0197577BDB}" type="presParOf" srcId="{CFC309BD-65FB-4437-817D-7FB17D7EA11F}" destId="{46FE2DA5-1A45-4F01-85F2-D499C2CEACEF}" srcOrd="0" destOrd="0" presId="urn:microsoft.com/office/officeart/2005/8/layout/radial6"/>
    <dgm:cxn modelId="{9B4234E9-1B20-4A6D-B7F9-A7AD6AE45299}" type="presParOf" srcId="{CFC309BD-65FB-4437-817D-7FB17D7EA11F}" destId="{83E48EC7-BF6C-4241-9CE8-E906C01A05B0}" srcOrd="1" destOrd="0" presId="urn:microsoft.com/office/officeart/2005/8/layout/radial6"/>
    <dgm:cxn modelId="{39D02C47-173E-405B-958D-EDA410A44445}" type="presParOf" srcId="{CFC309BD-65FB-4437-817D-7FB17D7EA11F}" destId="{F62BEC85-09DC-40BC-AB30-634BE4B2ACAC}" srcOrd="2" destOrd="0" presId="urn:microsoft.com/office/officeart/2005/8/layout/radial6"/>
    <dgm:cxn modelId="{AEBCCA6A-5632-49C2-A055-52548A514E7D}" type="presParOf" srcId="{CFC309BD-65FB-4437-817D-7FB17D7EA11F}" destId="{755CF710-7C61-41A1-A808-6CFDA1C2718E}" srcOrd="3" destOrd="0" presId="urn:microsoft.com/office/officeart/2005/8/layout/radial6"/>
    <dgm:cxn modelId="{2BF13F5A-6C2A-4FF1-8E89-16552828E0DE}" type="presParOf" srcId="{CFC309BD-65FB-4437-817D-7FB17D7EA11F}" destId="{7BC8FBC7-9037-4DC2-B306-1FC63D19DB55}" srcOrd="4" destOrd="0" presId="urn:microsoft.com/office/officeart/2005/8/layout/radial6"/>
    <dgm:cxn modelId="{9CD46CB4-622C-4B92-83C3-64FF3A54C386}" type="presParOf" srcId="{CFC309BD-65FB-4437-817D-7FB17D7EA11F}" destId="{B28ABC3D-ABF6-46C9-8D6C-C6359F9E7496}" srcOrd="5" destOrd="0" presId="urn:microsoft.com/office/officeart/2005/8/layout/radial6"/>
    <dgm:cxn modelId="{C9543295-D848-43E3-A673-A9164D1A150B}" type="presParOf" srcId="{CFC309BD-65FB-4437-817D-7FB17D7EA11F}" destId="{3D28D72F-49CF-4F8F-AA68-BCBB25CA1578}" srcOrd="6" destOrd="0" presId="urn:microsoft.com/office/officeart/2005/8/layout/radial6"/>
    <dgm:cxn modelId="{C92DB256-9420-4DF8-B8CA-77C4C1B42325}" type="presParOf" srcId="{CFC309BD-65FB-4437-817D-7FB17D7EA11F}" destId="{605F100B-B43A-4A46-91C7-9DDFF9B6A54A}" srcOrd="7" destOrd="0" presId="urn:microsoft.com/office/officeart/2005/8/layout/radial6"/>
    <dgm:cxn modelId="{3C5A4276-35F9-426B-826F-C9C7A350CBBD}" type="presParOf" srcId="{CFC309BD-65FB-4437-817D-7FB17D7EA11F}" destId="{6ACC2C2D-9AB3-46A1-894F-8498E11B5EC1}" srcOrd="8" destOrd="0" presId="urn:microsoft.com/office/officeart/2005/8/layout/radial6"/>
    <dgm:cxn modelId="{E56B59B3-C244-449B-AA28-41FCE78E38E8}" type="presParOf" srcId="{CFC309BD-65FB-4437-817D-7FB17D7EA11F}" destId="{2BF230C3-4384-4E2C-B0F7-4E4B67866C1A}" srcOrd="9" destOrd="0" presId="urn:microsoft.com/office/officeart/2005/8/layout/radial6"/>
    <dgm:cxn modelId="{5AB900A7-D20B-4C1E-95DC-9278A978153D}" type="presParOf" srcId="{CFC309BD-65FB-4437-817D-7FB17D7EA11F}" destId="{D64A1F6A-8145-43E7-A97E-511C30904232}" srcOrd="10" destOrd="0" presId="urn:microsoft.com/office/officeart/2005/8/layout/radial6"/>
    <dgm:cxn modelId="{AE6BD9C2-B0FC-4945-BE1F-492C85B3CA65}" type="presParOf" srcId="{CFC309BD-65FB-4437-817D-7FB17D7EA11F}" destId="{3C86AF23-16A3-4501-BC4F-2B1546FD2C9F}" srcOrd="11" destOrd="0" presId="urn:microsoft.com/office/officeart/2005/8/layout/radial6"/>
    <dgm:cxn modelId="{943EE213-D7FF-41F1-A11A-818B59056013}" type="presParOf" srcId="{CFC309BD-65FB-4437-817D-7FB17D7EA11F}" destId="{1DFBA75F-84D8-48CF-865F-E4638C06E835}" srcOrd="12" destOrd="0" presId="urn:microsoft.com/office/officeart/2005/8/layout/radial6"/>
    <dgm:cxn modelId="{D6957818-824B-4F74-A2AE-1D69BF09CA74}" type="presParOf" srcId="{CFC309BD-65FB-4437-817D-7FB17D7EA11F}" destId="{3A692C67-985A-4654-8636-721308DD0F29}" srcOrd="13" destOrd="0" presId="urn:microsoft.com/office/officeart/2005/8/layout/radial6"/>
    <dgm:cxn modelId="{B3D1FD22-E987-4CF9-9D8E-BF716279D550}" type="presParOf" srcId="{CFC309BD-65FB-4437-817D-7FB17D7EA11F}" destId="{0FE2E69D-9620-4BCD-891C-79ACD942C2B0}" srcOrd="14" destOrd="0" presId="urn:microsoft.com/office/officeart/2005/8/layout/radial6"/>
    <dgm:cxn modelId="{41F143FD-F6C1-4814-B71A-39C029C3EAB5}" type="presParOf" srcId="{CFC309BD-65FB-4437-817D-7FB17D7EA11F}" destId="{1FB79D2B-3A4B-48B7-BBA7-F06987A91236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C9E9D6-47E1-4641-97C9-E373F1B8BCC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9E3037-4648-449B-9F56-F29A365D26A0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8DAC713D-E1A5-4B2E-9BE5-F8A6E021A747}" type="parTrans" cxnId="{B5C9FE87-10D9-496D-9FE0-8040D9AE8DBB}">
      <dgm:prSet/>
      <dgm:spPr/>
      <dgm:t>
        <a:bodyPr/>
        <a:lstStyle/>
        <a:p>
          <a:endParaRPr lang="en-US"/>
        </a:p>
      </dgm:t>
    </dgm:pt>
    <dgm:pt modelId="{84FDF5F6-009C-495C-8EB3-00203E0C9E26}" type="sibTrans" cxnId="{B5C9FE87-10D9-496D-9FE0-8040D9AE8DBB}">
      <dgm:prSet/>
      <dgm:spPr/>
      <dgm:t>
        <a:bodyPr/>
        <a:lstStyle/>
        <a:p>
          <a:endParaRPr lang="en-US"/>
        </a:p>
      </dgm:t>
    </dgm:pt>
    <dgm:pt modelId="{57F85273-9E81-40A7-843D-6A1BF27BF42A}">
      <dgm:prSet phldrT="[Text]"/>
      <dgm:spPr/>
      <dgm:t>
        <a:bodyPr/>
        <a:lstStyle/>
        <a:p>
          <a:r>
            <a:rPr lang="en-US" dirty="0"/>
            <a:t>Connecting to cloud Database</a:t>
          </a:r>
        </a:p>
      </dgm:t>
    </dgm:pt>
    <dgm:pt modelId="{8CE30F53-2A69-477A-8C3B-9E5BC4A2A277}" type="parTrans" cxnId="{4284E9FD-ACF8-448C-8E0D-173BF1737E58}">
      <dgm:prSet/>
      <dgm:spPr/>
      <dgm:t>
        <a:bodyPr/>
        <a:lstStyle/>
        <a:p>
          <a:endParaRPr lang="en-US"/>
        </a:p>
      </dgm:t>
    </dgm:pt>
    <dgm:pt modelId="{D5AAB83F-9946-42AC-BA25-C0EFBB7BD3F5}" type="sibTrans" cxnId="{4284E9FD-ACF8-448C-8E0D-173BF1737E58}">
      <dgm:prSet/>
      <dgm:spPr/>
      <dgm:t>
        <a:bodyPr/>
        <a:lstStyle/>
        <a:p>
          <a:endParaRPr lang="en-US"/>
        </a:p>
      </dgm:t>
    </dgm:pt>
    <dgm:pt modelId="{16119B2E-7268-465A-B40D-E0A427BE4BE6}">
      <dgm:prSet phldrT="[Text]"/>
      <dgm:spPr/>
      <dgm:t>
        <a:bodyPr/>
        <a:lstStyle/>
        <a:p>
          <a:r>
            <a:rPr lang="en-US" dirty="0"/>
            <a:t>Maintaining a backup of data</a:t>
          </a:r>
        </a:p>
      </dgm:t>
    </dgm:pt>
    <dgm:pt modelId="{AC6E8A91-03B4-4CC4-ADCC-DD06A5B2630A}" type="parTrans" cxnId="{6347A96E-57A4-494F-A281-1FF51C55669E}">
      <dgm:prSet/>
      <dgm:spPr/>
      <dgm:t>
        <a:bodyPr/>
        <a:lstStyle/>
        <a:p>
          <a:endParaRPr lang="en-US"/>
        </a:p>
      </dgm:t>
    </dgm:pt>
    <dgm:pt modelId="{1D403DB5-1246-40C1-9594-71CED0D73730}" type="sibTrans" cxnId="{6347A96E-57A4-494F-A281-1FF51C55669E}">
      <dgm:prSet/>
      <dgm:spPr/>
      <dgm:t>
        <a:bodyPr/>
        <a:lstStyle/>
        <a:p>
          <a:endParaRPr lang="en-US"/>
        </a:p>
      </dgm:t>
    </dgm:pt>
    <dgm:pt modelId="{26DA7BE7-66BE-49F7-92ED-275EE26FAE0C}">
      <dgm:prSet phldrT="[Text]"/>
      <dgm:spPr/>
      <dgm:t>
        <a:bodyPr/>
        <a:lstStyle/>
        <a:p>
          <a:r>
            <a:rPr lang="en-US" dirty="0"/>
            <a:t>Git hub</a:t>
          </a:r>
        </a:p>
      </dgm:t>
    </dgm:pt>
    <dgm:pt modelId="{764ABB24-7012-4EC9-B569-33984F1FFAE2}" type="parTrans" cxnId="{01A1813C-2411-4D19-A543-D86F1426EFFC}">
      <dgm:prSet/>
      <dgm:spPr/>
      <dgm:t>
        <a:bodyPr/>
        <a:lstStyle/>
        <a:p>
          <a:endParaRPr lang="en-US"/>
        </a:p>
      </dgm:t>
    </dgm:pt>
    <dgm:pt modelId="{38EBAFB2-3E34-4553-BB2F-CF455E1E9908}" type="sibTrans" cxnId="{01A1813C-2411-4D19-A543-D86F1426EFFC}">
      <dgm:prSet/>
      <dgm:spPr/>
      <dgm:t>
        <a:bodyPr/>
        <a:lstStyle/>
        <a:p>
          <a:endParaRPr lang="en-US"/>
        </a:p>
      </dgm:t>
    </dgm:pt>
    <dgm:pt modelId="{EC572614-54AA-4B28-B439-936871AB1FE9}">
      <dgm:prSet phldrT="[Text]"/>
      <dgm:spPr/>
      <dgm:t>
        <a:bodyPr/>
        <a:lstStyle/>
        <a:p>
          <a:r>
            <a:rPr lang="en-US" dirty="0"/>
            <a:t>Knowledge of basic functions of </a:t>
          </a:r>
          <a:r>
            <a:rPr lang="en-US" dirty="0" err="1"/>
            <a:t>Github</a:t>
          </a:r>
          <a:endParaRPr lang="en-US" dirty="0"/>
        </a:p>
      </dgm:t>
    </dgm:pt>
    <dgm:pt modelId="{CC1901FA-6ED4-41D4-A8B0-AE300D958842}" type="parTrans" cxnId="{E12CDD2C-C88C-40C4-A49B-FEF63BAA3A98}">
      <dgm:prSet/>
      <dgm:spPr/>
      <dgm:t>
        <a:bodyPr/>
        <a:lstStyle/>
        <a:p>
          <a:endParaRPr lang="en-US"/>
        </a:p>
      </dgm:t>
    </dgm:pt>
    <dgm:pt modelId="{2D089FF2-EE23-41DE-8908-490E492CCC21}" type="sibTrans" cxnId="{E12CDD2C-C88C-40C4-A49B-FEF63BAA3A98}">
      <dgm:prSet/>
      <dgm:spPr/>
      <dgm:t>
        <a:bodyPr/>
        <a:lstStyle/>
        <a:p>
          <a:endParaRPr lang="en-US"/>
        </a:p>
      </dgm:t>
    </dgm:pt>
    <dgm:pt modelId="{DA9172D2-FF22-4254-8487-63F4FEE2500E}">
      <dgm:prSet phldrT="[Text]"/>
      <dgm:spPr/>
      <dgm:t>
        <a:bodyPr/>
        <a:lstStyle/>
        <a:p>
          <a:r>
            <a:rPr lang="en-US" dirty="0"/>
            <a:t>Maintain a clean repository</a:t>
          </a:r>
        </a:p>
      </dgm:t>
    </dgm:pt>
    <dgm:pt modelId="{8BB11F75-535E-4B67-A51E-2304BFA33FAE}" type="parTrans" cxnId="{9C993D69-F31D-4463-AA2E-89B2C786B6A2}">
      <dgm:prSet/>
      <dgm:spPr/>
      <dgm:t>
        <a:bodyPr/>
        <a:lstStyle/>
        <a:p>
          <a:endParaRPr lang="en-US"/>
        </a:p>
      </dgm:t>
    </dgm:pt>
    <dgm:pt modelId="{93CD44A0-6F5A-4591-B2F5-E711A1A8E1AC}" type="sibTrans" cxnId="{9C993D69-F31D-4463-AA2E-89B2C786B6A2}">
      <dgm:prSet/>
      <dgm:spPr/>
      <dgm:t>
        <a:bodyPr/>
        <a:lstStyle/>
        <a:p>
          <a:endParaRPr lang="en-US"/>
        </a:p>
      </dgm:t>
    </dgm:pt>
    <dgm:pt modelId="{C6C969A1-E567-4A4C-8FE2-79E9D5CD60F3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3F4FD950-8EE2-4E49-8F56-8C41F25C4C6A}" type="parTrans" cxnId="{C00423D4-21C2-4EF9-A8E7-889C5C078166}">
      <dgm:prSet/>
      <dgm:spPr/>
      <dgm:t>
        <a:bodyPr/>
        <a:lstStyle/>
        <a:p>
          <a:endParaRPr lang="en-US"/>
        </a:p>
      </dgm:t>
    </dgm:pt>
    <dgm:pt modelId="{40E841FF-ECDC-48A5-856A-D54195DC7105}" type="sibTrans" cxnId="{C00423D4-21C2-4EF9-A8E7-889C5C078166}">
      <dgm:prSet/>
      <dgm:spPr/>
      <dgm:t>
        <a:bodyPr/>
        <a:lstStyle/>
        <a:p>
          <a:endParaRPr lang="en-US"/>
        </a:p>
      </dgm:t>
    </dgm:pt>
    <dgm:pt modelId="{9805884B-6CB3-46A1-94F2-399CCEB7BD8B}">
      <dgm:prSet phldrT="[Text]"/>
      <dgm:spPr/>
      <dgm:t>
        <a:bodyPr/>
        <a:lstStyle/>
        <a:p>
          <a:r>
            <a:rPr lang="en-US" dirty="0"/>
            <a:t>Deciding Models based on Input Data</a:t>
          </a:r>
        </a:p>
      </dgm:t>
    </dgm:pt>
    <dgm:pt modelId="{5635343F-8A48-4DF0-B758-0715B0157D44}" type="parTrans" cxnId="{3046D297-5E4A-4C32-8AA6-275A15DD2BB3}">
      <dgm:prSet/>
      <dgm:spPr/>
      <dgm:t>
        <a:bodyPr/>
        <a:lstStyle/>
        <a:p>
          <a:endParaRPr lang="en-US"/>
        </a:p>
      </dgm:t>
    </dgm:pt>
    <dgm:pt modelId="{4B6C5C7F-150A-4BE2-97B0-6C8545BE0AE4}" type="sibTrans" cxnId="{3046D297-5E4A-4C32-8AA6-275A15DD2BB3}">
      <dgm:prSet/>
      <dgm:spPr/>
      <dgm:t>
        <a:bodyPr/>
        <a:lstStyle/>
        <a:p>
          <a:endParaRPr lang="en-US"/>
        </a:p>
      </dgm:t>
    </dgm:pt>
    <dgm:pt modelId="{761723C7-ED2B-4E30-A4BF-5A43A95C5C33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9398BB30-EA40-45D1-AB07-6D451E903B72}" type="parTrans" cxnId="{D00C6344-63CB-4C64-BC7E-56AEED77801B}">
      <dgm:prSet/>
      <dgm:spPr/>
      <dgm:t>
        <a:bodyPr/>
        <a:lstStyle/>
        <a:p>
          <a:endParaRPr lang="en-US"/>
        </a:p>
      </dgm:t>
    </dgm:pt>
    <dgm:pt modelId="{C9C55BC2-EA4F-49B4-9F3B-879DCFB6BB53}" type="sibTrans" cxnId="{D00C6344-63CB-4C64-BC7E-56AEED77801B}">
      <dgm:prSet/>
      <dgm:spPr/>
      <dgm:t>
        <a:bodyPr/>
        <a:lstStyle/>
        <a:p>
          <a:endParaRPr lang="en-US"/>
        </a:p>
      </dgm:t>
    </dgm:pt>
    <dgm:pt modelId="{1FFF9DE7-B081-41E9-9907-9CD24D3FC1D8}">
      <dgm:prSet phldrT="[Text]"/>
      <dgm:spPr/>
      <dgm:t>
        <a:bodyPr/>
        <a:lstStyle/>
        <a:p>
          <a:r>
            <a:rPr lang="en-US" dirty="0"/>
            <a:t>Reading the value of each data point in the graph</a:t>
          </a:r>
        </a:p>
      </dgm:t>
    </dgm:pt>
    <dgm:pt modelId="{39EF064F-AB69-49F7-9A20-D93576208C1D}" type="parTrans" cxnId="{58AC4385-5E30-4E8D-ABEA-CCC3467FFFE3}">
      <dgm:prSet/>
      <dgm:spPr/>
      <dgm:t>
        <a:bodyPr/>
        <a:lstStyle/>
        <a:p>
          <a:endParaRPr lang="en-US"/>
        </a:p>
      </dgm:t>
    </dgm:pt>
    <dgm:pt modelId="{F93DB8D9-90E3-4C30-8E80-4F41D2AFCB49}" type="sibTrans" cxnId="{58AC4385-5E30-4E8D-ABEA-CCC3467FFFE3}">
      <dgm:prSet/>
      <dgm:spPr/>
      <dgm:t>
        <a:bodyPr/>
        <a:lstStyle/>
        <a:p>
          <a:endParaRPr lang="en-US"/>
        </a:p>
      </dgm:t>
    </dgm:pt>
    <dgm:pt modelId="{815F32B0-668D-47A0-B465-C2527C040A2B}">
      <dgm:prSet phldrT="[Text]"/>
      <dgm:spPr/>
      <dgm:t>
        <a:bodyPr/>
        <a:lstStyle/>
        <a:p>
          <a:r>
            <a:rPr lang="en-US" dirty="0"/>
            <a:t>To compare the outcome using different ML model with more feature selection</a:t>
          </a:r>
        </a:p>
      </dgm:t>
    </dgm:pt>
    <dgm:pt modelId="{F1E6A9B8-BCC6-413A-A5C0-046A0A2C0A4F}" type="parTrans" cxnId="{C2F49979-963F-4BB1-979D-DF8A9B14FCEF}">
      <dgm:prSet/>
      <dgm:spPr/>
      <dgm:t>
        <a:bodyPr/>
        <a:lstStyle/>
        <a:p>
          <a:endParaRPr lang="en-US"/>
        </a:p>
      </dgm:t>
    </dgm:pt>
    <dgm:pt modelId="{0C9E5BAE-54C9-436E-8910-2C04E15DACD5}" type="sibTrans" cxnId="{C2F49979-963F-4BB1-979D-DF8A9B14FCEF}">
      <dgm:prSet/>
      <dgm:spPr/>
      <dgm:t>
        <a:bodyPr/>
        <a:lstStyle/>
        <a:p>
          <a:endParaRPr lang="en-US"/>
        </a:p>
      </dgm:t>
    </dgm:pt>
    <dgm:pt modelId="{D7928A0B-5A8B-4A33-B56C-C937061DA3D4}">
      <dgm:prSet phldrT="[Text]"/>
      <dgm:spPr/>
      <dgm:t>
        <a:bodyPr/>
        <a:lstStyle/>
        <a:p>
          <a:r>
            <a:rPr lang="en-US" dirty="0"/>
            <a:t>Datapoint value significance vary based on domain of dataset</a:t>
          </a:r>
        </a:p>
      </dgm:t>
    </dgm:pt>
    <dgm:pt modelId="{13D17D3E-E341-4D72-B7B5-6F3B2F1AF2A8}" type="parTrans" cxnId="{784DA054-A4C4-4AF8-923D-F7F40832B544}">
      <dgm:prSet/>
      <dgm:spPr/>
      <dgm:t>
        <a:bodyPr/>
        <a:lstStyle/>
        <a:p>
          <a:endParaRPr lang="en-US"/>
        </a:p>
      </dgm:t>
    </dgm:pt>
    <dgm:pt modelId="{C5FA3CF0-B760-498E-97E3-E8D944CE5250}" type="sibTrans" cxnId="{784DA054-A4C4-4AF8-923D-F7F40832B544}">
      <dgm:prSet/>
      <dgm:spPr/>
      <dgm:t>
        <a:bodyPr/>
        <a:lstStyle/>
        <a:p>
          <a:endParaRPr lang="en-US"/>
        </a:p>
      </dgm:t>
    </dgm:pt>
    <dgm:pt modelId="{AA343D14-85F7-4D52-89EB-179BF02E27B5}">
      <dgm:prSet phldrT="[Text]"/>
      <dgm:spPr/>
      <dgm:t>
        <a:bodyPr/>
        <a:lstStyle/>
        <a:p>
          <a:pPr>
            <a:buSzPts val="1400"/>
            <a:buFont typeface="Arial" panose="020B0604020202020204" pitchFamily="34" charset="0"/>
            <a:buChar char="•"/>
          </a:pPr>
          <a:r>
            <a:rPr lang="en-US" dirty="0"/>
            <a:t> Include Male Heart Disease data to add more dimension to the analysis.</a:t>
          </a:r>
        </a:p>
      </dgm:t>
    </dgm:pt>
    <dgm:pt modelId="{A2E1FA17-A20F-4F97-BCF0-05309ABA7A10}" type="parTrans" cxnId="{7D7381DA-8DE3-4029-9D0A-271F6CA2E059}">
      <dgm:prSet/>
      <dgm:spPr/>
      <dgm:t>
        <a:bodyPr/>
        <a:lstStyle/>
        <a:p>
          <a:endParaRPr lang="en-US"/>
        </a:p>
      </dgm:t>
    </dgm:pt>
    <dgm:pt modelId="{C6F99C43-FE65-49DB-A957-D617305ADCEA}" type="sibTrans" cxnId="{7D7381DA-8DE3-4029-9D0A-271F6CA2E059}">
      <dgm:prSet/>
      <dgm:spPr/>
      <dgm:t>
        <a:bodyPr/>
        <a:lstStyle/>
        <a:p>
          <a:endParaRPr lang="en-US"/>
        </a:p>
      </dgm:t>
    </dgm:pt>
    <dgm:pt modelId="{91FEF19A-3A0D-40E5-B302-3E4818E76C70}">
      <dgm:prSet/>
      <dgm:spPr/>
      <dgm:t>
        <a:bodyPr/>
        <a:lstStyle/>
        <a:p>
          <a:r>
            <a:rPr lang="en-US" dirty="0"/>
            <a:t>Further address Class Imbalance issues before trying other Machine learning Methods.</a:t>
          </a:r>
        </a:p>
      </dgm:t>
    </dgm:pt>
    <dgm:pt modelId="{F224F539-E024-4C4C-BD8B-1B479D9D217F}" type="parTrans" cxnId="{EADECE2A-1434-43BD-A681-322161B6FD84}">
      <dgm:prSet/>
      <dgm:spPr/>
      <dgm:t>
        <a:bodyPr/>
        <a:lstStyle/>
        <a:p>
          <a:endParaRPr lang="en-US"/>
        </a:p>
      </dgm:t>
    </dgm:pt>
    <dgm:pt modelId="{02B43BB2-84DB-4693-B78E-914D7CD9D8D2}" type="sibTrans" cxnId="{EADECE2A-1434-43BD-A681-322161B6FD84}">
      <dgm:prSet/>
      <dgm:spPr/>
      <dgm:t>
        <a:bodyPr/>
        <a:lstStyle/>
        <a:p>
          <a:endParaRPr lang="en-US"/>
        </a:p>
      </dgm:t>
    </dgm:pt>
    <dgm:pt modelId="{978D8DA0-8C2A-420D-B550-B04D7FD03F6C}">
      <dgm:prSet/>
      <dgm:spPr/>
      <dgm:t>
        <a:bodyPr/>
        <a:lstStyle/>
        <a:p>
          <a:r>
            <a:rPr lang="en-US" dirty="0"/>
            <a:t>Attempt to get a better Recall score along with Accuracy </a:t>
          </a:r>
        </a:p>
      </dgm:t>
    </dgm:pt>
    <dgm:pt modelId="{68E9560D-F6C3-483B-8C73-F962A3817FD8}" type="parTrans" cxnId="{72B47F08-13DA-41D4-AC82-30753F61F0F9}">
      <dgm:prSet/>
      <dgm:spPr/>
      <dgm:t>
        <a:bodyPr/>
        <a:lstStyle/>
        <a:p>
          <a:endParaRPr lang="en-US"/>
        </a:p>
      </dgm:t>
    </dgm:pt>
    <dgm:pt modelId="{82E331DF-23B6-4468-B57D-80B0C2A566D9}" type="sibTrans" cxnId="{72B47F08-13DA-41D4-AC82-30753F61F0F9}">
      <dgm:prSet/>
      <dgm:spPr/>
      <dgm:t>
        <a:bodyPr/>
        <a:lstStyle/>
        <a:p>
          <a:endParaRPr lang="en-US"/>
        </a:p>
      </dgm:t>
    </dgm:pt>
    <dgm:pt modelId="{A52F9340-23AD-4920-8FD0-D1D9C2DCD7FB}">
      <dgm:prSet/>
      <dgm:spPr/>
      <dgm:t>
        <a:bodyPr/>
        <a:lstStyle/>
        <a:p>
          <a:r>
            <a:rPr lang="en-US" dirty="0"/>
            <a:t>Consider other machine learning Models such as simple Neural networks</a:t>
          </a:r>
        </a:p>
      </dgm:t>
    </dgm:pt>
    <dgm:pt modelId="{014BE2CF-7465-4394-9BF9-1D8B9492DF7F}" type="parTrans" cxnId="{FACDDF7C-BE79-48DA-AA86-4F8C961B1A9D}">
      <dgm:prSet/>
      <dgm:spPr/>
      <dgm:t>
        <a:bodyPr/>
        <a:lstStyle/>
        <a:p>
          <a:endParaRPr lang="en-US"/>
        </a:p>
      </dgm:t>
    </dgm:pt>
    <dgm:pt modelId="{1D30F6B2-F6D0-4106-A8F1-25FB0F8C6C6B}" type="sibTrans" cxnId="{FACDDF7C-BE79-48DA-AA86-4F8C961B1A9D}">
      <dgm:prSet/>
      <dgm:spPr/>
      <dgm:t>
        <a:bodyPr/>
        <a:lstStyle/>
        <a:p>
          <a:endParaRPr lang="en-US"/>
        </a:p>
      </dgm:t>
    </dgm:pt>
    <dgm:pt modelId="{6B3B3E8A-3558-4E29-8923-C55922437A65}">
      <dgm:prSet phldrT="[Text]"/>
      <dgm:spPr/>
      <dgm:t>
        <a:bodyPr/>
        <a:lstStyle/>
        <a:p>
          <a:r>
            <a:rPr lang="en-US" dirty="0"/>
            <a:t>Reading datapoint and using the correct datatype for changes/enhancement/visualization</a:t>
          </a:r>
        </a:p>
      </dgm:t>
    </dgm:pt>
    <dgm:pt modelId="{C00179A7-80F1-4535-86F1-2C72391278F7}" type="parTrans" cxnId="{13B4125B-6253-47AA-9F0E-8748AA9E716E}">
      <dgm:prSet/>
      <dgm:spPr/>
    </dgm:pt>
    <dgm:pt modelId="{155365A6-341F-47E4-8FF8-6CBC3778FCE4}" type="sibTrans" cxnId="{13B4125B-6253-47AA-9F0E-8748AA9E716E}">
      <dgm:prSet/>
      <dgm:spPr/>
    </dgm:pt>
    <dgm:pt modelId="{4D1CBDD6-9C24-47EA-BDE5-3B1DDFD70AD2}">
      <dgm:prSet phldrT="[Text]"/>
      <dgm:spPr/>
      <dgm:t>
        <a:bodyPr/>
        <a:lstStyle/>
        <a:p>
          <a:r>
            <a:rPr lang="en-US" dirty="0"/>
            <a:t>Highlight data which is statistically significant and more weightage for visualization and predicting models</a:t>
          </a:r>
        </a:p>
      </dgm:t>
    </dgm:pt>
    <dgm:pt modelId="{9A9C3264-33A1-46E2-8825-56AE9F9060A1}" type="parTrans" cxnId="{9EDA2525-9C00-4473-AAA9-CDA2F1554CD8}">
      <dgm:prSet/>
      <dgm:spPr/>
    </dgm:pt>
    <dgm:pt modelId="{7E1D1B25-5641-44F1-A828-BDCF75D62E59}" type="sibTrans" cxnId="{9EDA2525-9C00-4473-AAA9-CDA2F1554CD8}">
      <dgm:prSet/>
      <dgm:spPr/>
    </dgm:pt>
    <dgm:pt modelId="{72533182-2BC3-4B33-A64F-383554D6C10E}">
      <dgm:prSet phldrT="[Text]"/>
      <dgm:spPr/>
      <dgm:t>
        <a:bodyPr/>
        <a:lstStyle/>
        <a:p>
          <a:r>
            <a:rPr lang="en-US" dirty="0"/>
            <a:t>Committing to individual branch</a:t>
          </a:r>
        </a:p>
      </dgm:t>
    </dgm:pt>
    <dgm:pt modelId="{DD703FB4-F573-47D8-A5E4-A4AF173BCF8A}" type="parTrans" cxnId="{7B1E2D58-8887-4D09-9E27-0B76991F22E6}">
      <dgm:prSet/>
      <dgm:spPr/>
    </dgm:pt>
    <dgm:pt modelId="{100FCA54-5509-4356-BECC-9D2FA2E869DA}" type="sibTrans" cxnId="{7B1E2D58-8887-4D09-9E27-0B76991F22E6}">
      <dgm:prSet/>
      <dgm:spPr/>
    </dgm:pt>
    <dgm:pt modelId="{8125C468-6936-4491-BE6A-6A2C0433A501}">
      <dgm:prSet phldrT="[Text]"/>
      <dgm:spPr/>
      <dgm:t>
        <a:bodyPr/>
        <a:lstStyle/>
        <a:p>
          <a:r>
            <a:rPr lang="en-US" dirty="0"/>
            <a:t>Merging when coding for each section/feature/subtask is complete</a:t>
          </a:r>
        </a:p>
      </dgm:t>
    </dgm:pt>
    <dgm:pt modelId="{13BB354B-1FE6-40BF-9721-FF7CD12F4994}" type="parTrans" cxnId="{FC35D5CC-6437-447C-8E55-3EF80F268511}">
      <dgm:prSet/>
      <dgm:spPr/>
    </dgm:pt>
    <dgm:pt modelId="{4AF59733-8AB0-48A3-B20C-3DD8C935DF8D}" type="sibTrans" cxnId="{FC35D5CC-6437-447C-8E55-3EF80F268511}">
      <dgm:prSet/>
      <dgm:spPr/>
    </dgm:pt>
    <dgm:pt modelId="{2620DD79-DC1D-4542-A8A5-7A56BD0AD934}">
      <dgm:prSet phldrT="[Text]"/>
      <dgm:spPr/>
      <dgm:t>
        <a:bodyPr/>
        <a:lstStyle/>
        <a:p>
          <a:r>
            <a:rPr lang="en-US" dirty="0"/>
            <a:t>Performing data cleaning based on key feature requirement for data visualization and for ML model</a:t>
          </a:r>
        </a:p>
      </dgm:t>
    </dgm:pt>
    <dgm:pt modelId="{EDA6EB4F-AA3E-419F-926F-80942F6E1280}" type="parTrans" cxnId="{0FC8F462-D8D7-43AE-9F76-EC568AB0CDE8}">
      <dgm:prSet/>
      <dgm:spPr/>
    </dgm:pt>
    <dgm:pt modelId="{3DED354E-F8D9-43FA-8E96-F4CD06F75135}" type="sibTrans" cxnId="{0FC8F462-D8D7-43AE-9F76-EC568AB0CDE8}">
      <dgm:prSet/>
      <dgm:spPr/>
    </dgm:pt>
    <dgm:pt modelId="{180D81C6-3C73-443A-8596-357D455EEF96}" type="pres">
      <dgm:prSet presAssocID="{54C9E9D6-47E1-4641-97C9-E373F1B8BCC4}" presName="Name0" presStyleCnt="0">
        <dgm:presLayoutVars>
          <dgm:dir/>
          <dgm:animLvl val="lvl"/>
          <dgm:resizeHandles val="exact"/>
        </dgm:presLayoutVars>
      </dgm:prSet>
      <dgm:spPr/>
    </dgm:pt>
    <dgm:pt modelId="{9A10409E-63AB-4AAF-9FA7-7411EF902C1B}" type="pres">
      <dgm:prSet presAssocID="{9E9E3037-4648-449B-9F56-F29A365D26A0}" presName="composite" presStyleCnt="0"/>
      <dgm:spPr/>
    </dgm:pt>
    <dgm:pt modelId="{25A42EC4-0670-4903-9795-58E98ABD8E52}" type="pres">
      <dgm:prSet presAssocID="{9E9E3037-4648-449B-9F56-F29A365D26A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40778B6-CC0B-4C99-85CD-381E57917912}" type="pres">
      <dgm:prSet presAssocID="{9E9E3037-4648-449B-9F56-F29A365D26A0}" presName="desTx" presStyleLbl="alignAccFollowNode1" presStyleIdx="0" presStyleCnt="4">
        <dgm:presLayoutVars>
          <dgm:bulletEnabled val="1"/>
        </dgm:presLayoutVars>
      </dgm:prSet>
      <dgm:spPr/>
    </dgm:pt>
    <dgm:pt modelId="{4EBEFAC4-3927-4B65-A14C-3673915125AA}" type="pres">
      <dgm:prSet presAssocID="{84FDF5F6-009C-495C-8EB3-00203E0C9E26}" presName="space" presStyleCnt="0"/>
      <dgm:spPr/>
    </dgm:pt>
    <dgm:pt modelId="{9D9162D9-601F-4C8F-9E86-969BB82239A9}" type="pres">
      <dgm:prSet presAssocID="{26DA7BE7-66BE-49F7-92ED-275EE26FAE0C}" presName="composite" presStyleCnt="0"/>
      <dgm:spPr/>
    </dgm:pt>
    <dgm:pt modelId="{AFA4C5CD-1E8A-4E51-9192-016E4A68E46D}" type="pres">
      <dgm:prSet presAssocID="{26DA7BE7-66BE-49F7-92ED-275EE26FAE0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C1A2317-527B-4DFD-9912-C433420BAFD6}" type="pres">
      <dgm:prSet presAssocID="{26DA7BE7-66BE-49F7-92ED-275EE26FAE0C}" presName="desTx" presStyleLbl="alignAccFollowNode1" presStyleIdx="1" presStyleCnt="4">
        <dgm:presLayoutVars>
          <dgm:bulletEnabled val="1"/>
        </dgm:presLayoutVars>
      </dgm:prSet>
      <dgm:spPr/>
    </dgm:pt>
    <dgm:pt modelId="{1B9FFBDD-7E2C-4FC5-8D72-4335914CF29F}" type="pres">
      <dgm:prSet presAssocID="{38EBAFB2-3E34-4553-BB2F-CF455E1E9908}" presName="space" presStyleCnt="0"/>
      <dgm:spPr/>
    </dgm:pt>
    <dgm:pt modelId="{2367950B-9D58-4D0D-A4B1-B3EF1DF6C494}" type="pres">
      <dgm:prSet presAssocID="{C6C969A1-E567-4A4C-8FE2-79E9D5CD60F3}" presName="composite" presStyleCnt="0"/>
      <dgm:spPr/>
    </dgm:pt>
    <dgm:pt modelId="{0949CC78-B6A9-42ED-8CDE-5FE0B158C269}" type="pres">
      <dgm:prSet presAssocID="{C6C969A1-E567-4A4C-8FE2-79E9D5CD60F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666277A-FE41-49C5-8741-8587C702CB25}" type="pres">
      <dgm:prSet presAssocID="{C6C969A1-E567-4A4C-8FE2-79E9D5CD60F3}" presName="desTx" presStyleLbl="alignAccFollowNode1" presStyleIdx="2" presStyleCnt="4">
        <dgm:presLayoutVars>
          <dgm:bulletEnabled val="1"/>
        </dgm:presLayoutVars>
      </dgm:prSet>
      <dgm:spPr/>
    </dgm:pt>
    <dgm:pt modelId="{BA63ACE7-73B2-4064-899C-12055600426A}" type="pres">
      <dgm:prSet presAssocID="{40E841FF-ECDC-48A5-856A-D54195DC7105}" presName="space" presStyleCnt="0"/>
      <dgm:spPr/>
    </dgm:pt>
    <dgm:pt modelId="{827F043D-562B-4A7B-9632-67E67BEEF4AE}" type="pres">
      <dgm:prSet presAssocID="{761723C7-ED2B-4E30-A4BF-5A43A95C5C33}" presName="composite" presStyleCnt="0"/>
      <dgm:spPr/>
    </dgm:pt>
    <dgm:pt modelId="{D984EFBE-3C15-41FB-BA78-5A80033E118E}" type="pres">
      <dgm:prSet presAssocID="{761723C7-ED2B-4E30-A4BF-5A43A95C5C3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707865B-9F6F-4B08-A24F-B44AB326EB21}" type="pres">
      <dgm:prSet presAssocID="{761723C7-ED2B-4E30-A4BF-5A43A95C5C33}" presName="desTx" presStyleLbl="alignAccFollowNode1" presStyleIdx="3" presStyleCnt="4" custLinFactNeighborX="1113">
        <dgm:presLayoutVars>
          <dgm:bulletEnabled val="1"/>
        </dgm:presLayoutVars>
      </dgm:prSet>
      <dgm:spPr/>
    </dgm:pt>
  </dgm:ptLst>
  <dgm:cxnLst>
    <dgm:cxn modelId="{1E6ED300-000F-49E0-876C-61D4E6781130}" type="presOf" srcId="{D7928A0B-5A8B-4A33-B56C-C937061DA3D4}" destId="{C707865B-9F6F-4B08-A24F-B44AB326EB21}" srcOrd="0" destOrd="1" presId="urn:microsoft.com/office/officeart/2005/8/layout/hList1"/>
    <dgm:cxn modelId="{72B47F08-13DA-41D4-AC82-30753F61F0F9}" srcId="{C6C969A1-E567-4A4C-8FE2-79E9D5CD60F3}" destId="{978D8DA0-8C2A-420D-B550-B04D7FD03F6C}" srcOrd="4" destOrd="0" parTransId="{68E9560D-F6C3-483B-8C73-F962A3817FD8}" sibTransId="{82E331DF-23B6-4468-B57D-80B0C2A566D9}"/>
    <dgm:cxn modelId="{DCBE950C-86EC-42BE-ACA2-8F6F56AC55AE}" type="presOf" srcId="{4D1CBDD6-9C24-47EA-BDE5-3B1DDFD70AD2}" destId="{C707865B-9F6F-4B08-A24F-B44AB326EB21}" srcOrd="0" destOrd="2" presId="urn:microsoft.com/office/officeart/2005/8/layout/hList1"/>
    <dgm:cxn modelId="{BCDA8A0E-2FED-4E64-9F1C-C49440E1372F}" type="presOf" srcId="{54C9E9D6-47E1-4641-97C9-E373F1B8BCC4}" destId="{180D81C6-3C73-443A-8596-357D455EEF96}" srcOrd="0" destOrd="0" presId="urn:microsoft.com/office/officeart/2005/8/layout/hList1"/>
    <dgm:cxn modelId="{9DD4A417-B540-422A-AC76-6ADC52AE23F0}" type="presOf" srcId="{2620DD79-DC1D-4542-A8A5-7A56BD0AD934}" destId="{240778B6-CC0B-4C99-85CD-381E57917912}" srcOrd="0" destOrd="3" presId="urn:microsoft.com/office/officeart/2005/8/layout/hList1"/>
    <dgm:cxn modelId="{424E481B-D3CA-4FF9-A869-726E7E6083CB}" type="presOf" srcId="{A52F9340-23AD-4920-8FD0-D1D9C2DCD7FB}" destId="{3666277A-FE41-49C5-8741-8587C702CB25}" srcOrd="0" destOrd="5" presId="urn:microsoft.com/office/officeart/2005/8/layout/hList1"/>
    <dgm:cxn modelId="{9EDA2525-9C00-4473-AAA9-CDA2F1554CD8}" srcId="{761723C7-ED2B-4E30-A4BF-5A43A95C5C33}" destId="{4D1CBDD6-9C24-47EA-BDE5-3B1DDFD70AD2}" srcOrd="2" destOrd="0" parTransId="{9A9C3264-33A1-46E2-8825-56AE9F9060A1}" sibTransId="{7E1D1B25-5641-44F1-A828-BDCF75D62E59}"/>
    <dgm:cxn modelId="{AB8F752A-B0BF-4D1D-989B-009DB04E9025}" type="presOf" srcId="{6B3B3E8A-3558-4E29-8923-C55922437A65}" destId="{240778B6-CC0B-4C99-85CD-381E57917912}" srcOrd="0" destOrd="2" presId="urn:microsoft.com/office/officeart/2005/8/layout/hList1"/>
    <dgm:cxn modelId="{EADECE2A-1434-43BD-A681-322161B6FD84}" srcId="{C6C969A1-E567-4A4C-8FE2-79E9D5CD60F3}" destId="{91FEF19A-3A0D-40E5-B302-3E4818E76C70}" srcOrd="3" destOrd="0" parTransId="{F224F539-E024-4C4C-BD8B-1B479D9D217F}" sibTransId="{02B43BB2-84DB-4693-B78E-914D7CD9D8D2}"/>
    <dgm:cxn modelId="{E12CDD2C-C88C-40C4-A49B-FEF63BAA3A98}" srcId="{26DA7BE7-66BE-49F7-92ED-275EE26FAE0C}" destId="{EC572614-54AA-4B28-B439-936871AB1FE9}" srcOrd="0" destOrd="0" parTransId="{CC1901FA-6ED4-41D4-A8B0-AE300D958842}" sibTransId="{2D089FF2-EE23-41DE-8908-490E492CCC21}"/>
    <dgm:cxn modelId="{5B149234-6AC1-44DE-A50D-2A3B9F8EA285}" type="presOf" srcId="{9E9E3037-4648-449B-9F56-F29A365D26A0}" destId="{25A42EC4-0670-4903-9795-58E98ABD8E52}" srcOrd="0" destOrd="0" presId="urn:microsoft.com/office/officeart/2005/8/layout/hList1"/>
    <dgm:cxn modelId="{8CCA4F35-E4FE-42CD-B189-DF3AAAEF759F}" type="presOf" srcId="{91FEF19A-3A0D-40E5-B302-3E4818E76C70}" destId="{3666277A-FE41-49C5-8741-8587C702CB25}" srcOrd="0" destOrd="3" presId="urn:microsoft.com/office/officeart/2005/8/layout/hList1"/>
    <dgm:cxn modelId="{8527CA36-A1CB-4B41-94FF-FC6E1B812B9E}" type="presOf" srcId="{9805884B-6CB3-46A1-94F2-399CCEB7BD8B}" destId="{3666277A-FE41-49C5-8741-8587C702CB25}" srcOrd="0" destOrd="0" presId="urn:microsoft.com/office/officeart/2005/8/layout/hList1"/>
    <dgm:cxn modelId="{01A1813C-2411-4D19-A543-D86F1426EFFC}" srcId="{54C9E9D6-47E1-4641-97C9-E373F1B8BCC4}" destId="{26DA7BE7-66BE-49F7-92ED-275EE26FAE0C}" srcOrd="1" destOrd="0" parTransId="{764ABB24-7012-4EC9-B569-33984F1FFAE2}" sibTransId="{38EBAFB2-3E34-4553-BB2F-CF455E1E9908}"/>
    <dgm:cxn modelId="{F5F14740-EAFA-4831-9478-0E73828B2D95}" type="presOf" srcId="{8125C468-6936-4491-BE6A-6A2C0433A501}" destId="{FC1A2317-527B-4DFD-9912-C433420BAFD6}" srcOrd="0" destOrd="3" presId="urn:microsoft.com/office/officeart/2005/8/layout/hList1"/>
    <dgm:cxn modelId="{13B4125B-6253-47AA-9F0E-8748AA9E716E}" srcId="{9E9E3037-4648-449B-9F56-F29A365D26A0}" destId="{6B3B3E8A-3558-4E29-8923-C55922437A65}" srcOrd="2" destOrd="0" parTransId="{C00179A7-80F1-4535-86F1-2C72391278F7}" sibTransId="{155365A6-341F-47E4-8FF8-6CBC3778FCE4}"/>
    <dgm:cxn modelId="{A6A55C41-9BE4-4A26-A63F-881470140A9B}" type="presOf" srcId="{815F32B0-668D-47A0-B465-C2527C040A2B}" destId="{3666277A-FE41-49C5-8741-8587C702CB25}" srcOrd="0" destOrd="1" presId="urn:microsoft.com/office/officeart/2005/8/layout/hList1"/>
    <dgm:cxn modelId="{0FC8F462-D8D7-43AE-9F76-EC568AB0CDE8}" srcId="{9E9E3037-4648-449B-9F56-F29A365D26A0}" destId="{2620DD79-DC1D-4542-A8A5-7A56BD0AD934}" srcOrd="3" destOrd="0" parTransId="{EDA6EB4F-AA3E-419F-926F-80942F6E1280}" sibTransId="{3DED354E-F8D9-43FA-8E96-F4CD06F75135}"/>
    <dgm:cxn modelId="{D00C6344-63CB-4C64-BC7E-56AEED77801B}" srcId="{54C9E9D6-47E1-4641-97C9-E373F1B8BCC4}" destId="{761723C7-ED2B-4E30-A4BF-5A43A95C5C33}" srcOrd="3" destOrd="0" parTransId="{9398BB30-EA40-45D1-AB07-6D451E903B72}" sibTransId="{C9C55BC2-EA4F-49B4-9F3B-879DCFB6BB53}"/>
    <dgm:cxn modelId="{2D2EA646-1FA2-4389-BE2A-418EAC296747}" type="presOf" srcId="{72533182-2BC3-4B33-A64F-383554D6C10E}" destId="{FC1A2317-527B-4DFD-9912-C433420BAFD6}" srcOrd="0" destOrd="2" presId="urn:microsoft.com/office/officeart/2005/8/layout/hList1"/>
    <dgm:cxn modelId="{9C993D69-F31D-4463-AA2E-89B2C786B6A2}" srcId="{26DA7BE7-66BE-49F7-92ED-275EE26FAE0C}" destId="{DA9172D2-FF22-4254-8487-63F4FEE2500E}" srcOrd="1" destOrd="0" parTransId="{8BB11F75-535E-4B67-A51E-2304BFA33FAE}" sibTransId="{93CD44A0-6F5A-4591-B2F5-E711A1A8E1AC}"/>
    <dgm:cxn modelId="{6347A96E-57A4-494F-A281-1FF51C55669E}" srcId="{9E9E3037-4648-449B-9F56-F29A365D26A0}" destId="{16119B2E-7268-465A-B40D-E0A427BE4BE6}" srcOrd="1" destOrd="0" parTransId="{AC6E8A91-03B4-4CC4-ADCC-DD06A5B2630A}" sibTransId="{1D403DB5-1246-40C1-9594-71CED0D73730}"/>
    <dgm:cxn modelId="{784DA054-A4C4-4AF8-923D-F7F40832B544}" srcId="{761723C7-ED2B-4E30-A4BF-5A43A95C5C33}" destId="{D7928A0B-5A8B-4A33-B56C-C937061DA3D4}" srcOrd="1" destOrd="0" parTransId="{13D17D3E-E341-4D72-B7B5-6F3B2F1AF2A8}" sibTransId="{C5FA3CF0-B760-498E-97E3-E8D944CE5250}"/>
    <dgm:cxn modelId="{7B1E2D58-8887-4D09-9E27-0B76991F22E6}" srcId="{26DA7BE7-66BE-49F7-92ED-275EE26FAE0C}" destId="{72533182-2BC3-4B33-A64F-383554D6C10E}" srcOrd="2" destOrd="0" parTransId="{DD703FB4-F573-47D8-A5E4-A4AF173BCF8A}" sibTransId="{100FCA54-5509-4356-BECC-9D2FA2E869DA}"/>
    <dgm:cxn modelId="{8D190559-B8D9-4D25-A9C4-A9601EA8C03F}" type="presOf" srcId="{761723C7-ED2B-4E30-A4BF-5A43A95C5C33}" destId="{D984EFBE-3C15-41FB-BA78-5A80033E118E}" srcOrd="0" destOrd="0" presId="urn:microsoft.com/office/officeart/2005/8/layout/hList1"/>
    <dgm:cxn modelId="{C2F49979-963F-4BB1-979D-DF8A9B14FCEF}" srcId="{C6C969A1-E567-4A4C-8FE2-79E9D5CD60F3}" destId="{815F32B0-668D-47A0-B465-C2527C040A2B}" srcOrd="1" destOrd="0" parTransId="{F1E6A9B8-BCC6-413A-A5C0-046A0A2C0A4F}" sibTransId="{0C9E5BAE-54C9-436E-8910-2C04E15DACD5}"/>
    <dgm:cxn modelId="{FACDDF7C-BE79-48DA-AA86-4F8C961B1A9D}" srcId="{C6C969A1-E567-4A4C-8FE2-79E9D5CD60F3}" destId="{A52F9340-23AD-4920-8FD0-D1D9C2DCD7FB}" srcOrd="5" destOrd="0" parTransId="{014BE2CF-7465-4394-9BF9-1D8B9492DF7F}" sibTransId="{1D30F6B2-F6D0-4106-A8F1-25FB0F8C6C6B}"/>
    <dgm:cxn modelId="{58AC4385-5E30-4E8D-ABEA-CCC3467FFFE3}" srcId="{761723C7-ED2B-4E30-A4BF-5A43A95C5C33}" destId="{1FFF9DE7-B081-41E9-9907-9CD24D3FC1D8}" srcOrd="0" destOrd="0" parTransId="{39EF064F-AB69-49F7-9A20-D93576208C1D}" sibTransId="{F93DB8D9-90E3-4C30-8E80-4F41D2AFCB49}"/>
    <dgm:cxn modelId="{B5C9FE87-10D9-496D-9FE0-8040D9AE8DBB}" srcId="{54C9E9D6-47E1-4641-97C9-E373F1B8BCC4}" destId="{9E9E3037-4648-449B-9F56-F29A365D26A0}" srcOrd="0" destOrd="0" parTransId="{8DAC713D-E1A5-4B2E-9BE5-F8A6E021A747}" sibTransId="{84FDF5F6-009C-495C-8EB3-00203E0C9E26}"/>
    <dgm:cxn modelId="{C1866493-5011-4315-8F60-17A6E362E152}" type="presOf" srcId="{978D8DA0-8C2A-420D-B550-B04D7FD03F6C}" destId="{3666277A-FE41-49C5-8741-8587C702CB25}" srcOrd="0" destOrd="4" presId="urn:microsoft.com/office/officeart/2005/8/layout/hList1"/>
    <dgm:cxn modelId="{3046D297-5E4A-4C32-8AA6-275A15DD2BB3}" srcId="{C6C969A1-E567-4A4C-8FE2-79E9D5CD60F3}" destId="{9805884B-6CB3-46A1-94F2-399CCEB7BD8B}" srcOrd="0" destOrd="0" parTransId="{5635343F-8A48-4DF0-B758-0715B0157D44}" sibTransId="{4B6C5C7F-150A-4BE2-97B0-6C8545BE0AE4}"/>
    <dgm:cxn modelId="{0C5E1CAA-402A-4B2C-9FB4-63BCAADA514B}" type="presOf" srcId="{EC572614-54AA-4B28-B439-936871AB1FE9}" destId="{FC1A2317-527B-4DFD-9912-C433420BAFD6}" srcOrd="0" destOrd="0" presId="urn:microsoft.com/office/officeart/2005/8/layout/hList1"/>
    <dgm:cxn modelId="{5F4ED6AE-052E-410F-BADE-7F3666C3C4AD}" type="presOf" srcId="{AA343D14-85F7-4D52-89EB-179BF02E27B5}" destId="{3666277A-FE41-49C5-8741-8587C702CB25}" srcOrd="0" destOrd="2" presId="urn:microsoft.com/office/officeart/2005/8/layout/hList1"/>
    <dgm:cxn modelId="{01E3CCB2-AED4-4E30-AD81-1FA81C45414E}" type="presOf" srcId="{C6C969A1-E567-4A4C-8FE2-79E9D5CD60F3}" destId="{0949CC78-B6A9-42ED-8CDE-5FE0B158C269}" srcOrd="0" destOrd="0" presId="urn:microsoft.com/office/officeart/2005/8/layout/hList1"/>
    <dgm:cxn modelId="{B6EB0BBD-DAA6-428A-8569-0F4C6ACF699E}" type="presOf" srcId="{1FFF9DE7-B081-41E9-9907-9CD24D3FC1D8}" destId="{C707865B-9F6F-4B08-A24F-B44AB326EB21}" srcOrd="0" destOrd="0" presId="urn:microsoft.com/office/officeart/2005/8/layout/hList1"/>
    <dgm:cxn modelId="{01B1E9C0-C8A8-480F-A2FA-7EE026924038}" type="presOf" srcId="{26DA7BE7-66BE-49F7-92ED-275EE26FAE0C}" destId="{AFA4C5CD-1E8A-4E51-9192-016E4A68E46D}" srcOrd="0" destOrd="0" presId="urn:microsoft.com/office/officeart/2005/8/layout/hList1"/>
    <dgm:cxn modelId="{FC35D5CC-6437-447C-8E55-3EF80F268511}" srcId="{26DA7BE7-66BE-49F7-92ED-275EE26FAE0C}" destId="{8125C468-6936-4491-BE6A-6A2C0433A501}" srcOrd="3" destOrd="0" parTransId="{13BB354B-1FE6-40BF-9721-FF7CD12F4994}" sibTransId="{4AF59733-8AB0-48A3-B20C-3DD8C935DF8D}"/>
    <dgm:cxn modelId="{C00423D4-21C2-4EF9-A8E7-889C5C078166}" srcId="{54C9E9D6-47E1-4641-97C9-E373F1B8BCC4}" destId="{C6C969A1-E567-4A4C-8FE2-79E9D5CD60F3}" srcOrd="2" destOrd="0" parTransId="{3F4FD950-8EE2-4E49-8F56-8C41F25C4C6A}" sibTransId="{40E841FF-ECDC-48A5-856A-D54195DC7105}"/>
    <dgm:cxn modelId="{7D7381DA-8DE3-4029-9D0A-271F6CA2E059}" srcId="{C6C969A1-E567-4A4C-8FE2-79E9D5CD60F3}" destId="{AA343D14-85F7-4D52-89EB-179BF02E27B5}" srcOrd="2" destOrd="0" parTransId="{A2E1FA17-A20F-4F97-BCF0-05309ABA7A10}" sibTransId="{C6F99C43-FE65-49DB-A957-D617305ADCEA}"/>
    <dgm:cxn modelId="{79A2C3E3-2859-49FA-8A36-6A426DC9260C}" type="presOf" srcId="{57F85273-9E81-40A7-843D-6A1BF27BF42A}" destId="{240778B6-CC0B-4C99-85CD-381E57917912}" srcOrd="0" destOrd="0" presId="urn:microsoft.com/office/officeart/2005/8/layout/hList1"/>
    <dgm:cxn modelId="{9E1067E7-9ED8-4B97-896D-3A85FDE0994B}" type="presOf" srcId="{DA9172D2-FF22-4254-8487-63F4FEE2500E}" destId="{FC1A2317-527B-4DFD-9912-C433420BAFD6}" srcOrd="0" destOrd="1" presId="urn:microsoft.com/office/officeart/2005/8/layout/hList1"/>
    <dgm:cxn modelId="{22F5D3E7-A6CF-416E-B39F-ADD5361DF508}" type="presOf" srcId="{16119B2E-7268-465A-B40D-E0A427BE4BE6}" destId="{240778B6-CC0B-4C99-85CD-381E57917912}" srcOrd="0" destOrd="1" presId="urn:microsoft.com/office/officeart/2005/8/layout/hList1"/>
    <dgm:cxn modelId="{4284E9FD-ACF8-448C-8E0D-173BF1737E58}" srcId="{9E9E3037-4648-449B-9F56-F29A365D26A0}" destId="{57F85273-9E81-40A7-843D-6A1BF27BF42A}" srcOrd="0" destOrd="0" parTransId="{8CE30F53-2A69-477A-8C3B-9E5BC4A2A277}" sibTransId="{D5AAB83F-9946-42AC-BA25-C0EFBB7BD3F5}"/>
    <dgm:cxn modelId="{A096BF3B-7A07-4C58-A623-C144298DD92D}" type="presParOf" srcId="{180D81C6-3C73-443A-8596-357D455EEF96}" destId="{9A10409E-63AB-4AAF-9FA7-7411EF902C1B}" srcOrd="0" destOrd="0" presId="urn:microsoft.com/office/officeart/2005/8/layout/hList1"/>
    <dgm:cxn modelId="{6B8C292D-2F0D-4B14-A40D-1A1EF46008AE}" type="presParOf" srcId="{9A10409E-63AB-4AAF-9FA7-7411EF902C1B}" destId="{25A42EC4-0670-4903-9795-58E98ABD8E52}" srcOrd="0" destOrd="0" presId="urn:microsoft.com/office/officeart/2005/8/layout/hList1"/>
    <dgm:cxn modelId="{A720D82E-6143-43C2-96F0-9F4CA0088B0C}" type="presParOf" srcId="{9A10409E-63AB-4AAF-9FA7-7411EF902C1B}" destId="{240778B6-CC0B-4C99-85CD-381E57917912}" srcOrd="1" destOrd="0" presId="urn:microsoft.com/office/officeart/2005/8/layout/hList1"/>
    <dgm:cxn modelId="{E873790A-7265-49F3-8151-F4A398C85EDA}" type="presParOf" srcId="{180D81C6-3C73-443A-8596-357D455EEF96}" destId="{4EBEFAC4-3927-4B65-A14C-3673915125AA}" srcOrd="1" destOrd="0" presId="urn:microsoft.com/office/officeart/2005/8/layout/hList1"/>
    <dgm:cxn modelId="{4839D5C6-81BD-4F33-906E-9156409B8D8F}" type="presParOf" srcId="{180D81C6-3C73-443A-8596-357D455EEF96}" destId="{9D9162D9-601F-4C8F-9E86-969BB82239A9}" srcOrd="2" destOrd="0" presId="urn:microsoft.com/office/officeart/2005/8/layout/hList1"/>
    <dgm:cxn modelId="{EF7A54ED-45A3-4E5F-9181-CF7D38E3DE2D}" type="presParOf" srcId="{9D9162D9-601F-4C8F-9E86-969BB82239A9}" destId="{AFA4C5CD-1E8A-4E51-9192-016E4A68E46D}" srcOrd="0" destOrd="0" presId="urn:microsoft.com/office/officeart/2005/8/layout/hList1"/>
    <dgm:cxn modelId="{66E6BF1D-4D83-4FE1-B785-9CF120CBDD91}" type="presParOf" srcId="{9D9162D9-601F-4C8F-9E86-969BB82239A9}" destId="{FC1A2317-527B-4DFD-9912-C433420BAFD6}" srcOrd="1" destOrd="0" presId="urn:microsoft.com/office/officeart/2005/8/layout/hList1"/>
    <dgm:cxn modelId="{0355F1FD-A0D4-4176-AC69-DFA29370441A}" type="presParOf" srcId="{180D81C6-3C73-443A-8596-357D455EEF96}" destId="{1B9FFBDD-7E2C-4FC5-8D72-4335914CF29F}" srcOrd="3" destOrd="0" presId="urn:microsoft.com/office/officeart/2005/8/layout/hList1"/>
    <dgm:cxn modelId="{93475C77-4C05-42B0-B9D4-A732ADB6890F}" type="presParOf" srcId="{180D81C6-3C73-443A-8596-357D455EEF96}" destId="{2367950B-9D58-4D0D-A4B1-B3EF1DF6C494}" srcOrd="4" destOrd="0" presId="urn:microsoft.com/office/officeart/2005/8/layout/hList1"/>
    <dgm:cxn modelId="{F117677B-77E4-4A4A-A090-DA8C8F9FAF21}" type="presParOf" srcId="{2367950B-9D58-4D0D-A4B1-B3EF1DF6C494}" destId="{0949CC78-B6A9-42ED-8CDE-5FE0B158C269}" srcOrd="0" destOrd="0" presId="urn:microsoft.com/office/officeart/2005/8/layout/hList1"/>
    <dgm:cxn modelId="{E3D10156-E151-4586-8A0D-6D0E4884F3F2}" type="presParOf" srcId="{2367950B-9D58-4D0D-A4B1-B3EF1DF6C494}" destId="{3666277A-FE41-49C5-8741-8587C702CB25}" srcOrd="1" destOrd="0" presId="urn:microsoft.com/office/officeart/2005/8/layout/hList1"/>
    <dgm:cxn modelId="{559E01FF-D02E-4D61-B32A-2AB6575A6477}" type="presParOf" srcId="{180D81C6-3C73-443A-8596-357D455EEF96}" destId="{BA63ACE7-73B2-4064-899C-12055600426A}" srcOrd="5" destOrd="0" presId="urn:microsoft.com/office/officeart/2005/8/layout/hList1"/>
    <dgm:cxn modelId="{C80D3D33-61E7-4242-BC3D-D65EBD7373C1}" type="presParOf" srcId="{180D81C6-3C73-443A-8596-357D455EEF96}" destId="{827F043D-562B-4A7B-9632-67E67BEEF4AE}" srcOrd="6" destOrd="0" presId="urn:microsoft.com/office/officeart/2005/8/layout/hList1"/>
    <dgm:cxn modelId="{6070D080-A9DC-44D7-AEB1-B55493C77F0A}" type="presParOf" srcId="{827F043D-562B-4A7B-9632-67E67BEEF4AE}" destId="{D984EFBE-3C15-41FB-BA78-5A80033E118E}" srcOrd="0" destOrd="0" presId="urn:microsoft.com/office/officeart/2005/8/layout/hList1"/>
    <dgm:cxn modelId="{C238E81A-383A-436E-9855-50D18E8AC413}" type="presParOf" srcId="{827F043D-562B-4A7B-9632-67E67BEEF4AE}" destId="{C707865B-9F6F-4B08-A24F-B44AB326EB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E05E9-5AE7-4D1D-B5E2-641C866F5C58}">
      <dsp:nvSpPr>
        <dsp:cNvPr id="0" name=""/>
        <dsp:cNvSpPr/>
      </dsp:nvSpPr>
      <dsp:spPr>
        <a:xfrm>
          <a:off x="0" y="265919"/>
          <a:ext cx="50001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F25C7-6DC3-4C2F-898F-69422E4372BB}">
      <dsp:nvSpPr>
        <dsp:cNvPr id="0" name=""/>
        <dsp:cNvSpPr/>
      </dsp:nvSpPr>
      <dsp:spPr>
        <a:xfrm>
          <a:off x="250006" y="44519"/>
          <a:ext cx="350008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Features and Target Identified</a:t>
          </a:r>
          <a:endParaRPr lang="en-US" sz="1500" kern="1200"/>
        </a:p>
      </dsp:txBody>
      <dsp:txXfrm>
        <a:off x="271622" y="66135"/>
        <a:ext cx="3456854" cy="399568"/>
      </dsp:txXfrm>
    </dsp:sp>
    <dsp:sp modelId="{357D24D8-E6D9-4FA1-9666-CE70C69ABD52}">
      <dsp:nvSpPr>
        <dsp:cNvPr id="0" name=""/>
        <dsp:cNvSpPr/>
      </dsp:nvSpPr>
      <dsp:spPr>
        <a:xfrm>
          <a:off x="0" y="946320"/>
          <a:ext cx="50001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ECC79-FBAC-4085-936F-D6F2138650E5}">
      <dsp:nvSpPr>
        <dsp:cNvPr id="0" name=""/>
        <dsp:cNvSpPr/>
      </dsp:nvSpPr>
      <dsp:spPr>
        <a:xfrm>
          <a:off x="250006" y="724920"/>
          <a:ext cx="350008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Exploratory Data Analysis </a:t>
          </a:r>
          <a:endParaRPr lang="en-US" sz="1500" kern="1200"/>
        </a:p>
      </dsp:txBody>
      <dsp:txXfrm>
        <a:off x="271622" y="746536"/>
        <a:ext cx="3456854" cy="399568"/>
      </dsp:txXfrm>
    </dsp:sp>
    <dsp:sp modelId="{C5A96531-AB7F-4FB2-80F7-46753363E699}">
      <dsp:nvSpPr>
        <dsp:cNvPr id="0" name=""/>
        <dsp:cNvSpPr/>
      </dsp:nvSpPr>
      <dsp:spPr>
        <a:xfrm>
          <a:off x="0" y="1626720"/>
          <a:ext cx="50001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FB817-7D36-48CB-B5D7-C9D862FFE58C}">
      <dsp:nvSpPr>
        <dsp:cNvPr id="0" name=""/>
        <dsp:cNvSpPr/>
      </dsp:nvSpPr>
      <dsp:spPr>
        <a:xfrm>
          <a:off x="250006" y="1405320"/>
          <a:ext cx="350008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Feature Selection</a:t>
          </a:r>
          <a:endParaRPr lang="en-US" sz="1500" kern="1200"/>
        </a:p>
      </dsp:txBody>
      <dsp:txXfrm>
        <a:off x="271622" y="1426936"/>
        <a:ext cx="3456854" cy="399568"/>
      </dsp:txXfrm>
    </dsp:sp>
    <dsp:sp modelId="{1FA871B4-3BC2-4D51-AAD3-5E7DA6DA808F}">
      <dsp:nvSpPr>
        <dsp:cNvPr id="0" name=""/>
        <dsp:cNvSpPr/>
      </dsp:nvSpPr>
      <dsp:spPr>
        <a:xfrm>
          <a:off x="0" y="2307120"/>
          <a:ext cx="50001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BE393-1024-412F-B9EA-2EC9478A1655}">
      <dsp:nvSpPr>
        <dsp:cNvPr id="0" name=""/>
        <dsp:cNvSpPr/>
      </dsp:nvSpPr>
      <dsp:spPr>
        <a:xfrm>
          <a:off x="250006" y="2085720"/>
          <a:ext cx="350008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Feature Scaling</a:t>
          </a:r>
          <a:endParaRPr lang="en-US" sz="1500" kern="1200"/>
        </a:p>
      </dsp:txBody>
      <dsp:txXfrm>
        <a:off x="271622" y="2107336"/>
        <a:ext cx="3456854" cy="399568"/>
      </dsp:txXfrm>
    </dsp:sp>
    <dsp:sp modelId="{7F438C8E-60C6-4AF9-A132-621E4290549A}">
      <dsp:nvSpPr>
        <dsp:cNvPr id="0" name=""/>
        <dsp:cNvSpPr/>
      </dsp:nvSpPr>
      <dsp:spPr>
        <a:xfrm>
          <a:off x="0" y="2987520"/>
          <a:ext cx="50001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7971C-BB99-4281-893F-1AFF46AD0897}">
      <dsp:nvSpPr>
        <dsp:cNvPr id="0" name=""/>
        <dsp:cNvSpPr/>
      </dsp:nvSpPr>
      <dsp:spPr>
        <a:xfrm>
          <a:off x="250006" y="2766120"/>
          <a:ext cx="350008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Application of Machine Learning Classification Models</a:t>
          </a:r>
          <a:endParaRPr lang="en-US" sz="1500" kern="1200"/>
        </a:p>
      </dsp:txBody>
      <dsp:txXfrm>
        <a:off x="271622" y="2787736"/>
        <a:ext cx="3456854" cy="399568"/>
      </dsp:txXfrm>
    </dsp:sp>
    <dsp:sp modelId="{99B4E8F2-0BEA-4442-9518-3D5F5136C635}">
      <dsp:nvSpPr>
        <dsp:cNvPr id="0" name=""/>
        <dsp:cNvSpPr/>
      </dsp:nvSpPr>
      <dsp:spPr>
        <a:xfrm>
          <a:off x="0" y="3667920"/>
          <a:ext cx="50001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9C1DE-C53A-4AB9-9FE4-CB4C1421F8BE}">
      <dsp:nvSpPr>
        <dsp:cNvPr id="0" name=""/>
        <dsp:cNvSpPr/>
      </dsp:nvSpPr>
      <dsp:spPr>
        <a:xfrm>
          <a:off x="250006" y="3446520"/>
          <a:ext cx="350008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Best Performing Model recommended</a:t>
          </a:r>
          <a:endParaRPr lang="en-US" sz="1500" kern="1200" dirty="0"/>
        </a:p>
      </dsp:txBody>
      <dsp:txXfrm>
        <a:off x="271622" y="3468136"/>
        <a:ext cx="3456854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AEC06-1C14-4EAD-8A85-491D8099A3DC}">
      <dsp:nvSpPr>
        <dsp:cNvPr id="0" name=""/>
        <dsp:cNvSpPr/>
      </dsp:nvSpPr>
      <dsp:spPr>
        <a:xfrm>
          <a:off x="234651" y="0"/>
          <a:ext cx="2659379" cy="19345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AC69E-91F6-4521-BDDC-E24106BB5493}">
      <dsp:nvSpPr>
        <dsp:cNvPr id="0" name=""/>
        <dsp:cNvSpPr/>
      </dsp:nvSpPr>
      <dsp:spPr>
        <a:xfrm>
          <a:off x="718619" y="580352"/>
          <a:ext cx="1691443" cy="773803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400" kern="1200" dirty="0"/>
            <a:t>Input Data </a:t>
          </a:r>
        </a:p>
      </dsp:txBody>
      <dsp:txXfrm>
        <a:off x="756393" y="618126"/>
        <a:ext cx="1615895" cy="698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AEC06-1C14-4EAD-8A85-491D8099A3DC}">
      <dsp:nvSpPr>
        <dsp:cNvPr id="0" name=""/>
        <dsp:cNvSpPr/>
      </dsp:nvSpPr>
      <dsp:spPr>
        <a:xfrm>
          <a:off x="469302" y="0"/>
          <a:ext cx="2659379" cy="19345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AC69E-91F6-4521-BDDC-E24106BB5493}">
      <dsp:nvSpPr>
        <dsp:cNvPr id="0" name=""/>
        <dsp:cNvSpPr/>
      </dsp:nvSpPr>
      <dsp:spPr>
        <a:xfrm>
          <a:off x="34219" y="580352"/>
          <a:ext cx="3060242" cy="77380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Output Optimum Model</a:t>
          </a:r>
        </a:p>
      </dsp:txBody>
      <dsp:txXfrm>
        <a:off x="71993" y="618126"/>
        <a:ext cx="2984694" cy="698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71538-FF6E-4D5D-8F4B-3D972783802D}">
      <dsp:nvSpPr>
        <dsp:cNvPr id="0" name=""/>
        <dsp:cNvSpPr/>
      </dsp:nvSpPr>
      <dsp:spPr>
        <a:xfrm>
          <a:off x="1921325" y="1911040"/>
          <a:ext cx="1214870" cy="1214870"/>
        </a:xfrm>
        <a:prstGeom prst="roundRect">
          <a:avLst/>
        </a:prstGeom>
        <a:gradFill flip="none" rotWithShape="0">
          <a:gsLst>
            <a:gs pos="0">
              <a:srgbClr val="638CA5">
                <a:shade val="30000"/>
                <a:satMod val="115000"/>
              </a:srgbClr>
            </a:gs>
            <a:gs pos="50000">
              <a:srgbClr val="638CA5">
                <a:shade val="67500"/>
                <a:satMod val="115000"/>
              </a:srgbClr>
            </a:gs>
            <a:gs pos="100000">
              <a:srgbClr val="638CA5">
                <a:shade val="100000"/>
                <a:satMod val="115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1980630" y="1970345"/>
        <a:ext cx="1096260" cy="1096260"/>
      </dsp:txXfrm>
    </dsp:sp>
    <dsp:sp modelId="{A11209DA-5C65-4E3B-B5A4-2BDB1C694BC2}">
      <dsp:nvSpPr>
        <dsp:cNvPr id="0" name=""/>
        <dsp:cNvSpPr/>
      </dsp:nvSpPr>
      <dsp:spPr>
        <a:xfrm rot="16200000">
          <a:off x="2138860" y="1521140"/>
          <a:ext cx="7797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979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67B1B-0523-4CF9-9642-4E6357039405}">
      <dsp:nvSpPr>
        <dsp:cNvPr id="0" name=""/>
        <dsp:cNvSpPr/>
      </dsp:nvSpPr>
      <dsp:spPr>
        <a:xfrm>
          <a:off x="1226126" y="172514"/>
          <a:ext cx="2605268" cy="958726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</a:t>
          </a:r>
        </a:p>
      </dsp:txBody>
      <dsp:txXfrm>
        <a:off x="1272927" y="219315"/>
        <a:ext cx="2511666" cy="865124"/>
      </dsp:txXfrm>
    </dsp:sp>
    <dsp:sp modelId="{87EAD73D-48D2-4005-9E83-E84F06AC3700}">
      <dsp:nvSpPr>
        <dsp:cNvPr id="0" name=""/>
        <dsp:cNvSpPr/>
      </dsp:nvSpPr>
      <dsp:spPr>
        <a:xfrm rot="1800000">
          <a:off x="3102985" y="2993121"/>
          <a:ext cx="49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577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8F556-4128-46E9-88F4-E349CB212511}">
      <dsp:nvSpPr>
        <dsp:cNvPr id="0" name=""/>
        <dsp:cNvSpPr/>
      </dsp:nvSpPr>
      <dsp:spPr>
        <a:xfrm>
          <a:off x="3565548" y="3026494"/>
          <a:ext cx="1159466" cy="850558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Techniques</a:t>
          </a:r>
        </a:p>
      </dsp:txBody>
      <dsp:txXfrm>
        <a:off x="3607069" y="3068015"/>
        <a:ext cx="1076424" cy="767516"/>
      </dsp:txXfrm>
    </dsp:sp>
    <dsp:sp modelId="{F14657F0-30D2-4E47-9462-8CC69B7CFC43}">
      <dsp:nvSpPr>
        <dsp:cNvPr id="0" name=""/>
        <dsp:cNvSpPr/>
      </dsp:nvSpPr>
      <dsp:spPr>
        <a:xfrm rot="9000000">
          <a:off x="1458761" y="2993121"/>
          <a:ext cx="49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577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CF6F3-AC3A-4EA3-B410-0F6B4A9B86BD}">
      <dsp:nvSpPr>
        <dsp:cNvPr id="0" name=""/>
        <dsp:cNvSpPr/>
      </dsp:nvSpPr>
      <dsp:spPr>
        <a:xfrm>
          <a:off x="332506" y="3026494"/>
          <a:ext cx="1159466" cy="850558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/>
            <a:t>Algorithms</a:t>
          </a:r>
          <a:endParaRPr lang="en-US" sz="1200" kern="1200" dirty="0"/>
        </a:p>
      </dsp:txBody>
      <dsp:txXfrm>
        <a:off x="374027" y="3068015"/>
        <a:ext cx="1076424" cy="7675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79D2B-3A4B-48B7-BBA7-F06987A91236}">
      <dsp:nvSpPr>
        <dsp:cNvPr id="0" name=""/>
        <dsp:cNvSpPr/>
      </dsp:nvSpPr>
      <dsp:spPr>
        <a:xfrm>
          <a:off x="706959" y="532203"/>
          <a:ext cx="3554980" cy="3554980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FBA75F-84D8-48CF-865F-E4638C06E835}">
      <dsp:nvSpPr>
        <dsp:cNvPr id="0" name=""/>
        <dsp:cNvSpPr/>
      </dsp:nvSpPr>
      <dsp:spPr>
        <a:xfrm>
          <a:off x="706959" y="532203"/>
          <a:ext cx="3554980" cy="3554980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F230C3-4384-4E2C-B0F7-4E4B67866C1A}">
      <dsp:nvSpPr>
        <dsp:cNvPr id="0" name=""/>
        <dsp:cNvSpPr/>
      </dsp:nvSpPr>
      <dsp:spPr>
        <a:xfrm>
          <a:off x="706959" y="532203"/>
          <a:ext cx="3554980" cy="3554980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28D72F-49CF-4F8F-AA68-BCBB25CA1578}">
      <dsp:nvSpPr>
        <dsp:cNvPr id="0" name=""/>
        <dsp:cNvSpPr/>
      </dsp:nvSpPr>
      <dsp:spPr>
        <a:xfrm>
          <a:off x="706959" y="532203"/>
          <a:ext cx="3554980" cy="3554980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5CF710-7C61-41A1-A808-6CFDA1C2718E}">
      <dsp:nvSpPr>
        <dsp:cNvPr id="0" name=""/>
        <dsp:cNvSpPr/>
      </dsp:nvSpPr>
      <dsp:spPr>
        <a:xfrm>
          <a:off x="706959" y="532203"/>
          <a:ext cx="3554980" cy="3554980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FE2DA5-1A45-4F01-85F2-D499C2CEACEF}">
      <dsp:nvSpPr>
        <dsp:cNvPr id="0" name=""/>
        <dsp:cNvSpPr/>
      </dsp:nvSpPr>
      <dsp:spPr>
        <a:xfrm>
          <a:off x="1666813" y="1492056"/>
          <a:ext cx="1635272" cy="1635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Lessons Learned and Challenges</a:t>
          </a:r>
          <a:endParaRPr lang="en-US" sz="1400" kern="1200" dirty="0"/>
        </a:p>
      </dsp:txBody>
      <dsp:txXfrm>
        <a:off x="1906293" y="1731536"/>
        <a:ext cx="1156312" cy="1156312"/>
      </dsp:txXfrm>
    </dsp:sp>
    <dsp:sp modelId="{83E48EC7-BF6C-4241-9CE8-E906C01A05B0}">
      <dsp:nvSpPr>
        <dsp:cNvPr id="0" name=""/>
        <dsp:cNvSpPr/>
      </dsp:nvSpPr>
      <dsp:spPr>
        <a:xfrm>
          <a:off x="1912104" y="1066"/>
          <a:ext cx="1144690" cy="11446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+mn-lt"/>
              <a:ea typeface="+mn-ea"/>
              <a:cs typeface="+mn-cs"/>
            </a:rPr>
            <a:t>Understanding Dataset</a:t>
          </a:r>
          <a:endParaRPr lang="en-US" sz="1400" kern="1200"/>
        </a:p>
      </dsp:txBody>
      <dsp:txXfrm>
        <a:off x="2079740" y="168702"/>
        <a:ext cx="809418" cy="809418"/>
      </dsp:txXfrm>
    </dsp:sp>
    <dsp:sp modelId="{7BC8FBC7-9037-4DC2-B306-1FC63D19DB55}">
      <dsp:nvSpPr>
        <dsp:cNvPr id="0" name=""/>
        <dsp:cNvSpPr/>
      </dsp:nvSpPr>
      <dsp:spPr>
        <a:xfrm>
          <a:off x="3563405" y="1200807"/>
          <a:ext cx="1144690" cy="11446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+mn-lt"/>
              <a:ea typeface="+mn-ea"/>
              <a:cs typeface="+mn-cs"/>
            </a:rPr>
            <a:t>Knowledge of Domain/Subject Matter</a:t>
          </a:r>
          <a:endParaRPr lang="en-US" sz="1400" kern="1200"/>
        </a:p>
      </dsp:txBody>
      <dsp:txXfrm>
        <a:off x="3731041" y="1368443"/>
        <a:ext cx="809418" cy="809418"/>
      </dsp:txXfrm>
    </dsp:sp>
    <dsp:sp modelId="{605F100B-B43A-4A46-91C7-9DDFF9B6A54A}">
      <dsp:nvSpPr>
        <dsp:cNvPr id="0" name=""/>
        <dsp:cNvSpPr/>
      </dsp:nvSpPr>
      <dsp:spPr>
        <a:xfrm>
          <a:off x="2932664" y="3142028"/>
          <a:ext cx="1144690" cy="11446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+mn-lt"/>
              <a:ea typeface="+mn-ea"/>
              <a:cs typeface="+mn-cs"/>
            </a:rPr>
            <a:t>Identifying the problem/question to resolve</a:t>
          </a:r>
          <a:endParaRPr lang="en-US" sz="1400" kern="1200"/>
        </a:p>
      </dsp:txBody>
      <dsp:txXfrm>
        <a:off x="3100300" y="3309664"/>
        <a:ext cx="809418" cy="809418"/>
      </dsp:txXfrm>
    </dsp:sp>
    <dsp:sp modelId="{D64A1F6A-8145-43E7-A97E-511C30904232}">
      <dsp:nvSpPr>
        <dsp:cNvPr id="0" name=""/>
        <dsp:cNvSpPr/>
      </dsp:nvSpPr>
      <dsp:spPr>
        <a:xfrm>
          <a:off x="891543" y="3142028"/>
          <a:ext cx="1144690" cy="11446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+mn-lt"/>
              <a:ea typeface="+mn-ea"/>
              <a:cs typeface="+mn-cs"/>
            </a:rPr>
            <a:t>Incorrect selection of dataset</a:t>
          </a:r>
          <a:endParaRPr lang="en-US" sz="1400" kern="1200"/>
        </a:p>
      </dsp:txBody>
      <dsp:txXfrm>
        <a:off x="1059179" y="3309664"/>
        <a:ext cx="809418" cy="809418"/>
      </dsp:txXfrm>
    </dsp:sp>
    <dsp:sp modelId="{3A692C67-985A-4654-8636-721308DD0F29}">
      <dsp:nvSpPr>
        <dsp:cNvPr id="0" name=""/>
        <dsp:cNvSpPr/>
      </dsp:nvSpPr>
      <dsp:spPr>
        <a:xfrm>
          <a:off x="260802" y="1200807"/>
          <a:ext cx="1144690" cy="114469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ea typeface="+mn-ea"/>
              <a:cs typeface="+mn-cs"/>
            </a:rPr>
            <a:t>Incomplete data to support the model</a:t>
          </a:r>
          <a:endParaRPr lang="en-US" sz="1400" kern="1200" dirty="0"/>
        </a:p>
      </dsp:txBody>
      <dsp:txXfrm>
        <a:off x="428438" y="1368443"/>
        <a:ext cx="809418" cy="809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42EC4-0670-4903-9795-58E98ABD8E52}">
      <dsp:nvSpPr>
        <dsp:cNvPr id="0" name=""/>
        <dsp:cNvSpPr/>
      </dsp:nvSpPr>
      <dsp:spPr>
        <a:xfrm>
          <a:off x="3081" y="431788"/>
          <a:ext cx="1852875" cy="23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Database</a:t>
          </a:r>
        </a:p>
      </dsp:txBody>
      <dsp:txXfrm>
        <a:off x="3081" y="431788"/>
        <a:ext cx="1852875" cy="230400"/>
      </dsp:txXfrm>
    </dsp:sp>
    <dsp:sp modelId="{240778B6-CC0B-4C99-85CD-381E57917912}">
      <dsp:nvSpPr>
        <dsp:cNvPr id="0" name=""/>
        <dsp:cNvSpPr/>
      </dsp:nvSpPr>
      <dsp:spPr>
        <a:xfrm>
          <a:off x="3081" y="662188"/>
          <a:ext cx="1852875" cy="16730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Connecting to cloud Database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Maintaining a backup of data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Reading datapoint and using the correct datatype for changes/enhancement/visualization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Performing data cleaning based on key feature requirement for data visualization and for ML model</a:t>
          </a:r>
        </a:p>
      </dsp:txBody>
      <dsp:txXfrm>
        <a:off x="3081" y="662188"/>
        <a:ext cx="1852875" cy="1673077"/>
      </dsp:txXfrm>
    </dsp:sp>
    <dsp:sp modelId="{AFA4C5CD-1E8A-4E51-9192-016E4A68E46D}">
      <dsp:nvSpPr>
        <dsp:cNvPr id="0" name=""/>
        <dsp:cNvSpPr/>
      </dsp:nvSpPr>
      <dsp:spPr>
        <a:xfrm>
          <a:off x="2115359" y="431788"/>
          <a:ext cx="1852875" cy="23040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Git hub</a:t>
          </a:r>
        </a:p>
      </dsp:txBody>
      <dsp:txXfrm>
        <a:off x="2115359" y="431788"/>
        <a:ext cx="1852875" cy="230400"/>
      </dsp:txXfrm>
    </dsp:sp>
    <dsp:sp modelId="{FC1A2317-527B-4DFD-9912-C433420BAFD6}">
      <dsp:nvSpPr>
        <dsp:cNvPr id="0" name=""/>
        <dsp:cNvSpPr/>
      </dsp:nvSpPr>
      <dsp:spPr>
        <a:xfrm>
          <a:off x="2115359" y="662188"/>
          <a:ext cx="1852875" cy="16730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Knowledge of basic functions of </a:t>
          </a:r>
          <a:r>
            <a:rPr lang="en-US" sz="800" kern="1200" dirty="0" err="1"/>
            <a:t>Github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Maintain a clean repository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Committing to individual branch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Merging when coding for each section/feature/subtask is complete</a:t>
          </a:r>
        </a:p>
      </dsp:txBody>
      <dsp:txXfrm>
        <a:off x="2115359" y="662188"/>
        <a:ext cx="1852875" cy="1673077"/>
      </dsp:txXfrm>
    </dsp:sp>
    <dsp:sp modelId="{0949CC78-B6A9-42ED-8CDE-5FE0B158C269}">
      <dsp:nvSpPr>
        <dsp:cNvPr id="0" name=""/>
        <dsp:cNvSpPr/>
      </dsp:nvSpPr>
      <dsp:spPr>
        <a:xfrm>
          <a:off x="4227636" y="431788"/>
          <a:ext cx="1852875" cy="23040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Machine Learning</a:t>
          </a:r>
        </a:p>
      </dsp:txBody>
      <dsp:txXfrm>
        <a:off x="4227636" y="431788"/>
        <a:ext cx="1852875" cy="230400"/>
      </dsp:txXfrm>
    </dsp:sp>
    <dsp:sp modelId="{3666277A-FE41-49C5-8741-8587C702CB25}">
      <dsp:nvSpPr>
        <dsp:cNvPr id="0" name=""/>
        <dsp:cNvSpPr/>
      </dsp:nvSpPr>
      <dsp:spPr>
        <a:xfrm>
          <a:off x="4227636" y="662188"/>
          <a:ext cx="1852875" cy="16730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Deciding Models based on Input Data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To compare the outcome using different ML model with more feature selection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400"/>
            <a:buFont typeface="Arial" panose="020B0604020202020204" pitchFamily="34" charset="0"/>
            <a:buChar char="•"/>
          </a:pPr>
          <a:r>
            <a:rPr lang="en-US" sz="800" kern="1200" dirty="0"/>
            <a:t> Include Male Heart Disease data to add more dimension to the analysis.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Further address Class Imbalance issues before trying other Machine learning Methods.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Attempt to get a better Recall score along with Accuracy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Consider other machine learning Models such as simple Neural networks</a:t>
          </a:r>
        </a:p>
      </dsp:txBody>
      <dsp:txXfrm>
        <a:off x="4227636" y="662188"/>
        <a:ext cx="1852875" cy="1673077"/>
      </dsp:txXfrm>
    </dsp:sp>
    <dsp:sp modelId="{D984EFBE-3C15-41FB-BA78-5A80033E118E}">
      <dsp:nvSpPr>
        <dsp:cNvPr id="0" name=""/>
        <dsp:cNvSpPr/>
      </dsp:nvSpPr>
      <dsp:spPr>
        <a:xfrm>
          <a:off x="6339914" y="431788"/>
          <a:ext cx="1852875" cy="2304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Dashboard</a:t>
          </a:r>
        </a:p>
      </dsp:txBody>
      <dsp:txXfrm>
        <a:off x="6339914" y="431788"/>
        <a:ext cx="1852875" cy="230400"/>
      </dsp:txXfrm>
    </dsp:sp>
    <dsp:sp modelId="{C707865B-9F6F-4B08-A24F-B44AB326EB21}">
      <dsp:nvSpPr>
        <dsp:cNvPr id="0" name=""/>
        <dsp:cNvSpPr/>
      </dsp:nvSpPr>
      <dsp:spPr>
        <a:xfrm>
          <a:off x="6342995" y="662188"/>
          <a:ext cx="1852875" cy="16730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Reading the value of each data point in the graph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Datapoint value significance vary based on domain of dataset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Highlight data which is statistically significant and more weightage for visualization and predicting models</a:t>
          </a:r>
        </a:p>
      </dsp:txBody>
      <dsp:txXfrm>
        <a:off x="6342995" y="662188"/>
        <a:ext cx="1852875" cy="1673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6f6c79d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6f6c79d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0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6ddb4e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e6ddb4e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Add ML+ ERD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Add ML+ ERD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Add ML+ ERD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822ae36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822ae36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671250" y="664200"/>
            <a:ext cx="78015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 - Capstone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721475" y="1734299"/>
            <a:ext cx="78015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7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Dixie Peralta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7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Neeraja Jayaraman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7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Richelle Long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7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Nisha Bharakhada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6f6c79de0_0_9"/>
          <p:cNvSpPr txBox="1"/>
          <p:nvPr/>
        </p:nvSpPr>
        <p:spPr>
          <a:xfrm>
            <a:off x="1591500" y="485871"/>
            <a:ext cx="59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230" name="Google Shape;230;ge6f6c79de0_0_9"/>
          <p:cNvSpPr txBox="1"/>
          <p:nvPr/>
        </p:nvSpPr>
        <p:spPr>
          <a:xfrm>
            <a:off x="1024575" y="1200500"/>
            <a:ext cx="5961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Data Cleaning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Data Distributions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Relationships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Link to EDA graphs( or Insert Graphs here)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1E3694E-7EC0-4D2F-8DC9-B52E9A21E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280201"/>
              </p:ext>
            </p:extLst>
          </p:nvPr>
        </p:nvGraphicFramePr>
        <p:xfrm>
          <a:off x="132229" y="1418052"/>
          <a:ext cx="3128682" cy="1934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8C7AB38-1BCE-48C7-8544-6932E57F9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08727"/>
              </p:ext>
            </p:extLst>
          </p:nvPr>
        </p:nvGraphicFramePr>
        <p:xfrm>
          <a:off x="5246594" y="1438834"/>
          <a:ext cx="3128682" cy="1934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B19D3A1-FBC7-4510-8A2E-9B77DDFA9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931743"/>
              </p:ext>
            </p:extLst>
          </p:nvPr>
        </p:nvGraphicFramePr>
        <p:xfrm>
          <a:off x="1696570" y="471054"/>
          <a:ext cx="5057521" cy="4049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488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music, drum&#10;&#10;Description automatically generated">
            <a:extLst>
              <a:ext uri="{FF2B5EF4-FFF2-40B4-BE49-F238E27FC236}">
                <a16:creationId xmlns:a16="http://schemas.microsoft.com/office/drawing/2014/main" id="{5B7A2220-3CDE-401A-9747-2201050D3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" r="-5" b="-5"/>
          <a:stretch/>
        </p:blipFill>
        <p:spPr>
          <a:xfrm>
            <a:off x="304822" y="790069"/>
            <a:ext cx="3196002" cy="326350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8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148" y="305990"/>
            <a:ext cx="2240924" cy="2240924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31B40-0089-4A33-B2DD-9A93A8D9A916}"/>
              </a:ext>
            </a:extLst>
          </p:cNvPr>
          <p:cNvSpPr txBox="1"/>
          <p:nvPr/>
        </p:nvSpPr>
        <p:spPr>
          <a:xfrm>
            <a:off x="4794437" y="1984441"/>
            <a:ext cx="3326041" cy="278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E2B6EEC-20B5-4E94-B3C5-D9118718F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702622"/>
              </p:ext>
            </p:extLst>
          </p:nvPr>
        </p:nvGraphicFramePr>
        <p:xfrm>
          <a:off x="3692501" y="376239"/>
          <a:ext cx="4968899" cy="431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318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162799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757985" y="-375753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BDC1D-636D-4A27-B873-D38EDE5AF397}"/>
              </a:ext>
            </a:extLst>
          </p:cNvPr>
          <p:cNvSpPr txBox="1"/>
          <p:nvPr/>
        </p:nvSpPr>
        <p:spPr>
          <a:xfrm>
            <a:off x="1037673" y="261648"/>
            <a:ext cx="7288583" cy="1182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7A0D0D-4C77-41F4-AA37-43BA65062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183991"/>
              </p:ext>
            </p:extLst>
          </p:nvPr>
        </p:nvGraphicFramePr>
        <p:xfrm>
          <a:off x="483042" y="1961984"/>
          <a:ext cx="8195871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63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5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9" descr="Creating an Employee Wellness Program Within A Business - ppt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t="8193" b="8193"/>
          <a:stretch/>
        </p:blipFill>
        <p:spPr>
          <a:xfrm>
            <a:off x="463688" y="12156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>
            <a:spLocks noGrp="1"/>
          </p:cNvSpPr>
          <p:nvPr>
            <p:ph type="body" idx="4294967295"/>
          </p:nvPr>
        </p:nvSpPr>
        <p:spPr>
          <a:xfrm>
            <a:off x="197171" y="2978552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Dixie Perlata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7"/>
          <p:cNvCxnSpPr/>
          <p:nvPr/>
        </p:nvCxnSpPr>
        <p:spPr>
          <a:xfrm>
            <a:off x="11181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7"/>
          <p:cNvSpPr txBox="1">
            <a:spLocks noGrp="1"/>
          </p:cNvSpPr>
          <p:nvPr>
            <p:ph type="body" idx="4294967295"/>
          </p:nvPr>
        </p:nvSpPr>
        <p:spPr>
          <a:xfrm>
            <a:off x="168100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>
              <a:solidFill>
                <a:srgbClr val="24292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t="12507" b="12505"/>
          <a:stretch/>
        </p:blipFill>
        <p:spPr>
          <a:xfrm>
            <a:off x="2649421" y="11699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>
            <a:spLocks noGrp="1"/>
          </p:cNvSpPr>
          <p:nvPr>
            <p:ph type="body" idx="4294967295"/>
          </p:nvPr>
        </p:nvSpPr>
        <p:spPr>
          <a:xfrm>
            <a:off x="2406780" y="2978552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Richelle Long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7"/>
          <p:cNvCxnSpPr/>
          <p:nvPr/>
        </p:nvCxnSpPr>
        <p:spPr>
          <a:xfrm>
            <a:off x="332780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7"/>
          <p:cNvSpPr txBox="1">
            <a:spLocks noGrp="1"/>
          </p:cNvSpPr>
          <p:nvPr>
            <p:ph type="body" idx="4294967295"/>
          </p:nvPr>
        </p:nvSpPr>
        <p:spPr>
          <a:xfrm>
            <a:off x="2398591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7379" y="11698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>
            <a:spLocks noGrp="1"/>
          </p:cNvSpPr>
          <p:nvPr>
            <p:ph type="body" idx="4294967295"/>
          </p:nvPr>
        </p:nvSpPr>
        <p:spPr>
          <a:xfrm>
            <a:off x="4616401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Neeraja Jayaraman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7"/>
          <p:cNvCxnSpPr/>
          <p:nvPr/>
        </p:nvCxnSpPr>
        <p:spPr>
          <a:xfrm>
            <a:off x="55540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7"/>
          <p:cNvSpPr txBox="1">
            <a:spLocks noGrp="1"/>
          </p:cNvSpPr>
          <p:nvPr>
            <p:ph type="body" idx="4294967295"/>
          </p:nvPr>
        </p:nvSpPr>
        <p:spPr>
          <a:xfrm>
            <a:off x="4572051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6">
            <a:alphaModFix/>
          </a:blip>
          <a:srcRect l="11133" r="11133"/>
          <a:stretch/>
        </p:blipFill>
        <p:spPr>
          <a:xfrm>
            <a:off x="7085336" y="1215639"/>
            <a:ext cx="17469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>
            <a:spLocks noGrp="1"/>
          </p:cNvSpPr>
          <p:nvPr>
            <p:ph type="body" idx="4294967295"/>
          </p:nvPr>
        </p:nvSpPr>
        <p:spPr>
          <a:xfrm>
            <a:off x="6793801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Nisha Bharakhada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>
            <a:off x="774705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7"/>
          <p:cNvSpPr txBox="1">
            <a:spLocks noGrp="1"/>
          </p:cNvSpPr>
          <p:nvPr>
            <p:ph type="body" idx="4294967295"/>
          </p:nvPr>
        </p:nvSpPr>
        <p:spPr>
          <a:xfrm>
            <a:off x="6913612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504966" y="468197"/>
            <a:ext cx="27912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/>
              <a:t>Project Details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 descr="10 Companies Using Machine Learning in Cool Ways | WordStre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951" y="612373"/>
            <a:ext cx="2436263" cy="1741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 descr="Technology Tools Logo Png, Transparent Png - kind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2436" y="768258"/>
            <a:ext cx="2436264" cy="143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 descr="7 Communication Logo ideas | communication logo, people logo, teamwork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3859" y="2577498"/>
            <a:ext cx="2018448" cy="201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 descr="Cardiovascular disease and heart disease: What's the difference? - Harvard  Healt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90199" y="2875823"/>
            <a:ext cx="2385625" cy="1587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1"/>
          <p:cNvGrpSpPr/>
          <p:nvPr/>
        </p:nvGrpSpPr>
        <p:grpSpPr>
          <a:xfrm>
            <a:off x="592666" y="1888046"/>
            <a:ext cx="3452317" cy="2613899"/>
            <a:chOff x="0" y="0"/>
            <a:chExt cx="3452317" cy="2613899"/>
          </a:xfrm>
        </p:grpSpPr>
        <p:sp>
          <p:nvSpPr>
            <p:cNvPr id="145" name="Google Shape;145;p21"/>
            <p:cNvSpPr/>
            <p:nvPr/>
          </p:nvSpPr>
          <p:spPr>
            <a:xfrm>
              <a:off x="0" y="0"/>
              <a:ext cx="2658300" cy="471600"/>
            </a:xfrm>
            <a:prstGeom prst="roundRect">
              <a:avLst>
                <a:gd name="adj" fmla="val 10000"/>
              </a:avLst>
            </a:prstGeom>
            <a:solidFill>
              <a:srgbClr val="FEEDD8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115028" y="21761"/>
              <a:ext cx="20943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List of dataset reviewed</a:t>
              </a:r>
              <a:endPara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98504" y="531214"/>
              <a:ext cx="2658300" cy="471600"/>
            </a:xfrm>
            <a:prstGeom prst="roundRect">
              <a:avLst>
                <a:gd name="adj" fmla="val 10000"/>
              </a:avLst>
            </a:prstGeom>
            <a:solidFill>
              <a:srgbClr val="D8E6FC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334232" y="545025"/>
              <a:ext cx="21255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Selection of dataset</a:t>
              </a:r>
              <a:endPara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97008" y="1068242"/>
              <a:ext cx="2658300" cy="471600"/>
            </a:xfrm>
            <a:prstGeom prst="roundRect">
              <a:avLst>
                <a:gd name="adj" fmla="val 10000"/>
              </a:avLst>
            </a:prstGeom>
            <a:solidFill>
              <a:srgbClr val="FBFED9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449962" y="1082053"/>
              <a:ext cx="21255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Reasons for selection</a:t>
              </a:r>
              <a:endPara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595513" y="1605270"/>
              <a:ext cx="2658300" cy="471600"/>
            </a:xfrm>
            <a:prstGeom prst="roundRect">
              <a:avLst>
                <a:gd name="adj" fmla="val 10000"/>
              </a:avLst>
            </a:prstGeom>
            <a:solidFill>
              <a:srgbClr val="99CCFF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627749" y="1619082"/>
              <a:ext cx="21255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Description of the data source</a:t>
              </a:r>
              <a:endPara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94017" y="2142299"/>
              <a:ext cx="2658300" cy="471600"/>
            </a:xfrm>
            <a:prstGeom prst="roundRect">
              <a:avLst>
                <a:gd name="adj" fmla="val 10000"/>
              </a:avLst>
            </a:prstGeom>
            <a:solidFill>
              <a:srgbClr val="C8D2D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826253" y="2156110"/>
              <a:ext cx="21255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ML Model for prediction</a:t>
              </a:r>
              <a:endPara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351734" y="344484"/>
              <a:ext cx="306600" cy="306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BCBCB">
                <a:alpha val="89020"/>
              </a:srgbClr>
            </a:solidFill>
            <a:ln w="25400" cap="flat" cmpd="sng">
              <a:solidFill>
                <a:srgbClr val="CBCBCB">
                  <a:alpha val="8902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2420696" y="344484"/>
              <a:ext cx="1548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008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550238" y="881512"/>
              <a:ext cx="306600" cy="306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5DBDD">
                <a:alpha val="89020"/>
              </a:srgbClr>
            </a:solidFill>
            <a:ln w="25400" cap="flat" cmpd="sng">
              <a:solidFill>
                <a:srgbClr val="D5DBDD">
                  <a:alpha val="8902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 txBox="1"/>
            <p:nvPr/>
          </p:nvSpPr>
          <p:spPr>
            <a:xfrm>
              <a:off x="2619200" y="881512"/>
              <a:ext cx="168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2748742" y="1410682"/>
              <a:ext cx="306600" cy="306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FE2CD">
                <a:alpha val="89020"/>
              </a:srgbClr>
            </a:solidFill>
            <a:ln w="25400" cap="flat" cmpd="sng">
              <a:solidFill>
                <a:srgbClr val="FFE2CD">
                  <a:alpha val="8902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2817704" y="1410682"/>
              <a:ext cx="168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947247" y="1952949"/>
              <a:ext cx="306600" cy="306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9DDE1">
                <a:alpha val="89020"/>
              </a:srgbClr>
            </a:solidFill>
            <a:ln w="25400" cap="flat" cmpd="sng">
              <a:solidFill>
                <a:srgbClr val="C9DDE1">
                  <a:alpha val="8902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3016209" y="1952949"/>
              <a:ext cx="168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/>
          <p:nvPr/>
        </p:nvSpPr>
        <p:spPr>
          <a:xfrm>
            <a:off x="750655" y="1532852"/>
            <a:ext cx="7642689" cy="60512"/>
          </a:xfrm>
          <a:prstGeom prst="rect">
            <a:avLst/>
          </a:prstGeom>
          <a:solidFill>
            <a:srgbClr val="7F7F7F">
              <a:alpha val="6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3">
            <a:alphaModFix/>
          </a:blip>
          <a:srcRect l="22844" r="20661"/>
          <a:stretch/>
        </p:blipFill>
        <p:spPr>
          <a:xfrm>
            <a:off x="833438" y="1787525"/>
            <a:ext cx="1131888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 rotWithShape="1">
          <a:blip r:embed="rId4">
            <a:alphaModFix/>
          </a:blip>
          <a:srcRect r="4" b="4"/>
          <a:stretch/>
        </p:blipFill>
        <p:spPr>
          <a:xfrm>
            <a:off x="2035175" y="1787525"/>
            <a:ext cx="1360488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" descr="Amazon Web Services (AWS) | LinkedIn"/>
          <p:cNvPicPr preferRelativeResize="0"/>
          <p:nvPr/>
        </p:nvPicPr>
        <p:blipFill rotWithShape="1">
          <a:blip r:embed="rId5">
            <a:alphaModFix/>
          </a:blip>
          <a:srcRect t="18963" r="-2" b="28164"/>
          <a:stretch/>
        </p:blipFill>
        <p:spPr>
          <a:xfrm>
            <a:off x="833438" y="3216275"/>
            <a:ext cx="2560638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6">
            <a:alphaModFix/>
          </a:blip>
          <a:srcRect l="20643"/>
          <a:stretch/>
        </p:blipFill>
        <p:spPr>
          <a:xfrm>
            <a:off x="3463925" y="1787525"/>
            <a:ext cx="10985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7">
            <a:alphaModFix/>
          </a:blip>
          <a:srcRect l="2275" r="1656" b="2"/>
          <a:stretch/>
        </p:blipFill>
        <p:spPr>
          <a:xfrm>
            <a:off x="4630738" y="1787525"/>
            <a:ext cx="900113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8">
            <a:alphaModFix/>
          </a:blip>
          <a:srcRect l="5451" r="1175" b="-3"/>
          <a:stretch/>
        </p:blipFill>
        <p:spPr>
          <a:xfrm>
            <a:off x="3463925" y="2751138"/>
            <a:ext cx="2063750" cy="17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 descr="Tableau - Workforce EdTech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94350" y="1787525"/>
            <a:ext cx="2713038" cy="271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>
            <a:spLocks noGrp="1"/>
          </p:cNvSpPr>
          <p:nvPr>
            <p:ph type="title"/>
          </p:nvPr>
        </p:nvSpPr>
        <p:spPr>
          <a:xfrm>
            <a:off x="652653" y="454923"/>
            <a:ext cx="7838694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Tools/</a:t>
            </a:r>
            <a:br>
              <a:rPr lang="en" sz="3100">
                <a:latin typeface="Arial"/>
                <a:ea typeface="Arial"/>
                <a:cs typeface="Arial"/>
                <a:sym typeface="Arial"/>
              </a:rPr>
            </a:br>
            <a:r>
              <a:rPr lang="en" sz="3100"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D8ABA12-6A87-4BCB-86C6-CCAEEB0C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38" y="482600"/>
            <a:ext cx="4252722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4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ddb4e74d_0_0"/>
          <p:cNvSpPr/>
          <p:nvPr/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6ddb4e74d_0_0"/>
          <p:cNvSpPr txBox="1"/>
          <p:nvPr/>
        </p:nvSpPr>
        <p:spPr>
          <a:xfrm>
            <a:off x="417399" y="482600"/>
            <a:ext cx="8408193" cy="5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ERD Diagram</a:t>
            </a:r>
            <a:endParaRPr/>
          </a:p>
        </p:txBody>
      </p:sp>
      <p:pic>
        <p:nvPicPr>
          <p:cNvPr id="196" name="Google Shape;196;ge6ddb4e74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2560" y="1256420"/>
            <a:ext cx="4918878" cy="32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/>
          <p:nvPr/>
        </p:nvSpPr>
        <p:spPr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409763" y="325158"/>
            <a:ext cx="8354890" cy="69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to Postgres</a:t>
            </a:r>
            <a:endParaRPr/>
          </a:p>
        </p:txBody>
      </p:sp>
      <p:cxnSp>
        <p:nvCxnSpPr>
          <p:cNvPr id="203" name="Google Shape;203;p6"/>
          <p:cNvCxnSpPr/>
          <p:nvPr/>
        </p:nvCxnSpPr>
        <p:spPr>
          <a:xfrm>
            <a:off x="1672558" y="1141719"/>
            <a:ext cx="58293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3071" y="1947627"/>
            <a:ext cx="2924824" cy="2998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6"/>
          <p:cNvCxnSpPr/>
          <p:nvPr/>
        </p:nvCxnSpPr>
        <p:spPr>
          <a:xfrm>
            <a:off x="4587208" y="1947627"/>
            <a:ext cx="0" cy="27432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6" name="Google Shape;20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258" y="2367851"/>
            <a:ext cx="4091938" cy="190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l="8993" r="4781" b="-3"/>
          <a:stretch/>
        </p:blipFill>
        <p:spPr>
          <a:xfrm>
            <a:off x="20" y="10"/>
            <a:ext cx="4571980" cy="25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l="4950" r="7938" b="-1"/>
          <a:stretch/>
        </p:blipFill>
        <p:spPr>
          <a:xfrm>
            <a:off x="4572000" y="10"/>
            <a:ext cx="4572000" cy="25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5">
            <a:alphaModFix/>
          </a:blip>
          <a:srcRect l="1518" r="10483" b="3"/>
          <a:stretch/>
        </p:blipFill>
        <p:spPr>
          <a:xfrm>
            <a:off x="20" y="2571750"/>
            <a:ext cx="457198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6">
            <a:alphaModFix/>
          </a:blip>
          <a:srcRect l="11111" r="2" b="2"/>
          <a:stretch/>
        </p:blipFill>
        <p:spPr>
          <a:xfrm>
            <a:off x="4572000" y="2571750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/>
          <p:nvPr/>
        </p:nvSpPr>
        <p:spPr>
          <a:xfrm rot="2700000">
            <a:off x="3307436" y="1307187"/>
            <a:ext cx="2529128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3215143" y="2071165"/>
            <a:ext cx="2713713" cy="100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Dashboard(Data Analysis and results of Analysis)</a:t>
            </a:r>
            <a:endParaRPr/>
          </a:p>
        </p:txBody>
      </p:sp>
      <p:sp>
        <p:nvSpPr>
          <p:cNvPr id="217" name="Google Shape;217;p10"/>
          <p:cNvSpPr/>
          <p:nvPr/>
        </p:nvSpPr>
        <p:spPr>
          <a:xfrm rot="2700000">
            <a:off x="2978458" y="978209"/>
            <a:ext cx="3187085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Google Shape;222;ge9822ae36f_0_20"/>
          <p:cNvSpPr txBox="1"/>
          <p:nvPr/>
        </p:nvSpPr>
        <p:spPr>
          <a:xfrm>
            <a:off x="439858" y="1262817"/>
            <a:ext cx="2336449" cy="17972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Heart Disease Prediction in Women - A Machine Learning Endeavor </a:t>
            </a:r>
          </a:p>
        </p:txBody>
      </p:sp>
      <p:sp>
        <p:nvSpPr>
          <p:cNvPr id="223" name="Google Shape;223;ge9822ae36f_0_20"/>
          <p:cNvSpPr txBox="1"/>
          <p:nvPr/>
        </p:nvSpPr>
        <p:spPr>
          <a:xfrm>
            <a:off x="993500" y="1034900"/>
            <a:ext cx="59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4;ge9822ae36f_0_20">
            <a:extLst>
              <a:ext uri="{FF2B5EF4-FFF2-40B4-BE49-F238E27FC236}">
                <a16:creationId xmlns:a16="http://schemas.microsoft.com/office/drawing/2014/main" id="{6A110D38-10B9-48AF-8F49-F332001CA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220825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347</Words>
  <Application>Microsoft Office PowerPoint</Application>
  <PresentationFormat>On-screen Show (16:9)</PresentationFormat>
  <Paragraphs>81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Simple Light</vt:lpstr>
      <vt:lpstr>Office Theme</vt:lpstr>
      <vt:lpstr>Data Analytics - Capstone Project</vt:lpstr>
      <vt:lpstr>The Team</vt:lpstr>
      <vt:lpstr>Project Details</vt:lpstr>
      <vt:lpstr>Tools/ 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- Capstone Project</dc:title>
  <dc:creator>Vipul Bharakhada</dc:creator>
  <cp:lastModifiedBy>Bharakhada, Nisha</cp:lastModifiedBy>
  <cp:revision>2</cp:revision>
  <dcterms:modified xsi:type="dcterms:W3CDTF">2021-08-15T18:16:30Z</dcterms:modified>
</cp:coreProperties>
</file>