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64A-6F88-7AC9-2D69-B6392F0B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76080-E863-6E25-78E6-29B94E8CA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DBCF8-BFAF-BA39-AC1B-8F76891C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34B6-D9A7-3BFE-67FE-1C35B5BD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50515-0214-FC0B-53ED-6274B31F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7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FC6A-6F9A-D7D9-7137-11C19E5A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18385-671F-28EC-E2EC-697E3462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2747-0BCF-01B1-56C2-E52A5B0E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67C0-BBA0-D37B-BED3-254EBC63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BC01-3497-470A-D534-03CD0A01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5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6BEAD-5A96-1117-7164-8635BB3CF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6E89-5FE1-4648-8943-8F945CF7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4D09-E8EB-C01F-C4A5-C9ED39DD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19AA-1C1A-D137-EE10-96CCFA88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4B45-1087-88CC-E026-22A5BD19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29C9-4037-29B0-A9AE-4E7B5B64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652D-9B90-09E3-73FD-876FB308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FFC44-0FE5-1A30-72F9-E87E840C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07060-BB1E-C381-45E2-AA3ADAD4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0E3D-7287-1F96-693E-56B580C0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3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3EBC-A4C9-2E57-6728-2C7F679C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9F96E-8E8E-3DDA-E09E-A17E4613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5816-6BEA-EC1D-CD71-8042013C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792B-5831-491F-FBA0-0CC7D2E5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3133-E10D-3FE2-F2FC-D6807B9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9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AC42-4DC4-C897-5820-D0F5C964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FF9D-3EEC-B10B-0AAD-78FF9B5F1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84C81-B6CD-C82F-4B0E-6904718A3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8CA03-5960-4588-A185-335AA375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BD2E0-F4A6-2D69-3BF3-B2278245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EB355-925F-CFB3-BF0A-0526DAEF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0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2246-979A-DEFB-6566-5BFA9733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8C48-9E28-DA95-8ADD-8AB3E3C4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9C05C-4123-4A7B-74F4-A905B9B7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E3F49-EC1C-4248-B80D-B8FA1034D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BA7A3-B1E5-1A7D-9C17-ACA64425D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B402B-7A03-3830-6C0B-49924CD6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03D1C-C381-0AE9-2EBE-9E5F8237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E7B4B-6934-C4A2-CBAF-AD9F029E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49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33C7-3A4A-9B4C-7656-A1D67BFE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2BB5D-4930-0F0D-6F4C-989337C0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D4E8B-6BA7-4714-5660-A2383484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53A8E-83AE-1A3D-6FFC-B5C29E4C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6E741-50A0-C947-7401-7A1C1BAD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36B33-8D95-3841-85BA-28B67D0E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9B7B-2701-021A-0C40-DAC06A53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28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F7CF-2484-13D9-B73D-F0BC6C37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9E2A-53A1-61DE-C6E6-3F33A3E0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60FFA-F362-150B-CF41-42CC1FCED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5E175-529A-D188-F8B3-22A9A6E5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7559-7EE2-B88D-A830-A9AF9E30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1A13-C130-F465-0E1E-78A6A425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5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52D-D698-4BE8-2478-7B541818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F515F-5818-3C3D-508D-940D2A88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9B01B-F42B-7EFD-A401-07D205F9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68318-3E5C-9DE7-29C5-F7FBB970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7FBF-3B2D-F4DD-997C-5887D26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4260-3B7C-7E1A-56F6-61FB56D9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80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5E38A-4D0C-E1C3-6788-FE36AF99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A467-E04F-5A61-04DB-B6649C3CD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1F6D-0C48-324C-96DE-47AB757BE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BDA8D0-3EC5-4F51-ACA0-7769165F707A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577E-38D0-E8DB-EE20-7A8668370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DC93-E6E4-43E2-33C1-F2DC0858A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35EE7-03C8-4AD0-83D9-3D584AB3B1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3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2F509-DDD8-8D66-D338-2E31E9F66141}"/>
              </a:ext>
            </a:extLst>
          </p:cNvPr>
          <p:cNvSpPr/>
          <p:nvPr/>
        </p:nvSpPr>
        <p:spPr>
          <a:xfrm>
            <a:off x="2061391" y="1169233"/>
            <a:ext cx="1049311" cy="49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D9EA0-3801-4528-CE7D-0337A750C393}"/>
              </a:ext>
            </a:extLst>
          </p:cNvPr>
          <p:cNvSpPr/>
          <p:nvPr/>
        </p:nvSpPr>
        <p:spPr>
          <a:xfrm>
            <a:off x="2056636" y="1926317"/>
            <a:ext cx="1049311" cy="49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427E5-D3B2-DDCC-EB39-3BFFB64D59C8}"/>
              </a:ext>
            </a:extLst>
          </p:cNvPr>
          <p:cNvSpPr/>
          <p:nvPr/>
        </p:nvSpPr>
        <p:spPr>
          <a:xfrm>
            <a:off x="2056635" y="2683401"/>
            <a:ext cx="1049311" cy="49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BB21F-CEC3-7C23-421C-83DB6F522F77}"/>
              </a:ext>
            </a:extLst>
          </p:cNvPr>
          <p:cNvSpPr/>
          <p:nvPr/>
        </p:nvSpPr>
        <p:spPr>
          <a:xfrm>
            <a:off x="2056635" y="4349969"/>
            <a:ext cx="1049311" cy="49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3821C-1155-41A7-AE5A-E5C5B9885E19}"/>
              </a:ext>
            </a:extLst>
          </p:cNvPr>
          <p:cNvSpPr/>
          <p:nvPr/>
        </p:nvSpPr>
        <p:spPr>
          <a:xfrm>
            <a:off x="2056635" y="3516685"/>
            <a:ext cx="1049311" cy="49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8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15D-0942-55E2-89A1-DBCE54A5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91" y="136187"/>
            <a:ext cx="11110609" cy="6040776"/>
          </a:xfrm>
        </p:spPr>
        <p:txBody>
          <a:bodyPr/>
          <a:lstStyle/>
          <a:p>
            <a:r>
              <a:rPr lang="en-IN"/>
              <a:t>Table Design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83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Ramakrishnan Nair</dc:creator>
  <cp:lastModifiedBy>Ramakrishnan Nair</cp:lastModifiedBy>
  <cp:revision>2</cp:revision>
  <dcterms:created xsi:type="dcterms:W3CDTF">2024-11-03T05:19:20Z</dcterms:created>
  <dcterms:modified xsi:type="dcterms:W3CDTF">2024-11-03T12:06:36Z</dcterms:modified>
</cp:coreProperties>
</file>