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1" r:id="rId2"/>
    <p:sldId id="263" r:id="rId3"/>
  </p:sldIdLst>
  <p:sldSz cx="3600450" cy="10080625"/>
  <p:notesSz cx="6858000" cy="9144000"/>
  <p:embeddedFontLst>
    <p:embeddedFont>
      <p:font typeface="Microsoft YaHei UI" panose="020B0503020204020204" pitchFamily="34" charset="-122"/>
      <p:regular r:id="rId5"/>
      <p:bold r:id="rId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3174" userDrawn="1">
          <p15:clr>
            <a:srgbClr val="A4A3A4"/>
          </p15:clr>
        </p15:guide>
        <p15:guide id="2" pos="12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135"/>
    <a:srgbClr val="223516"/>
    <a:srgbClr val="4AD9B0"/>
    <a:srgbClr val="A5FF69"/>
    <a:srgbClr val="8BE1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88"/>
    <p:restoredTop sz="94709"/>
  </p:normalViewPr>
  <p:slideViewPr>
    <p:cSldViewPr snapToGrid="0" showGuides="1">
      <p:cViewPr>
        <p:scale>
          <a:sx n="125" d="100"/>
          <a:sy n="125" d="100"/>
        </p:scale>
        <p:origin x="3996" y="48"/>
      </p:cViewPr>
      <p:guideLst>
        <p:guide orient="horz" pos="3174"/>
        <p:guide pos="12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5" Type="http://schemas.openxmlformats.org/officeDocument/2006/relationships/font" Target="fonts/font1.fntdata"/><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17009" y="685800"/>
            <a:ext cx="12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3ca996434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183ca996434_2_75:notes"/>
          <p:cNvSpPr>
            <a:spLocks noGrp="1" noRot="1" noChangeAspect="1"/>
          </p:cNvSpPr>
          <p:nvPr>
            <p:ph type="sldImg" idx="2"/>
          </p:nvPr>
        </p:nvSpPr>
        <p:spPr>
          <a:xfrm>
            <a:off x="2816225" y="685800"/>
            <a:ext cx="12255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3ca996434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183ca996434_2_75:notes"/>
          <p:cNvSpPr>
            <a:spLocks noGrp="1" noRot="1" noChangeAspect="1"/>
          </p:cNvSpPr>
          <p:nvPr>
            <p:ph type="sldImg" idx="2"/>
          </p:nvPr>
        </p:nvSpPr>
        <p:spPr>
          <a:xfrm>
            <a:off x="2816225" y="685800"/>
            <a:ext cx="12255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userDrawn="1">
  <p:cSld name="OBJECT">
    <p:spTree>
      <p:nvGrpSpPr>
        <p:cNvPr id="1" name="Shape 56"/>
        <p:cNvGrpSpPr/>
        <p:nvPr/>
      </p:nvGrpSpPr>
      <p:grpSpPr>
        <a:xfrm>
          <a:off x="0" y="0"/>
          <a:ext cx="0" cy="0"/>
          <a:chOff x="0" y="0"/>
          <a:chExt cx="0" cy="0"/>
        </a:xfrm>
      </p:grpSpPr>
      <p:grpSp>
        <p:nvGrpSpPr>
          <p:cNvPr id="2" name="Group 1"/>
          <p:cNvGrpSpPr/>
          <p:nvPr userDrawn="1"/>
        </p:nvGrpSpPr>
        <p:grpSpPr>
          <a:xfrm>
            <a:off x="-2768238" y="-6874"/>
            <a:ext cx="9393311" cy="10856982"/>
            <a:chOff x="-2705893" y="-6874"/>
            <a:chExt cx="9393311" cy="10856982"/>
          </a:xfrm>
        </p:grpSpPr>
        <p:sp>
          <p:nvSpPr>
            <p:cNvPr id="3" name="Rectangle 2"/>
            <p:cNvSpPr/>
            <p:nvPr/>
          </p:nvSpPr>
          <p:spPr>
            <a:xfrm>
              <a:off x="63445" y="-6874"/>
              <a:ext cx="3600000" cy="10116000"/>
            </a:xfrm>
            <a:prstGeom prst="rect">
              <a:avLst/>
            </a:prstGeom>
            <a:gradFill flip="none" rotWithShape="1">
              <a:gsLst>
                <a:gs pos="0">
                  <a:srgbClr val="223516"/>
                </a:gs>
                <a:gs pos="49000">
                  <a:srgbClr val="548135"/>
                </a:gs>
                <a:gs pos="99000">
                  <a:srgbClr val="4AD9B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140;p25"/>
            <p:cNvSpPr/>
            <p:nvPr/>
          </p:nvSpPr>
          <p:spPr>
            <a:xfrm>
              <a:off x="459849" y="611077"/>
              <a:ext cx="2765400" cy="309900"/>
            </a:xfrm>
            <a:prstGeom prst="rect">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pPr marL="0" marR="0" lvl="0" indent="0" algn="ctr" rtl="0">
                <a:spcBef>
                  <a:spcPts val="0"/>
                </a:spcBef>
                <a:spcAft>
                  <a:spcPts val="0"/>
                </a:spcAft>
                <a:buNone/>
              </a:pPr>
              <a:r>
                <a:rPr lang="zh-CN" sz="1700" b="1" dirty="0">
                  <a:solidFill>
                    <a:schemeClr val="lt1"/>
                  </a:solidFill>
                  <a:effectLst>
                    <a:outerShdw blurRad="373812" dist="38100" algn="l" rotWithShape="0">
                      <a:prstClr val="black"/>
                    </a:outerShdw>
                  </a:effectLst>
                  <a:latin typeface="Calibri" panose="020F0502020204030204"/>
                  <a:ea typeface="Calibri" panose="020F0502020204030204"/>
                  <a:cs typeface="Calibri" panose="020F0502020204030204"/>
                  <a:sym typeface="Calibri" panose="020F0502020204030204"/>
                </a:rPr>
                <a:t>Guangzhou RNA club</a:t>
              </a:r>
              <a:endParaRPr sz="1700" b="1" dirty="0">
                <a:solidFill>
                  <a:schemeClr val="lt1"/>
                </a:solidFill>
                <a:effectLst>
                  <a:outerShdw blurRad="373812" dist="38100" algn="l" rotWithShape="0">
                    <a:prstClr val="black"/>
                  </a:outerShdw>
                </a:effectLst>
                <a:latin typeface="Calibri" panose="020F0502020204030204"/>
                <a:ea typeface="Calibri" panose="020F0502020204030204"/>
                <a:cs typeface="Calibri" panose="020F0502020204030204"/>
                <a:sym typeface="Calibri" panose="020F0502020204030204"/>
              </a:endParaRPr>
            </a:p>
          </p:txBody>
        </p:sp>
        <p:sp>
          <p:nvSpPr>
            <p:cNvPr id="5" name="图形 2"/>
            <p:cNvSpPr>
              <a:spLocks noChangeAspect="1"/>
            </p:cNvSpPr>
            <p:nvPr/>
          </p:nvSpPr>
          <p:spPr>
            <a:xfrm>
              <a:off x="6259" y="124314"/>
              <a:ext cx="3678046" cy="483500"/>
            </a:xfrm>
            <a:custGeom>
              <a:avLst/>
              <a:gdLst>
                <a:gd name="connsiteX0" fmla="*/ 12191379 w 12191378"/>
                <a:gd name="connsiteY0" fmla="*/ 2696906 h 2732947"/>
                <a:gd name="connsiteX1" fmla="*/ 12191379 w 12191378"/>
                <a:gd name="connsiteY1" fmla="*/ 2665214 h 2732947"/>
                <a:gd name="connsiteX2" fmla="*/ 12169630 w 12191378"/>
                <a:gd name="connsiteY2" fmla="*/ 2665214 h 2732947"/>
                <a:gd name="connsiteX3" fmla="*/ 12169630 w 12191378"/>
                <a:gd name="connsiteY3" fmla="*/ 2661485 h 2732947"/>
                <a:gd name="connsiteX4" fmla="*/ 12160308 w 12191378"/>
                <a:gd name="connsiteY4" fmla="*/ 2661485 h 2732947"/>
                <a:gd name="connsiteX5" fmla="*/ 12146637 w 12191378"/>
                <a:gd name="connsiteY5" fmla="*/ 2651543 h 2732947"/>
                <a:gd name="connsiteX6" fmla="*/ 12146637 w 12191378"/>
                <a:gd name="connsiteY6" fmla="*/ 2588160 h 2732947"/>
                <a:gd name="connsiteX7" fmla="*/ 12149744 w 12191378"/>
                <a:gd name="connsiteY7" fmla="*/ 2588160 h 2732947"/>
                <a:gd name="connsiteX8" fmla="*/ 12149744 w 12191378"/>
                <a:gd name="connsiteY8" fmla="*/ 2582567 h 2732947"/>
                <a:gd name="connsiteX9" fmla="*/ 12136695 w 12191378"/>
                <a:gd name="connsiteY9" fmla="*/ 2582567 h 2732947"/>
                <a:gd name="connsiteX10" fmla="*/ 12136695 w 12191378"/>
                <a:gd name="connsiteY10" fmla="*/ 2558332 h 2732947"/>
                <a:gd name="connsiteX11" fmla="*/ 12136695 w 12191378"/>
                <a:gd name="connsiteY11" fmla="*/ 2497434 h 2732947"/>
                <a:gd name="connsiteX12" fmla="*/ 12132966 w 12191378"/>
                <a:gd name="connsiteY12" fmla="*/ 2497434 h 2732947"/>
                <a:gd name="connsiteX13" fmla="*/ 12132966 w 12191378"/>
                <a:gd name="connsiteY13" fmla="*/ 2476928 h 2732947"/>
                <a:gd name="connsiteX14" fmla="*/ 12110596 w 12191378"/>
                <a:gd name="connsiteY14" fmla="*/ 2479413 h 2732947"/>
                <a:gd name="connsiteX15" fmla="*/ 12110596 w 12191378"/>
                <a:gd name="connsiteY15" fmla="*/ 2468228 h 2732947"/>
                <a:gd name="connsiteX16" fmla="*/ 12106246 w 12191378"/>
                <a:gd name="connsiteY16" fmla="*/ 2468228 h 2732947"/>
                <a:gd name="connsiteX17" fmla="*/ 12106246 w 12191378"/>
                <a:gd name="connsiteY17" fmla="*/ 2478170 h 2732947"/>
                <a:gd name="connsiteX18" fmla="*/ 12090710 w 12191378"/>
                <a:gd name="connsiteY18" fmla="*/ 2482520 h 2732947"/>
                <a:gd name="connsiteX19" fmla="*/ 12090710 w 12191378"/>
                <a:gd name="connsiteY19" fmla="*/ 2496813 h 2732947"/>
                <a:gd name="connsiteX20" fmla="*/ 12068961 w 12191378"/>
                <a:gd name="connsiteY20" fmla="*/ 2496813 h 2732947"/>
                <a:gd name="connsiteX21" fmla="*/ 12068961 w 12191378"/>
                <a:gd name="connsiteY21" fmla="*/ 2500541 h 2732947"/>
                <a:gd name="connsiteX22" fmla="*/ 12059640 w 12191378"/>
                <a:gd name="connsiteY22" fmla="*/ 2503027 h 2732947"/>
                <a:gd name="connsiteX23" fmla="*/ 12059640 w 12191378"/>
                <a:gd name="connsiteY23" fmla="*/ 2506134 h 2732947"/>
                <a:gd name="connsiteX24" fmla="*/ 12052183 w 12191378"/>
                <a:gd name="connsiteY24" fmla="*/ 2506134 h 2732947"/>
                <a:gd name="connsiteX25" fmla="*/ 12052183 w 12191378"/>
                <a:gd name="connsiteY25" fmla="*/ 2530990 h 2732947"/>
                <a:gd name="connsiteX26" fmla="*/ 12046591 w 12191378"/>
                <a:gd name="connsiteY26" fmla="*/ 2527262 h 2732947"/>
                <a:gd name="connsiteX27" fmla="*/ 12026706 w 12191378"/>
                <a:gd name="connsiteY27" fmla="*/ 2527262 h 2732947"/>
                <a:gd name="connsiteX28" fmla="*/ 12026706 w 12191378"/>
                <a:gd name="connsiteY28" fmla="*/ 2615501 h 2732947"/>
                <a:gd name="connsiteX29" fmla="*/ 12022356 w 12191378"/>
                <a:gd name="connsiteY29" fmla="*/ 2619230 h 2732947"/>
                <a:gd name="connsiteX30" fmla="*/ 12018627 w 12191378"/>
                <a:gd name="connsiteY30" fmla="*/ 2619230 h 2732947"/>
                <a:gd name="connsiteX31" fmla="*/ 12018627 w 12191378"/>
                <a:gd name="connsiteY31" fmla="*/ 2578217 h 2732947"/>
                <a:gd name="connsiteX32" fmla="*/ 12014278 w 12191378"/>
                <a:gd name="connsiteY32" fmla="*/ 2578217 h 2732947"/>
                <a:gd name="connsiteX33" fmla="*/ 12014278 w 12191378"/>
                <a:gd name="connsiteY33" fmla="*/ 2376260 h 2732947"/>
                <a:gd name="connsiteX34" fmla="*/ 12017385 w 12191378"/>
                <a:gd name="connsiteY34" fmla="*/ 2376260 h 2732947"/>
                <a:gd name="connsiteX35" fmla="*/ 12017385 w 12191378"/>
                <a:gd name="connsiteY35" fmla="*/ 2371289 h 2732947"/>
                <a:gd name="connsiteX36" fmla="*/ 12015520 w 12191378"/>
                <a:gd name="connsiteY36" fmla="*/ 2371289 h 2732947"/>
                <a:gd name="connsiteX37" fmla="*/ 12015520 w 12191378"/>
                <a:gd name="connsiteY37" fmla="*/ 2365075 h 2732947"/>
                <a:gd name="connsiteX38" fmla="*/ 12022978 w 12191378"/>
                <a:gd name="connsiteY38" fmla="*/ 2358860 h 2732947"/>
                <a:gd name="connsiteX39" fmla="*/ 12022978 w 12191378"/>
                <a:gd name="connsiteY39" fmla="*/ 2353889 h 2732947"/>
                <a:gd name="connsiteX40" fmla="*/ 11990664 w 12191378"/>
                <a:gd name="connsiteY40" fmla="*/ 2353889 h 2732947"/>
                <a:gd name="connsiteX41" fmla="*/ 11990664 w 12191378"/>
                <a:gd name="connsiteY41" fmla="*/ 2350161 h 2732947"/>
                <a:gd name="connsiteX42" fmla="*/ 11977615 w 12191378"/>
                <a:gd name="connsiteY42" fmla="*/ 2343947 h 2732947"/>
                <a:gd name="connsiteX43" fmla="*/ 11972022 w 12191378"/>
                <a:gd name="connsiteY43" fmla="*/ 2343947 h 2732947"/>
                <a:gd name="connsiteX44" fmla="*/ 11972022 w 12191378"/>
                <a:gd name="connsiteY44" fmla="*/ 2353268 h 2732947"/>
                <a:gd name="connsiteX45" fmla="*/ 11935981 w 12191378"/>
                <a:gd name="connsiteY45" fmla="*/ 2353268 h 2732947"/>
                <a:gd name="connsiteX46" fmla="*/ 11935981 w 12191378"/>
                <a:gd name="connsiteY46" fmla="*/ 2360103 h 2732947"/>
                <a:gd name="connsiteX47" fmla="*/ 11918581 w 12191378"/>
                <a:gd name="connsiteY47" fmla="*/ 2360103 h 2732947"/>
                <a:gd name="connsiteX48" fmla="*/ 11916095 w 12191378"/>
                <a:gd name="connsiteY48" fmla="*/ 2362589 h 2732947"/>
                <a:gd name="connsiteX49" fmla="*/ 11917960 w 12191378"/>
                <a:gd name="connsiteY49" fmla="*/ 2362589 h 2732947"/>
                <a:gd name="connsiteX50" fmla="*/ 11917960 w 12191378"/>
                <a:gd name="connsiteY50" fmla="*/ 2401116 h 2732947"/>
                <a:gd name="connsiteX51" fmla="*/ 11905532 w 12191378"/>
                <a:gd name="connsiteY51" fmla="*/ 2401116 h 2732947"/>
                <a:gd name="connsiteX52" fmla="*/ 11905532 w 12191378"/>
                <a:gd name="connsiteY52" fmla="*/ 2421001 h 2732947"/>
                <a:gd name="connsiteX53" fmla="*/ 11901803 w 12191378"/>
                <a:gd name="connsiteY53" fmla="*/ 2424108 h 2732947"/>
                <a:gd name="connsiteX54" fmla="*/ 11901803 w 12191378"/>
                <a:gd name="connsiteY54" fmla="*/ 2427215 h 2732947"/>
                <a:gd name="connsiteX55" fmla="*/ 11905532 w 12191378"/>
                <a:gd name="connsiteY55" fmla="*/ 2427215 h 2732947"/>
                <a:gd name="connsiteX56" fmla="*/ 11905532 w 12191378"/>
                <a:gd name="connsiteY56" fmla="*/ 2439643 h 2732947"/>
                <a:gd name="connsiteX57" fmla="*/ 11897453 w 12191378"/>
                <a:gd name="connsiteY57" fmla="*/ 2439643 h 2732947"/>
                <a:gd name="connsiteX58" fmla="*/ 11897453 w 12191378"/>
                <a:gd name="connsiteY58" fmla="*/ 2444615 h 2732947"/>
                <a:gd name="connsiteX59" fmla="*/ 11886889 w 12191378"/>
                <a:gd name="connsiteY59" fmla="*/ 2444615 h 2732947"/>
                <a:gd name="connsiteX60" fmla="*/ 11886889 w 12191378"/>
                <a:gd name="connsiteY60" fmla="*/ 2446479 h 2732947"/>
                <a:gd name="connsiteX61" fmla="*/ 11870111 w 12191378"/>
                <a:gd name="connsiteY61" fmla="*/ 2446479 h 2732947"/>
                <a:gd name="connsiteX62" fmla="*/ 11870111 w 12191378"/>
                <a:gd name="connsiteY62" fmla="*/ 2486249 h 2732947"/>
                <a:gd name="connsiteX63" fmla="*/ 11865761 w 12191378"/>
                <a:gd name="connsiteY63" fmla="*/ 2489356 h 2732947"/>
                <a:gd name="connsiteX64" fmla="*/ 11865761 w 12191378"/>
                <a:gd name="connsiteY64" fmla="*/ 2546525 h 2732947"/>
                <a:gd name="connsiteX65" fmla="*/ 11842148 w 12191378"/>
                <a:gd name="connsiteY65" fmla="*/ 2546525 h 2732947"/>
                <a:gd name="connsiteX66" fmla="*/ 11842148 w 12191378"/>
                <a:gd name="connsiteY66" fmla="*/ 2543418 h 2732947"/>
                <a:gd name="connsiteX67" fmla="*/ 11848362 w 12191378"/>
                <a:gd name="connsiteY67" fmla="*/ 2543418 h 2732947"/>
                <a:gd name="connsiteX68" fmla="*/ 11848362 w 12191378"/>
                <a:gd name="connsiteY68" fmla="*/ 2537204 h 2732947"/>
                <a:gd name="connsiteX69" fmla="*/ 11842148 w 12191378"/>
                <a:gd name="connsiteY69" fmla="*/ 2537204 h 2732947"/>
                <a:gd name="connsiteX70" fmla="*/ 11842148 w 12191378"/>
                <a:gd name="connsiteY70" fmla="*/ 2533476 h 2732947"/>
                <a:gd name="connsiteX71" fmla="*/ 11848362 w 12191378"/>
                <a:gd name="connsiteY71" fmla="*/ 2533476 h 2732947"/>
                <a:gd name="connsiteX72" fmla="*/ 11848362 w 12191378"/>
                <a:gd name="connsiteY72" fmla="*/ 2526640 h 2732947"/>
                <a:gd name="connsiteX73" fmla="*/ 11842148 w 12191378"/>
                <a:gd name="connsiteY73" fmla="*/ 2526640 h 2732947"/>
                <a:gd name="connsiteX74" fmla="*/ 11842148 w 12191378"/>
                <a:gd name="connsiteY74" fmla="*/ 2522912 h 2732947"/>
                <a:gd name="connsiteX75" fmla="*/ 11848362 w 12191378"/>
                <a:gd name="connsiteY75" fmla="*/ 2522912 h 2732947"/>
                <a:gd name="connsiteX76" fmla="*/ 11848362 w 12191378"/>
                <a:gd name="connsiteY76" fmla="*/ 2516698 h 2732947"/>
                <a:gd name="connsiteX77" fmla="*/ 11842148 w 12191378"/>
                <a:gd name="connsiteY77" fmla="*/ 2516698 h 2732947"/>
                <a:gd name="connsiteX78" fmla="*/ 11842148 w 12191378"/>
                <a:gd name="connsiteY78" fmla="*/ 2512348 h 2732947"/>
                <a:gd name="connsiteX79" fmla="*/ 11848362 w 12191378"/>
                <a:gd name="connsiteY79" fmla="*/ 2512348 h 2732947"/>
                <a:gd name="connsiteX80" fmla="*/ 11848362 w 12191378"/>
                <a:gd name="connsiteY80" fmla="*/ 2506134 h 2732947"/>
                <a:gd name="connsiteX81" fmla="*/ 11842148 w 12191378"/>
                <a:gd name="connsiteY81" fmla="*/ 2506134 h 2732947"/>
                <a:gd name="connsiteX82" fmla="*/ 11842148 w 12191378"/>
                <a:gd name="connsiteY82" fmla="*/ 2502405 h 2732947"/>
                <a:gd name="connsiteX83" fmla="*/ 11848362 w 12191378"/>
                <a:gd name="connsiteY83" fmla="*/ 2502405 h 2732947"/>
                <a:gd name="connsiteX84" fmla="*/ 11848362 w 12191378"/>
                <a:gd name="connsiteY84" fmla="*/ 2496191 h 2732947"/>
                <a:gd name="connsiteX85" fmla="*/ 11842148 w 12191378"/>
                <a:gd name="connsiteY85" fmla="*/ 2496191 h 2732947"/>
                <a:gd name="connsiteX86" fmla="*/ 11842148 w 12191378"/>
                <a:gd name="connsiteY86" fmla="*/ 2492463 h 2732947"/>
                <a:gd name="connsiteX87" fmla="*/ 11848362 w 12191378"/>
                <a:gd name="connsiteY87" fmla="*/ 2492463 h 2732947"/>
                <a:gd name="connsiteX88" fmla="*/ 11848362 w 12191378"/>
                <a:gd name="connsiteY88" fmla="*/ 2486249 h 2732947"/>
                <a:gd name="connsiteX89" fmla="*/ 11842148 w 12191378"/>
                <a:gd name="connsiteY89" fmla="*/ 2486249 h 2732947"/>
                <a:gd name="connsiteX90" fmla="*/ 11842148 w 12191378"/>
                <a:gd name="connsiteY90" fmla="*/ 2481899 h 2732947"/>
                <a:gd name="connsiteX91" fmla="*/ 11848362 w 12191378"/>
                <a:gd name="connsiteY91" fmla="*/ 2481899 h 2732947"/>
                <a:gd name="connsiteX92" fmla="*/ 11848362 w 12191378"/>
                <a:gd name="connsiteY92" fmla="*/ 2475685 h 2732947"/>
                <a:gd name="connsiteX93" fmla="*/ 11842148 w 12191378"/>
                <a:gd name="connsiteY93" fmla="*/ 2475685 h 2732947"/>
                <a:gd name="connsiteX94" fmla="*/ 11842148 w 12191378"/>
                <a:gd name="connsiteY94" fmla="*/ 2471956 h 2732947"/>
                <a:gd name="connsiteX95" fmla="*/ 11848362 w 12191378"/>
                <a:gd name="connsiteY95" fmla="*/ 2471956 h 2732947"/>
                <a:gd name="connsiteX96" fmla="*/ 11848362 w 12191378"/>
                <a:gd name="connsiteY96" fmla="*/ 2465742 h 2732947"/>
                <a:gd name="connsiteX97" fmla="*/ 11842148 w 12191378"/>
                <a:gd name="connsiteY97" fmla="*/ 2465742 h 2732947"/>
                <a:gd name="connsiteX98" fmla="*/ 11842148 w 12191378"/>
                <a:gd name="connsiteY98" fmla="*/ 2462014 h 2732947"/>
                <a:gd name="connsiteX99" fmla="*/ 11848362 w 12191378"/>
                <a:gd name="connsiteY99" fmla="*/ 2462014 h 2732947"/>
                <a:gd name="connsiteX100" fmla="*/ 11848362 w 12191378"/>
                <a:gd name="connsiteY100" fmla="*/ 2455800 h 2732947"/>
                <a:gd name="connsiteX101" fmla="*/ 11842148 w 12191378"/>
                <a:gd name="connsiteY101" fmla="*/ 2455800 h 2732947"/>
                <a:gd name="connsiteX102" fmla="*/ 11842148 w 12191378"/>
                <a:gd name="connsiteY102" fmla="*/ 2452071 h 2732947"/>
                <a:gd name="connsiteX103" fmla="*/ 11848362 w 12191378"/>
                <a:gd name="connsiteY103" fmla="*/ 2452071 h 2732947"/>
                <a:gd name="connsiteX104" fmla="*/ 11848362 w 12191378"/>
                <a:gd name="connsiteY104" fmla="*/ 2445236 h 2732947"/>
                <a:gd name="connsiteX105" fmla="*/ 11842148 w 12191378"/>
                <a:gd name="connsiteY105" fmla="*/ 2445236 h 2732947"/>
                <a:gd name="connsiteX106" fmla="*/ 11842148 w 12191378"/>
                <a:gd name="connsiteY106" fmla="*/ 2441507 h 2732947"/>
                <a:gd name="connsiteX107" fmla="*/ 11848362 w 12191378"/>
                <a:gd name="connsiteY107" fmla="*/ 2441507 h 2732947"/>
                <a:gd name="connsiteX108" fmla="*/ 11848362 w 12191378"/>
                <a:gd name="connsiteY108" fmla="*/ 2435293 h 2732947"/>
                <a:gd name="connsiteX109" fmla="*/ 11842148 w 12191378"/>
                <a:gd name="connsiteY109" fmla="*/ 2435293 h 2732947"/>
                <a:gd name="connsiteX110" fmla="*/ 11842148 w 12191378"/>
                <a:gd name="connsiteY110" fmla="*/ 2431565 h 2732947"/>
                <a:gd name="connsiteX111" fmla="*/ 11848362 w 12191378"/>
                <a:gd name="connsiteY111" fmla="*/ 2431565 h 2732947"/>
                <a:gd name="connsiteX112" fmla="*/ 11848362 w 12191378"/>
                <a:gd name="connsiteY112" fmla="*/ 2425351 h 2732947"/>
                <a:gd name="connsiteX113" fmla="*/ 11842148 w 12191378"/>
                <a:gd name="connsiteY113" fmla="*/ 2425351 h 2732947"/>
                <a:gd name="connsiteX114" fmla="*/ 11842148 w 12191378"/>
                <a:gd name="connsiteY114" fmla="*/ 2382474 h 2732947"/>
                <a:gd name="connsiteX115" fmla="*/ 11850848 w 12191378"/>
                <a:gd name="connsiteY115" fmla="*/ 2382474 h 2732947"/>
                <a:gd name="connsiteX116" fmla="*/ 11850848 w 12191378"/>
                <a:gd name="connsiteY116" fmla="*/ 2376881 h 2732947"/>
                <a:gd name="connsiteX117" fmla="*/ 11832205 w 12191378"/>
                <a:gd name="connsiteY117" fmla="*/ 2376881 h 2732947"/>
                <a:gd name="connsiteX118" fmla="*/ 11832205 w 12191378"/>
                <a:gd name="connsiteY118" fmla="*/ 2355132 h 2732947"/>
                <a:gd name="connsiteX119" fmla="*/ 11834691 w 12191378"/>
                <a:gd name="connsiteY119" fmla="*/ 2355132 h 2732947"/>
                <a:gd name="connsiteX120" fmla="*/ 11834691 w 12191378"/>
                <a:gd name="connsiteY120" fmla="*/ 2351403 h 2732947"/>
                <a:gd name="connsiteX121" fmla="*/ 11832205 w 12191378"/>
                <a:gd name="connsiteY121" fmla="*/ 2351403 h 2732947"/>
                <a:gd name="connsiteX122" fmla="*/ 11832205 w 12191378"/>
                <a:gd name="connsiteY122" fmla="*/ 2345189 h 2732947"/>
                <a:gd name="connsiteX123" fmla="*/ 11838419 w 12191378"/>
                <a:gd name="connsiteY123" fmla="*/ 2340840 h 2732947"/>
                <a:gd name="connsiteX124" fmla="*/ 11838419 w 12191378"/>
                <a:gd name="connsiteY124" fmla="*/ 2335247 h 2732947"/>
                <a:gd name="connsiteX125" fmla="*/ 11796785 w 12191378"/>
                <a:gd name="connsiteY125" fmla="*/ 2335247 h 2732947"/>
                <a:gd name="connsiteX126" fmla="*/ 11796785 w 12191378"/>
                <a:gd name="connsiteY126" fmla="*/ 2332140 h 2732947"/>
                <a:gd name="connsiteX127" fmla="*/ 11798649 w 12191378"/>
                <a:gd name="connsiteY127" fmla="*/ 2332140 h 2732947"/>
                <a:gd name="connsiteX128" fmla="*/ 11798649 w 12191378"/>
                <a:gd name="connsiteY128" fmla="*/ 2327790 h 2732947"/>
                <a:gd name="connsiteX129" fmla="*/ 11782493 w 12191378"/>
                <a:gd name="connsiteY129" fmla="*/ 2327790 h 2732947"/>
                <a:gd name="connsiteX130" fmla="*/ 11782493 w 12191378"/>
                <a:gd name="connsiteY130" fmla="*/ 2321576 h 2732947"/>
                <a:gd name="connsiteX131" fmla="*/ 11713517 w 12191378"/>
                <a:gd name="connsiteY131" fmla="*/ 2321576 h 2732947"/>
                <a:gd name="connsiteX132" fmla="*/ 11713517 w 12191378"/>
                <a:gd name="connsiteY132" fmla="*/ 2299205 h 2732947"/>
                <a:gd name="connsiteX133" fmla="*/ 11688661 w 12191378"/>
                <a:gd name="connsiteY133" fmla="*/ 2299205 h 2732947"/>
                <a:gd name="connsiteX134" fmla="*/ 11688661 w 12191378"/>
                <a:gd name="connsiteY134" fmla="*/ 2304177 h 2732947"/>
                <a:gd name="connsiteX135" fmla="*/ 11685554 w 12191378"/>
                <a:gd name="connsiteY135" fmla="*/ 2304177 h 2732947"/>
                <a:gd name="connsiteX136" fmla="*/ 11685554 w 12191378"/>
                <a:gd name="connsiteY136" fmla="*/ 2259435 h 2732947"/>
                <a:gd name="connsiteX137" fmla="*/ 11688661 w 12191378"/>
                <a:gd name="connsiteY137" fmla="*/ 2259435 h 2732947"/>
                <a:gd name="connsiteX138" fmla="*/ 11688661 w 12191378"/>
                <a:gd name="connsiteY138" fmla="*/ 2248871 h 2732947"/>
                <a:gd name="connsiteX139" fmla="*/ 11652619 w 12191378"/>
                <a:gd name="connsiteY139" fmla="*/ 2248871 h 2732947"/>
                <a:gd name="connsiteX140" fmla="*/ 11652619 w 12191378"/>
                <a:gd name="connsiteY140" fmla="*/ 2259435 h 2732947"/>
                <a:gd name="connsiteX141" fmla="*/ 11642055 w 12191378"/>
                <a:gd name="connsiteY141" fmla="*/ 2259435 h 2732947"/>
                <a:gd name="connsiteX142" fmla="*/ 11642055 w 12191378"/>
                <a:gd name="connsiteY142" fmla="*/ 2253843 h 2732947"/>
                <a:gd name="connsiteX143" fmla="*/ 11626520 w 12191378"/>
                <a:gd name="connsiteY143" fmla="*/ 2253843 h 2732947"/>
                <a:gd name="connsiteX144" fmla="*/ 11626520 w 12191378"/>
                <a:gd name="connsiteY144" fmla="*/ 2247007 h 2732947"/>
                <a:gd name="connsiteX145" fmla="*/ 11628384 w 12191378"/>
                <a:gd name="connsiteY145" fmla="*/ 2247007 h 2732947"/>
                <a:gd name="connsiteX146" fmla="*/ 11628384 w 12191378"/>
                <a:gd name="connsiteY146" fmla="*/ 2243279 h 2732947"/>
                <a:gd name="connsiteX147" fmla="*/ 11600421 w 12191378"/>
                <a:gd name="connsiteY147" fmla="*/ 2243279 h 2732947"/>
                <a:gd name="connsiteX148" fmla="*/ 11600421 w 12191378"/>
                <a:gd name="connsiteY148" fmla="*/ 2217180 h 2732947"/>
                <a:gd name="connsiteX149" fmla="*/ 11591100 w 12191378"/>
                <a:gd name="connsiteY149" fmla="*/ 2217180 h 2732947"/>
                <a:gd name="connsiteX150" fmla="*/ 11591100 w 12191378"/>
                <a:gd name="connsiteY150" fmla="*/ 2186109 h 2732947"/>
                <a:gd name="connsiteX151" fmla="*/ 11589857 w 12191378"/>
                <a:gd name="connsiteY151" fmla="*/ 2186109 h 2732947"/>
                <a:gd name="connsiteX152" fmla="*/ 11589857 w 12191378"/>
                <a:gd name="connsiteY152" fmla="*/ 2217180 h 2732947"/>
                <a:gd name="connsiteX153" fmla="*/ 11583643 w 12191378"/>
                <a:gd name="connsiteY153" fmla="*/ 2217180 h 2732947"/>
                <a:gd name="connsiteX154" fmla="*/ 11583643 w 12191378"/>
                <a:gd name="connsiteY154" fmla="*/ 2250114 h 2732947"/>
                <a:gd name="connsiteX155" fmla="*/ 11530202 w 12191378"/>
                <a:gd name="connsiteY155" fmla="*/ 2250114 h 2732947"/>
                <a:gd name="connsiteX156" fmla="*/ 11530202 w 12191378"/>
                <a:gd name="connsiteY156" fmla="*/ 2226501 h 2732947"/>
                <a:gd name="connsiteX157" fmla="*/ 11522123 w 12191378"/>
                <a:gd name="connsiteY157" fmla="*/ 2226501 h 2732947"/>
                <a:gd name="connsiteX158" fmla="*/ 11522123 w 12191378"/>
                <a:gd name="connsiteY158" fmla="*/ 2200402 h 2732947"/>
                <a:gd name="connsiteX159" fmla="*/ 11520881 w 12191378"/>
                <a:gd name="connsiteY159" fmla="*/ 2200402 h 2732947"/>
                <a:gd name="connsiteX160" fmla="*/ 11520881 w 12191378"/>
                <a:gd name="connsiteY160" fmla="*/ 2226501 h 2732947"/>
                <a:gd name="connsiteX161" fmla="*/ 11514045 w 12191378"/>
                <a:gd name="connsiteY161" fmla="*/ 2226501 h 2732947"/>
                <a:gd name="connsiteX162" fmla="*/ 11514045 w 12191378"/>
                <a:gd name="connsiteY162" fmla="*/ 2249493 h 2732947"/>
                <a:gd name="connsiteX163" fmla="*/ 11482975 w 12191378"/>
                <a:gd name="connsiteY163" fmla="*/ 2249493 h 2732947"/>
                <a:gd name="connsiteX164" fmla="*/ 11482975 w 12191378"/>
                <a:gd name="connsiteY164" fmla="*/ 2253221 h 2732947"/>
                <a:gd name="connsiteX165" fmla="*/ 11487325 w 12191378"/>
                <a:gd name="connsiteY165" fmla="*/ 2253221 h 2732947"/>
                <a:gd name="connsiteX166" fmla="*/ 11487325 w 12191378"/>
                <a:gd name="connsiteY166" fmla="*/ 2258814 h 2732947"/>
                <a:gd name="connsiteX167" fmla="*/ 11480489 w 12191378"/>
                <a:gd name="connsiteY167" fmla="*/ 2258814 h 2732947"/>
                <a:gd name="connsiteX168" fmla="*/ 11480489 w 12191378"/>
                <a:gd name="connsiteY168" fmla="*/ 2335247 h 2732947"/>
                <a:gd name="connsiteX169" fmla="*/ 11468061 w 12191378"/>
                <a:gd name="connsiteY169" fmla="*/ 2335247 h 2732947"/>
                <a:gd name="connsiteX170" fmla="*/ 11468061 w 12191378"/>
                <a:gd name="connsiteY170" fmla="*/ 2298584 h 2732947"/>
                <a:gd name="connsiteX171" fmla="*/ 11466197 w 12191378"/>
                <a:gd name="connsiteY171" fmla="*/ 2298584 h 2732947"/>
                <a:gd name="connsiteX172" fmla="*/ 11466197 w 12191378"/>
                <a:gd name="connsiteY172" fmla="*/ 2334004 h 2732947"/>
                <a:gd name="connsiteX173" fmla="*/ 11433884 w 12191378"/>
                <a:gd name="connsiteY173" fmla="*/ 2334004 h 2732947"/>
                <a:gd name="connsiteX174" fmla="*/ 11433884 w 12191378"/>
                <a:gd name="connsiteY174" fmla="*/ 2268135 h 2732947"/>
                <a:gd name="connsiteX175" fmla="*/ 11374850 w 12191378"/>
                <a:gd name="connsiteY175" fmla="*/ 2268135 h 2732947"/>
                <a:gd name="connsiteX176" fmla="*/ 11374850 w 12191378"/>
                <a:gd name="connsiteY176" fmla="*/ 2276835 h 2732947"/>
                <a:gd name="connsiteX177" fmla="*/ 11367394 w 12191378"/>
                <a:gd name="connsiteY177" fmla="*/ 2276835 h 2732947"/>
                <a:gd name="connsiteX178" fmla="*/ 11367394 w 12191378"/>
                <a:gd name="connsiteY178" fmla="*/ 2270621 h 2732947"/>
                <a:gd name="connsiteX179" fmla="*/ 11360557 w 12191378"/>
                <a:gd name="connsiteY179" fmla="*/ 2265649 h 2732947"/>
                <a:gd name="connsiteX180" fmla="*/ 11360557 w 12191378"/>
                <a:gd name="connsiteY180" fmla="*/ 2258814 h 2732947"/>
                <a:gd name="connsiteX181" fmla="*/ 11328245 w 12191378"/>
                <a:gd name="connsiteY181" fmla="*/ 2258814 h 2732947"/>
                <a:gd name="connsiteX182" fmla="*/ 11328245 w 12191378"/>
                <a:gd name="connsiteY182" fmla="*/ 2261921 h 2732947"/>
                <a:gd name="connsiteX183" fmla="*/ 11285989 w 12191378"/>
                <a:gd name="connsiteY183" fmla="*/ 2261921 h 2732947"/>
                <a:gd name="connsiteX184" fmla="*/ 11285989 w 12191378"/>
                <a:gd name="connsiteY184" fmla="*/ 2245764 h 2732947"/>
                <a:gd name="connsiteX185" fmla="*/ 11279153 w 12191378"/>
                <a:gd name="connsiteY185" fmla="*/ 2238929 h 2732947"/>
                <a:gd name="connsiteX186" fmla="*/ 11279153 w 12191378"/>
                <a:gd name="connsiteY186" fmla="*/ 2198537 h 2732947"/>
                <a:gd name="connsiteX187" fmla="*/ 11277290 w 12191378"/>
                <a:gd name="connsiteY187" fmla="*/ 2198537 h 2732947"/>
                <a:gd name="connsiteX188" fmla="*/ 11277290 w 12191378"/>
                <a:gd name="connsiteY188" fmla="*/ 2239550 h 2732947"/>
                <a:gd name="connsiteX189" fmla="*/ 11268590 w 12191378"/>
                <a:gd name="connsiteY189" fmla="*/ 2242657 h 2732947"/>
                <a:gd name="connsiteX190" fmla="*/ 11268590 w 12191378"/>
                <a:gd name="connsiteY190" fmla="*/ 2266271 h 2732947"/>
                <a:gd name="connsiteX191" fmla="*/ 11234412 w 12191378"/>
                <a:gd name="connsiteY191" fmla="*/ 2266271 h 2732947"/>
                <a:gd name="connsiteX192" fmla="*/ 11234412 w 12191378"/>
                <a:gd name="connsiteY192" fmla="*/ 2247007 h 2732947"/>
                <a:gd name="connsiteX193" fmla="*/ 11226955 w 12191378"/>
                <a:gd name="connsiteY193" fmla="*/ 2247007 h 2732947"/>
                <a:gd name="connsiteX194" fmla="*/ 11226955 w 12191378"/>
                <a:gd name="connsiteY194" fmla="*/ 1822586 h 2732947"/>
                <a:gd name="connsiteX195" fmla="*/ 11217634 w 12191378"/>
                <a:gd name="connsiteY195" fmla="*/ 1822586 h 2732947"/>
                <a:gd name="connsiteX196" fmla="*/ 11203342 w 12191378"/>
                <a:gd name="connsiteY196" fmla="*/ 1831286 h 2732947"/>
                <a:gd name="connsiteX197" fmla="*/ 11167921 w 12191378"/>
                <a:gd name="connsiteY197" fmla="*/ 1801458 h 2732947"/>
                <a:gd name="connsiteX198" fmla="*/ 11167921 w 12191378"/>
                <a:gd name="connsiteY198" fmla="*/ 1794623 h 2732947"/>
                <a:gd name="connsiteX199" fmla="*/ 11161707 w 12191378"/>
                <a:gd name="connsiteY199" fmla="*/ 1794623 h 2732947"/>
                <a:gd name="connsiteX200" fmla="*/ 11161707 w 12191378"/>
                <a:gd name="connsiteY200" fmla="*/ 1801458 h 2732947"/>
                <a:gd name="connsiteX201" fmla="*/ 10865297 w 12191378"/>
                <a:gd name="connsiteY201" fmla="*/ 1836257 h 2732947"/>
                <a:gd name="connsiteX202" fmla="*/ 10865297 w 12191378"/>
                <a:gd name="connsiteY202" fmla="*/ 1844957 h 2732947"/>
                <a:gd name="connsiteX203" fmla="*/ 10883939 w 12191378"/>
                <a:gd name="connsiteY203" fmla="*/ 1856764 h 2732947"/>
                <a:gd name="connsiteX204" fmla="*/ 10883939 w 12191378"/>
                <a:gd name="connsiteY204" fmla="*/ 1989123 h 2732947"/>
                <a:gd name="connsiteX205" fmla="*/ 10862190 w 12191378"/>
                <a:gd name="connsiteY205" fmla="*/ 1989123 h 2732947"/>
                <a:gd name="connsiteX206" fmla="*/ 10862190 w 12191378"/>
                <a:gd name="connsiteY206" fmla="*/ 1980424 h 2732947"/>
                <a:gd name="connsiteX207" fmla="*/ 10851626 w 12191378"/>
                <a:gd name="connsiteY207" fmla="*/ 1980424 h 2732947"/>
                <a:gd name="connsiteX208" fmla="*/ 10832984 w 12191378"/>
                <a:gd name="connsiteY208" fmla="*/ 1980424 h 2732947"/>
                <a:gd name="connsiteX209" fmla="*/ 10832984 w 12191378"/>
                <a:gd name="connsiteY209" fmla="*/ 1963646 h 2732947"/>
                <a:gd name="connsiteX210" fmla="*/ 10840440 w 12191378"/>
                <a:gd name="connsiteY210" fmla="*/ 1963646 h 2732947"/>
                <a:gd name="connsiteX211" fmla="*/ 10840440 w 12191378"/>
                <a:gd name="connsiteY211" fmla="*/ 1958053 h 2732947"/>
                <a:gd name="connsiteX212" fmla="*/ 10814342 w 12191378"/>
                <a:gd name="connsiteY212" fmla="*/ 1948732 h 2732947"/>
                <a:gd name="connsiteX213" fmla="*/ 10814342 w 12191378"/>
                <a:gd name="connsiteY213" fmla="*/ 1944382 h 2732947"/>
                <a:gd name="connsiteX214" fmla="*/ 10811235 w 12191378"/>
                <a:gd name="connsiteY214" fmla="*/ 1944382 h 2732947"/>
                <a:gd name="connsiteX215" fmla="*/ 10811235 w 12191378"/>
                <a:gd name="connsiteY215" fmla="*/ 1950596 h 2732947"/>
                <a:gd name="connsiteX216" fmla="*/ 10601199 w 12191378"/>
                <a:gd name="connsiteY216" fmla="*/ 1963024 h 2732947"/>
                <a:gd name="connsiteX217" fmla="*/ 10601199 w 12191378"/>
                <a:gd name="connsiteY217" fmla="*/ 1957432 h 2732947"/>
                <a:gd name="connsiteX218" fmla="*/ 10596227 w 12191378"/>
                <a:gd name="connsiteY218" fmla="*/ 1957432 h 2732947"/>
                <a:gd name="connsiteX219" fmla="*/ 10587528 w 12191378"/>
                <a:gd name="connsiteY219" fmla="*/ 1966131 h 2732947"/>
                <a:gd name="connsiteX220" fmla="*/ 10587528 w 12191378"/>
                <a:gd name="connsiteY220" fmla="*/ 1974831 h 2732947"/>
                <a:gd name="connsiteX221" fmla="*/ 10611141 w 12191378"/>
                <a:gd name="connsiteY221" fmla="*/ 1982909 h 2732947"/>
                <a:gd name="connsiteX222" fmla="*/ 10611141 w 12191378"/>
                <a:gd name="connsiteY222" fmla="*/ 1992852 h 2732947"/>
                <a:gd name="connsiteX223" fmla="*/ 10600578 w 12191378"/>
                <a:gd name="connsiteY223" fmla="*/ 1992852 h 2732947"/>
                <a:gd name="connsiteX224" fmla="*/ 10600578 w 12191378"/>
                <a:gd name="connsiteY224" fmla="*/ 2260678 h 2732947"/>
                <a:gd name="connsiteX225" fmla="*/ 10580692 w 12191378"/>
                <a:gd name="connsiteY225" fmla="*/ 2260678 h 2732947"/>
                <a:gd name="connsiteX226" fmla="*/ 10580692 w 12191378"/>
                <a:gd name="connsiteY226" fmla="*/ 2296098 h 2732947"/>
                <a:gd name="connsiteX227" fmla="*/ 10544651 w 12191378"/>
                <a:gd name="connsiteY227" fmla="*/ 2296098 h 2732947"/>
                <a:gd name="connsiteX228" fmla="*/ 10544651 w 12191378"/>
                <a:gd name="connsiteY228" fmla="*/ 2267514 h 2732947"/>
                <a:gd name="connsiteX229" fmla="*/ 10538437 w 12191378"/>
                <a:gd name="connsiteY229" fmla="*/ 2267514 h 2732947"/>
                <a:gd name="connsiteX230" fmla="*/ 10528494 w 12191378"/>
                <a:gd name="connsiteY230" fmla="*/ 2285534 h 2732947"/>
                <a:gd name="connsiteX231" fmla="*/ 10520416 w 12191378"/>
                <a:gd name="connsiteY231" fmla="*/ 2285534 h 2732947"/>
                <a:gd name="connsiteX232" fmla="*/ 10520416 w 12191378"/>
                <a:gd name="connsiteY232" fmla="*/ 2291127 h 2732947"/>
                <a:gd name="connsiteX233" fmla="*/ 10513581 w 12191378"/>
                <a:gd name="connsiteY233" fmla="*/ 2291127 h 2732947"/>
                <a:gd name="connsiteX234" fmla="*/ 10513581 w 12191378"/>
                <a:gd name="connsiteY234" fmla="*/ 2005901 h 2732947"/>
                <a:gd name="connsiteX235" fmla="*/ 10511095 w 12191378"/>
                <a:gd name="connsiteY235" fmla="*/ 2003416 h 2732947"/>
                <a:gd name="connsiteX236" fmla="*/ 10511095 w 12191378"/>
                <a:gd name="connsiteY236" fmla="*/ 1968617 h 2732947"/>
                <a:gd name="connsiteX237" fmla="*/ 10493074 w 12191378"/>
                <a:gd name="connsiteY237" fmla="*/ 1961781 h 2732947"/>
                <a:gd name="connsiteX238" fmla="*/ 10493074 w 12191378"/>
                <a:gd name="connsiteY238" fmla="*/ 1957432 h 2732947"/>
                <a:gd name="connsiteX239" fmla="*/ 10486239 w 12191378"/>
                <a:gd name="connsiteY239" fmla="*/ 1957432 h 2732947"/>
                <a:gd name="connsiteX240" fmla="*/ 10486239 w 12191378"/>
                <a:gd name="connsiteY240" fmla="*/ 1961781 h 2732947"/>
                <a:gd name="connsiteX241" fmla="*/ 10454547 w 12191378"/>
                <a:gd name="connsiteY241" fmla="*/ 1954946 h 2732947"/>
                <a:gd name="connsiteX242" fmla="*/ 10454547 w 12191378"/>
                <a:gd name="connsiteY242" fmla="*/ 1945003 h 2732947"/>
                <a:gd name="connsiteX243" fmla="*/ 10443983 w 12191378"/>
                <a:gd name="connsiteY243" fmla="*/ 1945003 h 2732947"/>
                <a:gd name="connsiteX244" fmla="*/ 10443983 w 12191378"/>
                <a:gd name="connsiteY244" fmla="*/ 1955567 h 2732947"/>
                <a:gd name="connsiteX245" fmla="*/ 10391163 w 12191378"/>
                <a:gd name="connsiteY245" fmla="*/ 1955567 h 2732947"/>
                <a:gd name="connsiteX246" fmla="*/ 10391163 w 12191378"/>
                <a:gd name="connsiteY246" fmla="*/ 1947489 h 2732947"/>
                <a:gd name="connsiteX247" fmla="*/ 10385571 w 12191378"/>
                <a:gd name="connsiteY247" fmla="*/ 1947489 h 2732947"/>
                <a:gd name="connsiteX248" fmla="*/ 10375007 w 12191378"/>
                <a:gd name="connsiteY248" fmla="*/ 1967374 h 2732947"/>
                <a:gd name="connsiteX249" fmla="*/ 10375007 w 12191378"/>
                <a:gd name="connsiteY249" fmla="*/ 1973588 h 2732947"/>
                <a:gd name="connsiteX250" fmla="*/ 10386813 w 12191378"/>
                <a:gd name="connsiteY250" fmla="*/ 1982288 h 2732947"/>
                <a:gd name="connsiteX251" fmla="*/ 10386813 w 12191378"/>
                <a:gd name="connsiteY251" fmla="*/ 1991609 h 2732947"/>
                <a:gd name="connsiteX252" fmla="*/ 10380599 w 12191378"/>
                <a:gd name="connsiteY252" fmla="*/ 1991609 h 2732947"/>
                <a:gd name="connsiteX253" fmla="*/ 10380599 w 12191378"/>
                <a:gd name="connsiteY253" fmla="*/ 2018951 h 2732947"/>
                <a:gd name="connsiteX254" fmla="*/ 10344557 w 12191378"/>
                <a:gd name="connsiteY254" fmla="*/ 2018951 h 2732947"/>
                <a:gd name="connsiteX255" fmla="*/ 10344557 w 12191378"/>
                <a:gd name="connsiteY255" fmla="*/ 2035729 h 2732947"/>
                <a:gd name="connsiteX256" fmla="*/ 10328401 w 12191378"/>
                <a:gd name="connsiteY256" fmla="*/ 2035729 h 2732947"/>
                <a:gd name="connsiteX257" fmla="*/ 10328401 w 12191378"/>
                <a:gd name="connsiteY257" fmla="*/ 1899019 h 2732947"/>
                <a:gd name="connsiteX258" fmla="*/ 10257561 w 12191378"/>
                <a:gd name="connsiteY258" fmla="*/ 1782816 h 2732947"/>
                <a:gd name="connsiteX259" fmla="*/ 10093510 w 12191378"/>
                <a:gd name="connsiteY259" fmla="*/ 1782816 h 2732947"/>
                <a:gd name="connsiteX260" fmla="*/ 10093510 w 12191378"/>
                <a:gd name="connsiteY260" fmla="*/ 1877892 h 2732947"/>
                <a:gd name="connsiteX261" fmla="*/ 10056225 w 12191378"/>
                <a:gd name="connsiteY261" fmla="*/ 1877892 h 2732947"/>
                <a:gd name="connsiteX262" fmla="*/ 10056225 w 12191378"/>
                <a:gd name="connsiteY262" fmla="*/ 1854899 h 2732947"/>
                <a:gd name="connsiteX263" fmla="*/ 9973578 w 12191378"/>
                <a:gd name="connsiteY263" fmla="*/ 1854899 h 2732947"/>
                <a:gd name="connsiteX264" fmla="*/ 9973578 w 12191378"/>
                <a:gd name="connsiteY264" fmla="*/ 1866085 h 2732947"/>
                <a:gd name="connsiteX265" fmla="*/ 9958043 w 12191378"/>
                <a:gd name="connsiteY265" fmla="*/ 1866085 h 2732947"/>
                <a:gd name="connsiteX266" fmla="*/ 9951207 w 12191378"/>
                <a:gd name="connsiteY266" fmla="*/ 1872299 h 2732947"/>
                <a:gd name="connsiteX267" fmla="*/ 9892795 w 12191378"/>
                <a:gd name="connsiteY267" fmla="*/ 1872299 h 2732947"/>
                <a:gd name="connsiteX268" fmla="*/ 9892795 w 12191378"/>
                <a:gd name="connsiteY268" fmla="*/ 1723161 h 2732947"/>
                <a:gd name="connsiteX269" fmla="*/ 9884717 w 12191378"/>
                <a:gd name="connsiteY269" fmla="*/ 1723161 h 2732947"/>
                <a:gd name="connsiteX270" fmla="*/ 9884717 w 12191378"/>
                <a:gd name="connsiteY270" fmla="*/ 1731861 h 2732947"/>
                <a:gd name="connsiteX271" fmla="*/ 9871667 w 12191378"/>
                <a:gd name="connsiteY271" fmla="*/ 1731861 h 2732947"/>
                <a:gd name="connsiteX272" fmla="*/ 9871667 w 12191378"/>
                <a:gd name="connsiteY272" fmla="*/ 1703898 h 2732947"/>
                <a:gd name="connsiteX273" fmla="*/ 9876017 w 12191378"/>
                <a:gd name="connsiteY273" fmla="*/ 1703898 h 2732947"/>
                <a:gd name="connsiteX274" fmla="*/ 9876017 w 12191378"/>
                <a:gd name="connsiteY274" fmla="*/ 1682770 h 2732947"/>
                <a:gd name="connsiteX275" fmla="*/ 9862346 w 12191378"/>
                <a:gd name="connsiteY275" fmla="*/ 1682770 h 2732947"/>
                <a:gd name="connsiteX276" fmla="*/ 9849918 w 12191378"/>
                <a:gd name="connsiteY276" fmla="*/ 1698305 h 2732947"/>
                <a:gd name="connsiteX277" fmla="*/ 9799584 w 12191378"/>
                <a:gd name="connsiteY277" fmla="*/ 1698305 h 2732947"/>
                <a:gd name="connsiteX278" fmla="*/ 9799584 w 12191378"/>
                <a:gd name="connsiteY278" fmla="*/ 1690227 h 2732947"/>
                <a:gd name="connsiteX279" fmla="*/ 9757328 w 12191378"/>
                <a:gd name="connsiteY279" fmla="*/ 1690227 h 2732947"/>
                <a:gd name="connsiteX280" fmla="*/ 9739308 w 12191378"/>
                <a:gd name="connsiteY280" fmla="*/ 1710112 h 2732947"/>
                <a:gd name="connsiteX281" fmla="*/ 9723773 w 12191378"/>
                <a:gd name="connsiteY281" fmla="*/ 2099734 h 2732947"/>
                <a:gd name="connsiteX282" fmla="*/ 9688973 w 12191378"/>
                <a:gd name="connsiteY282" fmla="*/ 2099734 h 2732947"/>
                <a:gd name="connsiteX283" fmla="*/ 9688973 w 12191378"/>
                <a:gd name="connsiteY283" fmla="*/ 2033865 h 2732947"/>
                <a:gd name="connsiteX284" fmla="*/ 9682759 w 12191378"/>
                <a:gd name="connsiteY284" fmla="*/ 2028272 h 2732947"/>
                <a:gd name="connsiteX285" fmla="*/ 9682759 w 12191378"/>
                <a:gd name="connsiteY285" fmla="*/ 2021436 h 2732947"/>
                <a:gd name="connsiteX286" fmla="*/ 9677167 w 12191378"/>
                <a:gd name="connsiteY286" fmla="*/ 2021436 h 2732947"/>
                <a:gd name="connsiteX287" fmla="*/ 9677167 w 12191378"/>
                <a:gd name="connsiteY287" fmla="*/ 2028272 h 2732947"/>
                <a:gd name="connsiteX288" fmla="*/ 9669089 w 12191378"/>
                <a:gd name="connsiteY288" fmla="*/ 2028272 h 2732947"/>
                <a:gd name="connsiteX289" fmla="*/ 9669089 w 12191378"/>
                <a:gd name="connsiteY289" fmla="*/ 2004658 h 2732947"/>
                <a:gd name="connsiteX290" fmla="*/ 9663496 w 12191378"/>
                <a:gd name="connsiteY290" fmla="*/ 1998444 h 2732947"/>
                <a:gd name="connsiteX291" fmla="*/ 9656661 w 12191378"/>
                <a:gd name="connsiteY291" fmla="*/ 1998444 h 2732947"/>
                <a:gd name="connsiteX292" fmla="*/ 9656661 w 12191378"/>
                <a:gd name="connsiteY292" fmla="*/ 1984152 h 2732947"/>
                <a:gd name="connsiteX293" fmla="*/ 9652311 w 12191378"/>
                <a:gd name="connsiteY293" fmla="*/ 1984152 h 2732947"/>
                <a:gd name="connsiteX294" fmla="*/ 9652311 w 12191378"/>
                <a:gd name="connsiteY294" fmla="*/ 1997823 h 2732947"/>
                <a:gd name="connsiteX295" fmla="*/ 9619997 w 12191378"/>
                <a:gd name="connsiteY295" fmla="*/ 1997823 h 2732947"/>
                <a:gd name="connsiteX296" fmla="*/ 9609434 w 12191378"/>
                <a:gd name="connsiteY296" fmla="*/ 1990987 h 2732947"/>
                <a:gd name="connsiteX297" fmla="*/ 9609434 w 12191378"/>
                <a:gd name="connsiteY297" fmla="*/ 1986016 h 2732947"/>
                <a:gd name="connsiteX298" fmla="*/ 9601355 w 12191378"/>
                <a:gd name="connsiteY298" fmla="*/ 1986016 h 2732947"/>
                <a:gd name="connsiteX299" fmla="*/ 9601355 w 12191378"/>
                <a:gd name="connsiteY299" fmla="*/ 1935061 h 2732947"/>
                <a:gd name="connsiteX300" fmla="*/ 9568421 w 12191378"/>
                <a:gd name="connsiteY300" fmla="*/ 1935061 h 2732947"/>
                <a:gd name="connsiteX301" fmla="*/ 9568421 w 12191378"/>
                <a:gd name="connsiteY301" fmla="*/ 1879134 h 2732947"/>
                <a:gd name="connsiteX302" fmla="*/ 9554128 w 12191378"/>
                <a:gd name="connsiteY302" fmla="*/ 1879134 h 2732947"/>
                <a:gd name="connsiteX303" fmla="*/ 9554128 w 12191378"/>
                <a:gd name="connsiteY303" fmla="*/ 1823829 h 2732947"/>
                <a:gd name="connsiteX304" fmla="*/ 9547914 w 12191378"/>
                <a:gd name="connsiteY304" fmla="*/ 1823829 h 2732947"/>
                <a:gd name="connsiteX305" fmla="*/ 9547914 w 12191378"/>
                <a:gd name="connsiteY305" fmla="*/ 1827558 h 2732947"/>
                <a:gd name="connsiteX306" fmla="*/ 9525544 w 12191378"/>
                <a:gd name="connsiteY306" fmla="*/ 1827558 h 2732947"/>
                <a:gd name="connsiteX307" fmla="*/ 9525544 w 12191378"/>
                <a:gd name="connsiteY307" fmla="*/ 1789652 h 2732947"/>
                <a:gd name="connsiteX308" fmla="*/ 9528030 w 12191378"/>
                <a:gd name="connsiteY308" fmla="*/ 1787166 h 2732947"/>
                <a:gd name="connsiteX309" fmla="*/ 9528030 w 12191378"/>
                <a:gd name="connsiteY309" fmla="*/ 1777224 h 2732947"/>
                <a:gd name="connsiteX310" fmla="*/ 9523679 w 12191378"/>
                <a:gd name="connsiteY310" fmla="*/ 1774117 h 2732947"/>
                <a:gd name="connsiteX311" fmla="*/ 9523679 w 12191378"/>
                <a:gd name="connsiteY311" fmla="*/ 1769767 h 2732947"/>
                <a:gd name="connsiteX312" fmla="*/ 9520572 w 12191378"/>
                <a:gd name="connsiteY312" fmla="*/ 1766038 h 2732947"/>
                <a:gd name="connsiteX313" fmla="*/ 9520572 w 12191378"/>
                <a:gd name="connsiteY313" fmla="*/ 1659156 h 2732947"/>
                <a:gd name="connsiteX314" fmla="*/ 9518087 w 12191378"/>
                <a:gd name="connsiteY314" fmla="*/ 1655428 h 2732947"/>
                <a:gd name="connsiteX315" fmla="*/ 9515602 w 12191378"/>
                <a:gd name="connsiteY315" fmla="*/ 1659156 h 2732947"/>
                <a:gd name="connsiteX316" fmla="*/ 9515602 w 12191378"/>
                <a:gd name="connsiteY316" fmla="*/ 1765417 h 2732947"/>
                <a:gd name="connsiteX317" fmla="*/ 9512494 w 12191378"/>
                <a:gd name="connsiteY317" fmla="*/ 1769145 h 2732947"/>
                <a:gd name="connsiteX318" fmla="*/ 9512494 w 12191378"/>
                <a:gd name="connsiteY318" fmla="*/ 1773495 h 2732947"/>
                <a:gd name="connsiteX319" fmla="*/ 9508144 w 12191378"/>
                <a:gd name="connsiteY319" fmla="*/ 1776602 h 2732947"/>
                <a:gd name="connsiteX320" fmla="*/ 9508144 w 12191378"/>
                <a:gd name="connsiteY320" fmla="*/ 1786545 h 2732947"/>
                <a:gd name="connsiteX321" fmla="*/ 9510630 w 12191378"/>
                <a:gd name="connsiteY321" fmla="*/ 1789030 h 2732947"/>
                <a:gd name="connsiteX322" fmla="*/ 9510630 w 12191378"/>
                <a:gd name="connsiteY322" fmla="*/ 1826936 h 2732947"/>
                <a:gd name="connsiteX323" fmla="*/ 9488259 w 12191378"/>
                <a:gd name="connsiteY323" fmla="*/ 1826936 h 2732947"/>
                <a:gd name="connsiteX324" fmla="*/ 9488259 w 12191378"/>
                <a:gd name="connsiteY324" fmla="*/ 1823208 h 2732947"/>
                <a:gd name="connsiteX325" fmla="*/ 9482045 w 12191378"/>
                <a:gd name="connsiteY325" fmla="*/ 1823208 h 2732947"/>
                <a:gd name="connsiteX326" fmla="*/ 9482045 w 12191378"/>
                <a:gd name="connsiteY326" fmla="*/ 1878513 h 2732947"/>
                <a:gd name="connsiteX327" fmla="*/ 9467753 w 12191378"/>
                <a:gd name="connsiteY327" fmla="*/ 1878513 h 2732947"/>
                <a:gd name="connsiteX328" fmla="*/ 9467753 w 12191378"/>
                <a:gd name="connsiteY328" fmla="*/ 1934439 h 2732947"/>
                <a:gd name="connsiteX329" fmla="*/ 9434819 w 12191378"/>
                <a:gd name="connsiteY329" fmla="*/ 1934439 h 2732947"/>
                <a:gd name="connsiteX330" fmla="*/ 9434819 w 12191378"/>
                <a:gd name="connsiteY330" fmla="*/ 2033865 h 2732947"/>
                <a:gd name="connsiteX331" fmla="*/ 9432954 w 12191378"/>
                <a:gd name="connsiteY331" fmla="*/ 2035729 h 2732947"/>
                <a:gd name="connsiteX332" fmla="*/ 9432954 w 12191378"/>
                <a:gd name="connsiteY332" fmla="*/ 2085441 h 2732947"/>
                <a:gd name="connsiteX333" fmla="*/ 9406233 w 12191378"/>
                <a:gd name="connsiteY333" fmla="*/ 2085441 h 2732947"/>
                <a:gd name="connsiteX334" fmla="*/ 9406233 w 12191378"/>
                <a:gd name="connsiteY334" fmla="*/ 2103462 h 2732947"/>
                <a:gd name="connsiteX335" fmla="*/ 9367706 w 12191378"/>
                <a:gd name="connsiteY335" fmla="*/ 2103462 h 2732947"/>
                <a:gd name="connsiteX336" fmla="*/ 9367706 w 12191378"/>
                <a:gd name="connsiteY336" fmla="*/ 2082956 h 2732947"/>
                <a:gd name="connsiteX337" fmla="*/ 9347822 w 12191378"/>
                <a:gd name="connsiteY337" fmla="*/ 2071770 h 2732947"/>
                <a:gd name="connsiteX338" fmla="*/ 9347822 w 12191378"/>
                <a:gd name="connsiteY338" fmla="*/ 2067421 h 2732947"/>
                <a:gd name="connsiteX339" fmla="*/ 9337257 w 12191378"/>
                <a:gd name="connsiteY339" fmla="*/ 2058100 h 2732947"/>
                <a:gd name="connsiteX340" fmla="*/ 9337257 w 12191378"/>
                <a:gd name="connsiteY340" fmla="*/ 2043186 h 2732947"/>
                <a:gd name="connsiteX341" fmla="*/ 9332287 w 12191378"/>
                <a:gd name="connsiteY341" fmla="*/ 2043186 h 2732947"/>
                <a:gd name="connsiteX342" fmla="*/ 9332287 w 12191378"/>
                <a:gd name="connsiteY342" fmla="*/ 2088548 h 2732947"/>
                <a:gd name="connsiteX343" fmla="*/ 9314266 w 12191378"/>
                <a:gd name="connsiteY343" fmla="*/ 2107812 h 2732947"/>
                <a:gd name="connsiteX344" fmla="*/ 9314266 w 12191378"/>
                <a:gd name="connsiteY344" fmla="*/ 2121483 h 2732947"/>
                <a:gd name="connsiteX345" fmla="*/ 9304944 w 12191378"/>
                <a:gd name="connsiteY345" fmla="*/ 2121483 h 2732947"/>
                <a:gd name="connsiteX346" fmla="*/ 9304944 w 12191378"/>
                <a:gd name="connsiteY346" fmla="*/ 2069906 h 2732947"/>
                <a:gd name="connsiteX347" fmla="*/ 9299973 w 12191378"/>
                <a:gd name="connsiteY347" fmla="*/ 2069906 h 2732947"/>
                <a:gd name="connsiteX348" fmla="*/ 9276981 w 12191378"/>
                <a:gd name="connsiteY348" fmla="*/ 2056857 h 2732947"/>
                <a:gd name="connsiteX349" fmla="*/ 9276981 w 12191378"/>
                <a:gd name="connsiteY349" fmla="*/ 1869813 h 2732947"/>
                <a:gd name="connsiteX350" fmla="*/ 9171963 w 12191378"/>
                <a:gd name="connsiteY350" fmla="*/ 1797730 h 2732947"/>
                <a:gd name="connsiteX351" fmla="*/ 9078131 w 12191378"/>
                <a:gd name="connsiteY351" fmla="*/ 1880377 h 2732947"/>
                <a:gd name="connsiteX352" fmla="*/ 9078131 w 12191378"/>
                <a:gd name="connsiteY352" fmla="*/ 2036350 h 2732947"/>
                <a:gd name="connsiteX353" fmla="*/ 9058246 w 12191378"/>
                <a:gd name="connsiteY353" fmla="*/ 2051264 h 2732947"/>
                <a:gd name="connsiteX354" fmla="*/ 9037118 w 12191378"/>
                <a:gd name="connsiteY354" fmla="*/ 2051264 h 2732947"/>
                <a:gd name="connsiteX355" fmla="*/ 9030282 w 12191378"/>
                <a:gd name="connsiteY355" fmla="*/ 2056857 h 2732947"/>
                <a:gd name="connsiteX356" fmla="*/ 9030282 w 12191378"/>
                <a:gd name="connsiteY356" fmla="*/ 2061207 h 2732947"/>
                <a:gd name="connsiteX357" fmla="*/ 9021583 w 12191378"/>
                <a:gd name="connsiteY357" fmla="*/ 2061207 h 2732947"/>
                <a:gd name="connsiteX358" fmla="*/ 9021583 w 12191378"/>
                <a:gd name="connsiteY358" fmla="*/ 1973588 h 2732947"/>
                <a:gd name="connsiteX359" fmla="*/ 8998591 w 12191378"/>
                <a:gd name="connsiteY359" fmla="*/ 1973588 h 2732947"/>
                <a:gd name="connsiteX360" fmla="*/ 8998591 w 12191378"/>
                <a:gd name="connsiteY360" fmla="*/ 1910826 h 2732947"/>
                <a:gd name="connsiteX361" fmla="*/ 8996727 w 12191378"/>
                <a:gd name="connsiteY361" fmla="*/ 1910826 h 2732947"/>
                <a:gd name="connsiteX362" fmla="*/ 8996727 w 12191378"/>
                <a:gd name="connsiteY362" fmla="*/ 1972967 h 2732947"/>
                <a:gd name="connsiteX363" fmla="*/ 8902894 w 12191378"/>
                <a:gd name="connsiteY363" fmla="*/ 1972967 h 2732947"/>
                <a:gd name="connsiteX364" fmla="*/ 8892330 w 12191378"/>
                <a:gd name="connsiteY364" fmla="*/ 1986638 h 2732947"/>
                <a:gd name="connsiteX365" fmla="*/ 8851939 w 12191378"/>
                <a:gd name="connsiteY365" fmla="*/ 1986638 h 2732947"/>
                <a:gd name="connsiteX366" fmla="*/ 8851939 w 12191378"/>
                <a:gd name="connsiteY366" fmla="*/ 1981666 h 2732947"/>
                <a:gd name="connsiteX367" fmla="*/ 8842618 w 12191378"/>
                <a:gd name="connsiteY367" fmla="*/ 1981666 h 2732947"/>
                <a:gd name="connsiteX368" fmla="*/ 8842618 w 12191378"/>
                <a:gd name="connsiteY368" fmla="*/ 1994716 h 2732947"/>
                <a:gd name="connsiteX369" fmla="*/ 8771156 w 12191378"/>
                <a:gd name="connsiteY369" fmla="*/ 1994716 h 2732947"/>
                <a:gd name="connsiteX370" fmla="*/ 8771156 w 12191378"/>
                <a:gd name="connsiteY370" fmla="*/ 2000930 h 2732947"/>
                <a:gd name="connsiteX371" fmla="*/ 8753135 w 12191378"/>
                <a:gd name="connsiteY371" fmla="*/ 2000930 h 2732947"/>
                <a:gd name="connsiteX372" fmla="*/ 8753135 w 12191378"/>
                <a:gd name="connsiteY372" fmla="*/ 1982909 h 2732947"/>
                <a:gd name="connsiteX373" fmla="*/ 8737600 w 12191378"/>
                <a:gd name="connsiteY373" fmla="*/ 1977317 h 2732947"/>
                <a:gd name="connsiteX374" fmla="*/ 8737600 w 12191378"/>
                <a:gd name="connsiteY374" fmla="*/ 1957432 h 2732947"/>
                <a:gd name="connsiteX375" fmla="*/ 8687266 w 12191378"/>
                <a:gd name="connsiteY375" fmla="*/ 1957432 h 2732947"/>
                <a:gd name="connsiteX376" fmla="*/ 8687266 w 12191378"/>
                <a:gd name="connsiteY376" fmla="*/ 1964267 h 2732947"/>
                <a:gd name="connsiteX377" fmla="*/ 8658681 w 12191378"/>
                <a:gd name="connsiteY377" fmla="*/ 1964267 h 2732947"/>
                <a:gd name="connsiteX378" fmla="*/ 8658681 w 12191378"/>
                <a:gd name="connsiteY378" fmla="*/ 1954325 h 2732947"/>
                <a:gd name="connsiteX379" fmla="*/ 8625125 w 12191378"/>
                <a:gd name="connsiteY379" fmla="*/ 1954325 h 2732947"/>
                <a:gd name="connsiteX380" fmla="*/ 8620776 w 12191378"/>
                <a:gd name="connsiteY380" fmla="*/ 1945003 h 2732947"/>
                <a:gd name="connsiteX381" fmla="*/ 8592813 w 12191378"/>
                <a:gd name="connsiteY381" fmla="*/ 1945003 h 2732947"/>
                <a:gd name="connsiteX382" fmla="*/ 8592813 w 12191378"/>
                <a:gd name="connsiteY382" fmla="*/ 1954325 h 2732947"/>
                <a:gd name="connsiteX383" fmla="*/ 8569820 w 12191378"/>
                <a:gd name="connsiteY383" fmla="*/ 1954325 h 2732947"/>
                <a:gd name="connsiteX384" fmla="*/ 8569820 w 12191378"/>
                <a:gd name="connsiteY384" fmla="*/ 1946868 h 2732947"/>
                <a:gd name="connsiteX385" fmla="*/ 8544964 w 12191378"/>
                <a:gd name="connsiteY385" fmla="*/ 1946868 h 2732947"/>
                <a:gd name="connsiteX386" fmla="*/ 8544964 w 12191378"/>
                <a:gd name="connsiteY386" fmla="*/ 1938789 h 2732947"/>
                <a:gd name="connsiteX387" fmla="*/ 8551799 w 12191378"/>
                <a:gd name="connsiteY387" fmla="*/ 1938789 h 2732947"/>
                <a:gd name="connsiteX388" fmla="*/ 8551799 w 12191378"/>
                <a:gd name="connsiteY388" fmla="*/ 1933818 h 2732947"/>
                <a:gd name="connsiteX389" fmla="*/ 8535021 w 12191378"/>
                <a:gd name="connsiteY389" fmla="*/ 1905855 h 2732947"/>
                <a:gd name="connsiteX390" fmla="*/ 8508301 w 12191378"/>
                <a:gd name="connsiteY390" fmla="*/ 1905855 h 2732947"/>
                <a:gd name="connsiteX391" fmla="*/ 8508301 w 12191378"/>
                <a:gd name="connsiteY391" fmla="*/ 1892805 h 2732947"/>
                <a:gd name="connsiteX392" fmla="*/ 8512651 w 12191378"/>
                <a:gd name="connsiteY392" fmla="*/ 1892805 h 2732947"/>
                <a:gd name="connsiteX393" fmla="*/ 8512651 w 12191378"/>
                <a:gd name="connsiteY393" fmla="*/ 1887213 h 2732947"/>
                <a:gd name="connsiteX394" fmla="*/ 8490902 w 12191378"/>
                <a:gd name="connsiteY394" fmla="*/ 1887213 h 2732947"/>
                <a:gd name="connsiteX395" fmla="*/ 8490902 w 12191378"/>
                <a:gd name="connsiteY395" fmla="*/ 1831907 h 2732947"/>
                <a:gd name="connsiteX396" fmla="*/ 8436839 w 12191378"/>
                <a:gd name="connsiteY396" fmla="*/ 1831907 h 2732947"/>
                <a:gd name="connsiteX397" fmla="*/ 8436839 w 12191378"/>
                <a:gd name="connsiteY397" fmla="*/ 1837500 h 2732947"/>
                <a:gd name="connsiteX398" fmla="*/ 8186413 w 12191378"/>
                <a:gd name="connsiteY398" fmla="*/ 1837500 h 2732947"/>
                <a:gd name="connsiteX399" fmla="*/ 8186413 w 12191378"/>
                <a:gd name="connsiteY399" fmla="*/ 1949353 h 2732947"/>
                <a:gd name="connsiteX400" fmla="*/ 8169634 w 12191378"/>
                <a:gd name="connsiteY400" fmla="*/ 1949353 h 2732947"/>
                <a:gd name="connsiteX401" fmla="*/ 8165906 w 12191378"/>
                <a:gd name="connsiteY401" fmla="*/ 1943761 h 2732947"/>
                <a:gd name="connsiteX402" fmla="*/ 8165906 w 12191378"/>
                <a:gd name="connsiteY402" fmla="*/ 1880999 h 2732947"/>
                <a:gd name="connsiteX403" fmla="*/ 8150371 w 12191378"/>
                <a:gd name="connsiteY403" fmla="*/ 1880999 h 2732947"/>
                <a:gd name="connsiteX404" fmla="*/ 8150371 w 12191378"/>
                <a:gd name="connsiteY404" fmla="*/ 1860492 h 2732947"/>
                <a:gd name="connsiteX405" fmla="*/ 8142914 w 12191378"/>
                <a:gd name="connsiteY405" fmla="*/ 1855521 h 2732947"/>
                <a:gd name="connsiteX406" fmla="*/ 8142914 w 12191378"/>
                <a:gd name="connsiteY406" fmla="*/ 1835636 h 2732947"/>
                <a:gd name="connsiteX407" fmla="*/ 8147264 w 12191378"/>
                <a:gd name="connsiteY407" fmla="*/ 1835636 h 2732947"/>
                <a:gd name="connsiteX408" fmla="*/ 8147264 w 12191378"/>
                <a:gd name="connsiteY408" fmla="*/ 1814508 h 2732947"/>
                <a:gd name="connsiteX409" fmla="*/ 8016147 w 12191378"/>
                <a:gd name="connsiteY409" fmla="*/ 1814508 h 2732947"/>
                <a:gd name="connsiteX410" fmla="*/ 8016147 w 12191378"/>
                <a:gd name="connsiteY410" fmla="*/ 1841228 h 2732947"/>
                <a:gd name="connsiteX411" fmla="*/ 8021740 w 12191378"/>
                <a:gd name="connsiteY411" fmla="*/ 1841228 h 2732947"/>
                <a:gd name="connsiteX412" fmla="*/ 8021740 w 12191378"/>
                <a:gd name="connsiteY412" fmla="*/ 1854899 h 2732947"/>
                <a:gd name="connsiteX413" fmla="*/ 8013040 w 12191378"/>
                <a:gd name="connsiteY413" fmla="*/ 1860492 h 2732947"/>
                <a:gd name="connsiteX414" fmla="*/ 8005583 w 12191378"/>
                <a:gd name="connsiteY414" fmla="*/ 1860492 h 2732947"/>
                <a:gd name="connsiteX415" fmla="*/ 8005583 w 12191378"/>
                <a:gd name="connsiteY415" fmla="*/ 1918904 h 2732947"/>
                <a:gd name="connsiteX416" fmla="*/ 7980727 w 12191378"/>
                <a:gd name="connsiteY416" fmla="*/ 1926361 h 2732947"/>
                <a:gd name="connsiteX417" fmla="*/ 7980727 w 12191378"/>
                <a:gd name="connsiteY417" fmla="*/ 1973588 h 2732947"/>
                <a:gd name="connsiteX418" fmla="*/ 7956492 w 12191378"/>
                <a:gd name="connsiteY418" fmla="*/ 1975452 h 2732947"/>
                <a:gd name="connsiteX419" fmla="*/ 7956492 w 12191378"/>
                <a:gd name="connsiteY419" fmla="*/ 2053128 h 2732947"/>
                <a:gd name="connsiteX420" fmla="*/ 7953385 w 12191378"/>
                <a:gd name="connsiteY420" fmla="*/ 2057478 h 2732947"/>
                <a:gd name="connsiteX421" fmla="*/ 7953385 w 12191378"/>
                <a:gd name="connsiteY421" fmla="*/ 2117754 h 2732947"/>
                <a:gd name="connsiteX422" fmla="*/ 7947171 w 12191378"/>
                <a:gd name="connsiteY422" fmla="*/ 2117754 h 2732947"/>
                <a:gd name="connsiteX423" fmla="*/ 7947171 w 12191378"/>
                <a:gd name="connsiteY423" fmla="*/ 2102219 h 2732947"/>
                <a:gd name="connsiteX424" fmla="*/ 7940336 w 12191378"/>
                <a:gd name="connsiteY424" fmla="*/ 2102219 h 2732947"/>
                <a:gd name="connsiteX425" fmla="*/ 7940336 w 12191378"/>
                <a:gd name="connsiteY425" fmla="*/ 2092898 h 2732947"/>
                <a:gd name="connsiteX426" fmla="*/ 7926664 w 12191378"/>
                <a:gd name="connsiteY426" fmla="*/ 2092898 h 2732947"/>
                <a:gd name="connsiteX427" fmla="*/ 7926664 w 12191378"/>
                <a:gd name="connsiteY427" fmla="*/ 2039457 h 2732947"/>
                <a:gd name="connsiteX428" fmla="*/ 7921072 w 12191378"/>
                <a:gd name="connsiteY428" fmla="*/ 2039457 h 2732947"/>
                <a:gd name="connsiteX429" fmla="*/ 7921072 w 12191378"/>
                <a:gd name="connsiteY429" fmla="*/ 2027650 h 2732947"/>
                <a:gd name="connsiteX430" fmla="*/ 7888759 w 12191378"/>
                <a:gd name="connsiteY430" fmla="*/ 2027650 h 2732947"/>
                <a:gd name="connsiteX431" fmla="*/ 7888759 w 12191378"/>
                <a:gd name="connsiteY431" fmla="*/ 2019572 h 2732947"/>
                <a:gd name="connsiteX432" fmla="*/ 7878816 w 12191378"/>
                <a:gd name="connsiteY432" fmla="*/ 2003416 h 2732947"/>
                <a:gd name="connsiteX433" fmla="*/ 7803626 w 12191378"/>
                <a:gd name="connsiteY433" fmla="*/ 2003416 h 2732947"/>
                <a:gd name="connsiteX434" fmla="*/ 7803626 w 12191378"/>
                <a:gd name="connsiteY434" fmla="*/ 2023301 h 2732947"/>
                <a:gd name="connsiteX435" fmla="*/ 7760749 w 12191378"/>
                <a:gd name="connsiteY435" fmla="*/ 2023301 h 2732947"/>
                <a:gd name="connsiteX436" fmla="*/ 7760749 w 12191378"/>
                <a:gd name="connsiteY436" fmla="*/ 2004658 h 2732947"/>
                <a:gd name="connsiteX437" fmla="*/ 7743349 w 12191378"/>
                <a:gd name="connsiteY437" fmla="*/ 2004658 h 2732947"/>
                <a:gd name="connsiteX438" fmla="*/ 7731542 w 12191378"/>
                <a:gd name="connsiteY438" fmla="*/ 2018329 h 2732947"/>
                <a:gd name="connsiteX439" fmla="*/ 7731542 w 12191378"/>
                <a:gd name="connsiteY439" fmla="*/ 2087927 h 2732947"/>
                <a:gd name="connsiteX440" fmla="*/ 7716007 w 12191378"/>
                <a:gd name="connsiteY440" fmla="*/ 2087927 h 2732947"/>
                <a:gd name="connsiteX441" fmla="*/ 7702337 w 12191378"/>
                <a:gd name="connsiteY441" fmla="*/ 2102841 h 2732947"/>
                <a:gd name="connsiteX442" fmla="*/ 7702337 w 12191378"/>
                <a:gd name="connsiteY442" fmla="*/ 2179895 h 2732947"/>
                <a:gd name="connsiteX443" fmla="*/ 7637710 w 12191378"/>
                <a:gd name="connsiteY443" fmla="*/ 2179895 h 2732947"/>
                <a:gd name="connsiteX444" fmla="*/ 7637710 w 12191378"/>
                <a:gd name="connsiteY444" fmla="*/ 2169331 h 2732947"/>
                <a:gd name="connsiteX445" fmla="*/ 7629632 w 12191378"/>
                <a:gd name="connsiteY445" fmla="*/ 2169331 h 2732947"/>
                <a:gd name="connsiteX446" fmla="*/ 7629632 w 12191378"/>
                <a:gd name="connsiteY446" fmla="*/ 2174924 h 2732947"/>
                <a:gd name="connsiteX447" fmla="*/ 7608504 w 12191378"/>
                <a:gd name="connsiteY447" fmla="*/ 2174924 h 2732947"/>
                <a:gd name="connsiteX448" fmla="*/ 7608504 w 12191378"/>
                <a:gd name="connsiteY448" fmla="*/ 2235822 h 2732947"/>
                <a:gd name="connsiteX449" fmla="*/ 7589241 w 12191378"/>
                <a:gd name="connsiteY449" fmla="*/ 2235822 h 2732947"/>
                <a:gd name="connsiteX450" fmla="*/ 7589241 w 12191378"/>
                <a:gd name="connsiteY450" fmla="*/ 2264407 h 2732947"/>
                <a:gd name="connsiteX451" fmla="*/ 7578055 w 12191378"/>
                <a:gd name="connsiteY451" fmla="*/ 2264407 h 2732947"/>
                <a:gd name="connsiteX452" fmla="*/ 7578055 w 12191378"/>
                <a:gd name="connsiteY452" fmla="*/ 2269999 h 2732947"/>
                <a:gd name="connsiteX453" fmla="*/ 7547606 w 12191378"/>
                <a:gd name="connsiteY453" fmla="*/ 2269999 h 2732947"/>
                <a:gd name="connsiteX454" fmla="*/ 7547606 w 12191378"/>
                <a:gd name="connsiteY454" fmla="*/ 2340218 h 2732947"/>
                <a:gd name="connsiteX455" fmla="*/ 7508458 w 12191378"/>
                <a:gd name="connsiteY455" fmla="*/ 2319712 h 2732947"/>
                <a:gd name="connsiteX456" fmla="*/ 7453774 w 12191378"/>
                <a:gd name="connsiteY456" fmla="*/ 2308526 h 2732947"/>
                <a:gd name="connsiteX457" fmla="*/ 7453774 w 12191378"/>
                <a:gd name="connsiteY457" fmla="*/ 2388066 h 2732947"/>
                <a:gd name="connsiteX458" fmla="*/ 7429539 w 12191378"/>
                <a:gd name="connsiteY458" fmla="*/ 2388066 h 2732947"/>
                <a:gd name="connsiteX459" fmla="*/ 7429539 w 12191378"/>
                <a:gd name="connsiteY459" fmla="*/ 953238 h 2732947"/>
                <a:gd name="connsiteX460" fmla="*/ 7394119 w 12191378"/>
                <a:gd name="connsiteY460" fmla="*/ 940189 h 2732947"/>
                <a:gd name="connsiteX461" fmla="*/ 7394119 w 12191378"/>
                <a:gd name="connsiteY461" fmla="*/ 723939 h 2732947"/>
                <a:gd name="connsiteX462" fmla="*/ 7344407 w 12191378"/>
                <a:gd name="connsiteY462" fmla="*/ 723939 h 2732947"/>
                <a:gd name="connsiteX463" fmla="*/ 7179112 w 12191378"/>
                <a:gd name="connsiteY463" fmla="*/ 650613 h 2732947"/>
                <a:gd name="connsiteX464" fmla="*/ 7164820 w 12191378"/>
                <a:gd name="connsiteY464" fmla="*/ 650613 h 2732947"/>
                <a:gd name="connsiteX465" fmla="*/ 7164820 w 12191378"/>
                <a:gd name="connsiteY465" fmla="*/ 658070 h 2732947"/>
                <a:gd name="connsiteX466" fmla="*/ 7161092 w 12191378"/>
                <a:gd name="connsiteY466" fmla="*/ 658070 h 2732947"/>
                <a:gd name="connsiteX467" fmla="*/ 7164820 w 12191378"/>
                <a:gd name="connsiteY467" fmla="*/ 1342239 h 2732947"/>
                <a:gd name="connsiteX468" fmla="*/ 7160470 w 12191378"/>
                <a:gd name="connsiteY468" fmla="*/ 1342239 h 2732947"/>
                <a:gd name="connsiteX469" fmla="*/ 7159848 w 12191378"/>
                <a:gd name="connsiteY469" fmla="*/ 1861735 h 2732947"/>
                <a:gd name="connsiteX470" fmla="*/ 7130642 w 12191378"/>
                <a:gd name="connsiteY470" fmla="*/ 1861735 h 2732947"/>
                <a:gd name="connsiteX471" fmla="*/ 7130642 w 12191378"/>
                <a:gd name="connsiteY471" fmla="*/ 1848064 h 2732947"/>
                <a:gd name="connsiteX472" fmla="*/ 7116972 w 12191378"/>
                <a:gd name="connsiteY472" fmla="*/ 1848064 h 2732947"/>
                <a:gd name="connsiteX473" fmla="*/ 7116972 w 12191378"/>
                <a:gd name="connsiteY473" fmla="*/ 1841850 h 2732947"/>
                <a:gd name="connsiteX474" fmla="*/ 7088386 w 12191378"/>
                <a:gd name="connsiteY474" fmla="*/ 1841850 h 2732947"/>
                <a:gd name="connsiteX475" fmla="*/ 7088386 w 12191378"/>
                <a:gd name="connsiteY475" fmla="*/ 1851792 h 2732947"/>
                <a:gd name="connsiteX476" fmla="*/ 7056695 w 12191378"/>
                <a:gd name="connsiteY476" fmla="*/ 1851792 h 2732947"/>
                <a:gd name="connsiteX477" fmla="*/ 7056695 w 12191378"/>
                <a:gd name="connsiteY477" fmla="*/ 1861735 h 2732947"/>
                <a:gd name="connsiteX478" fmla="*/ 7006361 w 12191378"/>
                <a:gd name="connsiteY478" fmla="*/ 1861735 h 2732947"/>
                <a:gd name="connsiteX479" fmla="*/ 6959134 w 12191378"/>
                <a:gd name="connsiteY479" fmla="*/ 2059342 h 2732947"/>
                <a:gd name="connsiteX480" fmla="*/ 6959134 w 12191378"/>
                <a:gd name="connsiteY480" fmla="*/ 2169331 h 2732947"/>
                <a:gd name="connsiteX481" fmla="*/ 6950435 w 12191378"/>
                <a:gd name="connsiteY481" fmla="*/ 2169331 h 2732947"/>
                <a:gd name="connsiteX482" fmla="*/ 6950435 w 12191378"/>
                <a:gd name="connsiteY482" fmla="*/ 2222772 h 2732947"/>
                <a:gd name="connsiteX483" fmla="*/ 6921850 w 12191378"/>
                <a:gd name="connsiteY483" fmla="*/ 2222772 h 2732947"/>
                <a:gd name="connsiteX484" fmla="*/ 6921850 w 12191378"/>
                <a:gd name="connsiteY484" fmla="*/ 2209101 h 2732947"/>
                <a:gd name="connsiteX485" fmla="*/ 6890780 w 12191378"/>
                <a:gd name="connsiteY485" fmla="*/ 2209101 h 2732947"/>
                <a:gd name="connsiteX486" fmla="*/ 6890780 w 12191378"/>
                <a:gd name="connsiteY486" fmla="*/ 2202266 h 2732947"/>
                <a:gd name="connsiteX487" fmla="*/ 6883944 w 12191378"/>
                <a:gd name="connsiteY487" fmla="*/ 2202266 h 2732947"/>
                <a:gd name="connsiteX488" fmla="*/ 6883944 w 12191378"/>
                <a:gd name="connsiteY488" fmla="*/ 1883484 h 2732947"/>
                <a:gd name="connsiteX489" fmla="*/ 6875866 w 12191378"/>
                <a:gd name="connsiteY489" fmla="*/ 1883484 h 2732947"/>
                <a:gd name="connsiteX490" fmla="*/ 6875866 w 12191378"/>
                <a:gd name="connsiteY490" fmla="*/ 1846200 h 2732947"/>
                <a:gd name="connsiteX491" fmla="*/ 6879594 w 12191378"/>
                <a:gd name="connsiteY491" fmla="*/ 1846200 h 2732947"/>
                <a:gd name="connsiteX492" fmla="*/ 6879594 w 12191378"/>
                <a:gd name="connsiteY492" fmla="*/ 1505669 h 2732947"/>
                <a:gd name="connsiteX493" fmla="*/ 6862816 w 12191378"/>
                <a:gd name="connsiteY493" fmla="*/ 1505669 h 2732947"/>
                <a:gd name="connsiteX494" fmla="*/ 6862816 w 12191378"/>
                <a:gd name="connsiteY494" fmla="*/ 1495105 h 2732947"/>
                <a:gd name="connsiteX495" fmla="*/ 6878973 w 12191378"/>
                <a:gd name="connsiteY495" fmla="*/ 1491998 h 2732947"/>
                <a:gd name="connsiteX496" fmla="*/ 6878973 w 12191378"/>
                <a:gd name="connsiteY496" fmla="*/ 1481434 h 2732947"/>
                <a:gd name="connsiteX497" fmla="*/ 6862816 w 12191378"/>
                <a:gd name="connsiteY497" fmla="*/ 1481434 h 2732947"/>
                <a:gd name="connsiteX498" fmla="*/ 6862816 w 12191378"/>
                <a:gd name="connsiteY498" fmla="*/ 1470870 h 2732947"/>
                <a:gd name="connsiteX499" fmla="*/ 6867787 w 12191378"/>
                <a:gd name="connsiteY499" fmla="*/ 1470870 h 2732947"/>
                <a:gd name="connsiteX500" fmla="*/ 6834853 w 12191378"/>
                <a:gd name="connsiteY500" fmla="*/ 930246 h 2732947"/>
                <a:gd name="connsiteX501" fmla="*/ 6834853 w 12191378"/>
                <a:gd name="connsiteY501" fmla="*/ 919682 h 2732947"/>
                <a:gd name="connsiteX502" fmla="*/ 6828639 w 12191378"/>
                <a:gd name="connsiteY502" fmla="*/ 919682 h 2732947"/>
                <a:gd name="connsiteX503" fmla="*/ 6828639 w 12191378"/>
                <a:gd name="connsiteY503" fmla="*/ 911604 h 2732947"/>
                <a:gd name="connsiteX504" fmla="*/ 6833610 w 12191378"/>
                <a:gd name="connsiteY504" fmla="*/ 911604 h 2732947"/>
                <a:gd name="connsiteX505" fmla="*/ 6833610 w 12191378"/>
                <a:gd name="connsiteY505" fmla="*/ 902904 h 2732947"/>
                <a:gd name="connsiteX506" fmla="*/ 6828639 w 12191378"/>
                <a:gd name="connsiteY506" fmla="*/ 902904 h 2732947"/>
                <a:gd name="connsiteX507" fmla="*/ 6828639 w 12191378"/>
                <a:gd name="connsiteY507" fmla="*/ 894826 h 2732947"/>
                <a:gd name="connsiteX508" fmla="*/ 6832988 w 12191378"/>
                <a:gd name="connsiteY508" fmla="*/ 894826 h 2732947"/>
                <a:gd name="connsiteX509" fmla="*/ 6832988 w 12191378"/>
                <a:gd name="connsiteY509" fmla="*/ 888612 h 2732947"/>
                <a:gd name="connsiteX510" fmla="*/ 6828639 w 12191378"/>
                <a:gd name="connsiteY510" fmla="*/ 888612 h 2732947"/>
                <a:gd name="connsiteX511" fmla="*/ 6828639 w 12191378"/>
                <a:gd name="connsiteY511" fmla="*/ 883019 h 2732947"/>
                <a:gd name="connsiteX512" fmla="*/ 6834853 w 12191378"/>
                <a:gd name="connsiteY512" fmla="*/ 883019 h 2732947"/>
                <a:gd name="connsiteX513" fmla="*/ 6834853 w 12191378"/>
                <a:gd name="connsiteY513" fmla="*/ 855056 h 2732947"/>
                <a:gd name="connsiteX514" fmla="*/ 6823046 w 12191378"/>
                <a:gd name="connsiteY514" fmla="*/ 841385 h 2732947"/>
                <a:gd name="connsiteX515" fmla="*/ 6792597 w 12191378"/>
                <a:gd name="connsiteY515" fmla="*/ 841385 h 2732947"/>
                <a:gd name="connsiteX516" fmla="*/ 6792597 w 12191378"/>
                <a:gd name="connsiteY516" fmla="*/ 852570 h 2732947"/>
                <a:gd name="connsiteX517" fmla="*/ 6757177 w 12191378"/>
                <a:gd name="connsiteY517" fmla="*/ 852570 h 2732947"/>
                <a:gd name="connsiteX518" fmla="*/ 6757177 w 12191378"/>
                <a:gd name="connsiteY518" fmla="*/ 841385 h 2732947"/>
                <a:gd name="connsiteX519" fmla="*/ 6737914 w 12191378"/>
                <a:gd name="connsiteY519" fmla="*/ 841385 h 2732947"/>
                <a:gd name="connsiteX520" fmla="*/ 6737914 w 12191378"/>
                <a:gd name="connsiteY520" fmla="*/ 848842 h 2732947"/>
                <a:gd name="connsiteX521" fmla="*/ 6726107 w 12191378"/>
                <a:gd name="connsiteY521" fmla="*/ 848842 h 2732947"/>
                <a:gd name="connsiteX522" fmla="*/ 6726107 w 12191378"/>
                <a:gd name="connsiteY522" fmla="*/ 837656 h 2732947"/>
                <a:gd name="connsiteX523" fmla="*/ 6686958 w 12191378"/>
                <a:gd name="connsiteY523" fmla="*/ 837656 h 2732947"/>
                <a:gd name="connsiteX524" fmla="*/ 6686958 w 12191378"/>
                <a:gd name="connsiteY524" fmla="*/ 832685 h 2732947"/>
                <a:gd name="connsiteX525" fmla="*/ 6671423 w 12191378"/>
                <a:gd name="connsiteY525" fmla="*/ 832685 h 2732947"/>
                <a:gd name="connsiteX526" fmla="*/ 6671423 w 12191378"/>
                <a:gd name="connsiteY526" fmla="*/ 840142 h 2732947"/>
                <a:gd name="connsiteX527" fmla="*/ 6660859 w 12191378"/>
                <a:gd name="connsiteY527" fmla="*/ 840142 h 2732947"/>
                <a:gd name="connsiteX528" fmla="*/ 6636624 w 12191378"/>
                <a:gd name="connsiteY528" fmla="*/ 843871 h 2732947"/>
                <a:gd name="connsiteX529" fmla="*/ 6623575 w 12191378"/>
                <a:gd name="connsiteY529" fmla="*/ 843871 h 2732947"/>
                <a:gd name="connsiteX530" fmla="*/ 6623575 w 12191378"/>
                <a:gd name="connsiteY530" fmla="*/ 851949 h 2732947"/>
                <a:gd name="connsiteX531" fmla="*/ 6619846 w 12191378"/>
                <a:gd name="connsiteY531" fmla="*/ 851949 h 2732947"/>
                <a:gd name="connsiteX532" fmla="*/ 6619846 w 12191378"/>
                <a:gd name="connsiteY532" fmla="*/ 886126 h 2732947"/>
                <a:gd name="connsiteX533" fmla="*/ 6614875 w 12191378"/>
                <a:gd name="connsiteY533" fmla="*/ 889233 h 2732947"/>
                <a:gd name="connsiteX534" fmla="*/ 6614875 w 12191378"/>
                <a:gd name="connsiteY534" fmla="*/ 920304 h 2732947"/>
                <a:gd name="connsiteX535" fmla="*/ 6611147 w 12191378"/>
                <a:gd name="connsiteY535" fmla="*/ 922168 h 2732947"/>
                <a:gd name="connsiteX536" fmla="*/ 6597475 w 12191378"/>
                <a:gd name="connsiteY536" fmla="*/ 1177566 h 2732947"/>
                <a:gd name="connsiteX537" fmla="*/ 6590640 w 12191378"/>
                <a:gd name="connsiteY537" fmla="*/ 1469627 h 2732947"/>
                <a:gd name="connsiteX538" fmla="*/ 6596854 w 12191378"/>
                <a:gd name="connsiteY538" fmla="*/ 1469627 h 2732947"/>
                <a:gd name="connsiteX539" fmla="*/ 6596854 w 12191378"/>
                <a:gd name="connsiteY539" fmla="*/ 1478327 h 2732947"/>
                <a:gd name="connsiteX540" fmla="*/ 6585047 w 12191378"/>
                <a:gd name="connsiteY540" fmla="*/ 1478327 h 2732947"/>
                <a:gd name="connsiteX541" fmla="*/ 6580697 w 12191378"/>
                <a:gd name="connsiteY541" fmla="*/ 1482055 h 2732947"/>
                <a:gd name="connsiteX542" fmla="*/ 6580697 w 12191378"/>
                <a:gd name="connsiteY542" fmla="*/ 1491376 h 2732947"/>
                <a:gd name="connsiteX543" fmla="*/ 6585047 w 12191378"/>
                <a:gd name="connsiteY543" fmla="*/ 1493862 h 2732947"/>
                <a:gd name="connsiteX544" fmla="*/ 6593126 w 12191378"/>
                <a:gd name="connsiteY544" fmla="*/ 1493862 h 2732947"/>
                <a:gd name="connsiteX545" fmla="*/ 6593126 w 12191378"/>
                <a:gd name="connsiteY545" fmla="*/ 1501940 h 2732947"/>
                <a:gd name="connsiteX546" fmla="*/ 6586912 w 12191378"/>
                <a:gd name="connsiteY546" fmla="*/ 1501940 h 2732947"/>
                <a:gd name="connsiteX547" fmla="*/ 6586290 w 12191378"/>
                <a:gd name="connsiteY547" fmla="*/ 1685877 h 2732947"/>
                <a:gd name="connsiteX548" fmla="*/ 6585669 w 12191378"/>
                <a:gd name="connsiteY548" fmla="*/ 1848064 h 2732947"/>
                <a:gd name="connsiteX549" fmla="*/ 6590019 w 12191378"/>
                <a:gd name="connsiteY549" fmla="*/ 1848064 h 2732947"/>
                <a:gd name="connsiteX550" fmla="*/ 6590019 w 12191378"/>
                <a:gd name="connsiteY550" fmla="*/ 1860492 h 2732947"/>
                <a:gd name="connsiteX551" fmla="*/ 6580697 w 12191378"/>
                <a:gd name="connsiteY551" fmla="*/ 1860492 h 2732947"/>
                <a:gd name="connsiteX552" fmla="*/ 6580697 w 12191378"/>
                <a:gd name="connsiteY552" fmla="*/ 1871677 h 2732947"/>
                <a:gd name="connsiteX553" fmla="*/ 6586912 w 12191378"/>
                <a:gd name="connsiteY553" fmla="*/ 1871677 h 2732947"/>
                <a:gd name="connsiteX554" fmla="*/ 6586912 w 12191378"/>
                <a:gd name="connsiteY554" fmla="*/ 1882241 h 2732947"/>
                <a:gd name="connsiteX555" fmla="*/ 6578833 w 12191378"/>
                <a:gd name="connsiteY555" fmla="*/ 1882241 h 2732947"/>
                <a:gd name="connsiteX556" fmla="*/ 6578833 w 12191378"/>
                <a:gd name="connsiteY556" fmla="*/ 2253221 h 2732947"/>
                <a:gd name="connsiteX557" fmla="*/ 6517314 w 12191378"/>
                <a:gd name="connsiteY557" fmla="*/ 2253221 h 2732947"/>
                <a:gd name="connsiteX558" fmla="*/ 6517314 w 12191378"/>
                <a:gd name="connsiteY558" fmla="*/ 2233336 h 2732947"/>
                <a:gd name="connsiteX559" fmla="*/ 6507993 w 12191378"/>
                <a:gd name="connsiteY559" fmla="*/ 2233336 h 2732947"/>
                <a:gd name="connsiteX560" fmla="*/ 6501779 w 12191378"/>
                <a:gd name="connsiteY560" fmla="*/ 2239550 h 2732947"/>
                <a:gd name="connsiteX561" fmla="*/ 6501779 w 12191378"/>
                <a:gd name="connsiteY561" fmla="*/ 2344568 h 2732947"/>
                <a:gd name="connsiteX562" fmla="*/ 6494943 w 12191378"/>
                <a:gd name="connsiteY562" fmla="*/ 2358239 h 2732947"/>
                <a:gd name="connsiteX563" fmla="*/ 6494943 w 12191378"/>
                <a:gd name="connsiteY563" fmla="*/ 2403602 h 2732947"/>
                <a:gd name="connsiteX564" fmla="*/ 6483758 w 12191378"/>
                <a:gd name="connsiteY564" fmla="*/ 2403602 h 2732947"/>
                <a:gd name="connsiteX565" fmla="*/ 6483758 w 12191378"/>
                <a:gd name="connsiteY565" fmla="*/ 2094141 h 2732947"/>
                <a:gd name="connsiteX566" fmla="*/ 6474437 w 12191378"/>
                <a:gd name="connsiteY566" fmla="*/ 2094141 h 2732947"/>
                <a:gd name="connsiteX567" fmla="*/ 6452067 w 12191378"/>
                <a:gd name="connsiteY567" fmla="*/ 2030136 h 2732947"/>
                <a:gd name="connsiteX568" fmla="*/ 6421618 w 12191378"/>
                <a:gd name="connsiteY568" fmla="*/ 2037593 h 2732947"/>
                <a:gd name="connsiteX569" fmla="*/ 6399868 w 12191378"/>
                <a:gd name="connsiteY569" fmla="*/ 2032000 h 2732947"/>
                <a:gd name="connsiteX570" fmla="*/ 6399868 w 12191378"/>
                <a:gd name="connsiteY570" fmla="*/ 1974210 h 2732947"/>
                <a:gd name="connsiteX571" fmla="*/ 6386197 w 12191378"/>
                <a:gd name="connsiteY571" fmla="*/ 1974210 h 2732947"/>
                <a:gd name="connsiteX572" fmla="*/ 6378119 w 12191378"/>
                <a:gd name="connsiteY572" fmla="*/ 1982909 h 2732947"/>
                <a:gd name="connsiteX573" fmla="*/ 6361341 w 12191378"/>
                <a:gd name="connsiteY573" fmla="*/ 1964267 h 2732947"/>
                <a:gd name="connsiteX574" fmla="*/ 6353263 w 12191378"/>
                <a:gd name="connsiteY574" fmla="*/ 1818236 h 2732947"/>
                <a:gd name="connsiteX575" fmla="*/ 6310386 w 12191378"/>
                <a:gd name="connsiteY575" fmla="*/ 1818236 h 2732947"/>
                <a:gd name="connsiteX576" fmla="*/ 6310386 w 12191378"/>
                <a:gd name="connsiteY576" fmla="*/ 1777224 h 2732947"/>
                <a:gd name="connsiteX577" fmla="*/ 6306036 w 12191378"/>
                <a:gd name="connsiteY577" fmla="*/ 1777224 h 2732947"/>
                <a:gd name="connsiteX578" fmla="*/ 6306036 w 12191378"/>
                <a:gd name="connsiteY578" fmla="*/ 1789030 h 2732947"/>
                <a:gd name="connsiteX579" fmla="*/ 6296715 w 12191378"/>
                <a:gd name="connsiteY579" fmla="*/ 1789030 h 2732947"/>
                <a:gd name="connsiteX580" fmla="*/ 6296715 w 12191378"/>
                <a:gd name="connsiteY580" fmla="*/ 1780952 h 2732947"/>
                <a:gd name="connsiteX581" fmla="*/ 6289258 w 12191378"/>
                <a:gd name="connsiteY581" fmla="*/ 1780952 h 2732947"/>
                <a:gd name="connsiteX582" fmla="*/ 6289258 w 12191378"/>
                <a:gd name="connsiteY582" fmla="*/ 1787166 h 2732947"/>
                <a:gd name="connsiteX583" fmla="*/ 6220903 w 12191378"/>
                <a:gd name="connsiteY583" fmla="*/ 1787166 h 2732947"/>
                <a:gd name="connsiteX584" fmla="*/ 6220903 w 12191378"/>
                <a:gd name="connsiteY584" fmla="*/ 1736832 h 2732947"/>
                <a:gd name="connsiteX585" fmla="*/ 6214068 w 12191378"/>
                <a:gd name="connsiteY585" fmla="*/ 1736832 h 2732947"/>
                <a:gd name="connsiteX586" fmla="*/ 6214068 w 12191378"/>
                <a:gd name="connsiteY586" fmla="*/ 1785302 h 2732947"/>
                <a:gd name="connsiteX587" fmla="*/ 6174297 w 12191378"/>
                <a:gd name="connsiteY587" fmla="*/ 1785302 h 2732947"/>
                <a:gd name="connsiteX588" fmla="*/ 6174297 w 12191378"/>
                <a:gd name="connsiteY588" fmla="*/ 1777845 h 2732947"/>
                <a:gd name="connsiteX589" fmla="*/ 6167462 w 12191378"/>
                <a:gd name="connsiteY589" fmla="*/ 1777845 h 2732947"/>
                <a:gd name="connsiteX590" fmla="*/ 6167462 w 12191378"/>
                <a:gd name="connsiteY590" fmla="*/ 1785302 h 2732947"/>
                <a:gd name="connsiteX591" fmla="*/ 6140120 w 12191378"/>
                <a:gd name="connsiteY591" fmla="*/ 1793380 h 2732947"/>
                <a:gd name="connsiteX592" fmla="*/ 6140120 w 12191378"/>
                <a:gd name="connsiteY592" fmla="*/ 1785302 h 2732947"/>
                <a:gd name="connsiteX593" fmla="*/ 6133285 w 12191378"/>
                <a:gd name="connsiteY593" fmla="*/ 1785302 h 2732947"/>
                <a:gd name="connsiteX594" fmla="*/ 6133285 w 12191378"/>
                <a:gd name="connsiteY594" fmla="*/ 1818236 h 2732947"/>
                <a:gd name="connsiteX595" fmla="*/ 6121478 w 12191378"/>
                <a:gd name="connsiteY595" fmla="*/ 1818236 h 2732947"/>
                <a:gd name="connsiteX596" fmla="*/ 6121478 w 12191378"/>
                <a:gd name="connsiteY596" fmla="*/ 1811401 h 2732947"/>
                <a:gd name="connsiteX597" fmla="*/ 6085436 w 12191378"/>
                <a:gd name="connsiteY597" fmla="*/ 1831286 h 2732947"/>
                <a:gd name="connsiteX598" fmla="*/ 6080465 w 12191378"/>
                <a:gd name="connsiteY598" fmla="*/ 2032000 h 2732947"/>
                <a:gd name="connsiteX599" fmla="*/ 6094757 w 12191378"/>
                <a:gd name="connsiteY599" fmla="*/ 2032000 h 2732947"/>
                <a:gd name="connsiteX600" fmla="*/ 6094757 w 12191378"/>
                <a:gd name="connsiteY600" fmla="*/ 2040079 h 2732947"/>
                <a:gd name="connsiteX601" fmla="*/ 6080465 w 12191378"/>
                <a:gd name="connsiteY601" fmla="*/ 2040079 h 2732947"/>
                <a:gd name="connsiteX602" fmla="*/ 6069280 w 12191378"/>
                <a:gd name="connsiteY602" fmla="*/ 2232093 h 2732947"/>
                <a:gd name="connsiteX603" fmla="*/ 6082951 w 12191378"/>
                <a:gd name="connsiteY603" fmla="*/ 2232093 h 2732947"/>
                <a:gd name="connsiteX604" fmla="*/ 6082951 w 12191378"/>
                <a:gd name="connsiteY604" fmla="*/ 2243279 h 2732947"/>
                <a:gd name="connsiteX605" fmla="*/ 6069280 w 12191378"/>
                <a:gd name="connsiteY605" fmla="*/ 2243279 h 2732947"/>
                <a:gd name="connsiteX606" fmla="*/ 6069280 w 12191378"/>
                <a:gd name="connsiteY606" fmla="*/ 2476306 h 2732947"/>
                <a:gd name="connsiteX607" fmla="*/ 6027646 w 12191378"/>
                <a:gd name="connsiteY607" fmla="*/ 2476306 h 2732947"/>
                <a:gd name="connsiteX608" fmla="*/ 6027646 w 12191378"/>
                <a:gd name="connsiteY608" fmla="*/ 2489356 h 2732947"/>
                <a:gd name="connsiteX609" fmla="*/ 6022053 w 12191378"/>
                <a:gd name="connsiteY609" fmla="*/ 2489356 h 2732947"/>
                <a:gd name="connsiteX610" fmla="*/ 6022053 w 12191378"/>
                <a:gd name="connsiteY610" fmla="*/ 2507998 h 2732947"/>
                <a:gd name="connsiteX611" fmla="*/ 6000303 w 12191378"/>
                <a:gd name="connsiteY611" fmla="*/ 2507998 h 2732947"/>
                <a:gd name="connsiteX612" fmla="*/ 6000303 w 12191378"/>
                <a:gd name="connsiteY612" fmla="*/ 2061828 h 2732947"/>
                <a:gd name="connsiteX613" fmla="*/ 5967991 w 12191378"/>
                <a:gd name="connsiteY613" fmla="*/ 2061828 h 2732947"/>
                <a:gd name="connsiteX614" fmla="*/ 5967991 w 12191378"/>
                <a:gd name="connsiteY614" fmla="*/ 2050021 h 2732947"/>
                <a:gd name="connsiteX615" fmla="*/ 5958670 w 12191378"/>
                <a:gd name="connsiteY615" fmla="*/ 2050021 h 2732947"/>
                <a:gd name="connsiteX616" fmla="*/ 5958670 w 12191378"/>
                <a:gd name="connsiteY616" fmla="*/ 2054992 h 2732947"/>
                <a:gd name="connsiteX617" fmla="*/ 5946241 w 12191378"/>
                <a:gd name="connsiteY617" fmla="*/ 2054992 h 2732947"/>
                <a:gd name="connsiteX618" fmla="*/ 5946241 w 12191378"/>
                <a:gd name="connsiteY618" fmla="*/ 1970481 h 2732947"/>
                <a:gd name="connsiteX619" fmla="*/ 5939406 w 12191378"/>
                <a:gd name="connsiteY619" fmla="*/ 1970481 h 2732947"/>
                <a:gd name="connsiteX620" fmla="*/ 5939406 w 12191378"/>
                <a:gd name="connsiteY620" fmla="*/ 1974831 h 2732947"/>
                <a:gd name="connsiteX621" fmla="*/ 5927599 w 12191378"/>
                <a:gd name="connsiteY621" fmla="*/ 1974831 h 2732947"/>
                <a:gd name="connsiteX622" fmla="*/ 5927599 w 12191378"/>
                <a:gd name="connsiteY622" fmla="*/ 1970481 h 2732947"/>
                <a:gd name="connsiteX623" fmla="*/ 5915792 w 12191378"/>
                <a:gd name="connsiteY623" fmla="*/ 1970481 h 2732947"/>
                <a:gd name="connsiteX624" fmla="*/ 5915792 w 12191378"/>
                <a:gd name="connsiteY624" fmla="*/ 1981666 h 2732947"/>
                <a:gd name="connsiteX625" fmla="*/ 5880372 w 12191378"/>
                <a:gd name="connsiteY625" fmla="*/ 1981666 h 2732947"/>
                <a:gd name="connsiteX626" fmla="*/ 5853652 w 12191378"/>
                <a:gd name="connsiteY626" fmla="*/ 2072392 h 2732947"/>
                <a:gd name="connsiteX627" fmla="*/ 5836874 w 12191378"/>
                <a:gd name="connsiteY627" fmla="*/ 2072392 h 2732947"/>
                <a:gd name="connsiteX628" fmla="*/ 5836874 w 12191378"/>
                <a:gd name="connsiteY628" fmla="*/ 2066178 h 2732947"/>
                <a:gd name="connsiteX629" fmla="*/ 5828795 w 12191378"/>
                <a:gd name="connsiteY629" fmla="*/ 2066178 h 2732947"/>
                <a:gd name="connsiteX630" fmla="*/ 5828795 w 12191378"/>
                <a:gd name="connsiteY630" fmla="*/ 2074256 h 2732947"/>
                <a:gd name="connsiteX631" fmla="*/ 5820096 w 12191378"/>
                <a:gd name="connsiteY631" fmla="*/ 2074256 h 2732947"/>
                <a:gd name="connsiteX632" fmla="*/ 5760441 w 12191378"/>
                <a:gd name="connsiteY632" fmla="*/ 2348296 h 2732947"/>
                <a:gd name="connsiteX633" fmla="*/ 5746770 w 12191378"/>
                <a:gd name="connsiteY633" fmla="*/ 2489356 h 2732947"/>
                <a:gd name="connsiteX634" fmla="*/ 5714456 w 12191378"/>
                <a:gd name="connsiteY634" fmla="*/ 2489356 h 2732947"/>
                <a:gd name="connsiteX635" fmla="*/ 5714456 w 12191378"/>
                <a:gd name="connsiteY635" fmla="*/ 2499920 h 2732947"/>
                <a:gd name="connsiteX636" fmla="*/ 5700786 w 12191378"/>
                <a:gd name="connsiteY636" fmla="*/ 2499920 h 2732947"/>
                <a:gd name="connsiteX637" fmla="*/ 5700786 w 12191378"/>
                <a:gd name="connsiteY637" fmla="*/ 2544040 h 2732947"/>
                <a:gd name="connsiteX638" fmla="*/ 4980575 w 12191378"/>
                <a:gd name="connsiteY638" fmla="*/ 2261299 h 2732947"/>
                <a:gd name="connsiteX639" fmla="*/ 4625752 w 12191378"/>
                <a:gd name="connsiteY639" fmla="*/ 2043186 h 2732947"/>
                <a:gd name="connsiteX640" fmla="*/ 4573554 w 12191378"/>
                <a:gd name="connsiteY640" fmla="*/ 1882863 h 2732947"/>
                <a:gd name="connsiteX641" fmla="*/ 4562990 w 12191378"/>
                <a:gd name="connsiteY641" fmla="*/ 1882863 h 2732947"/>
                <a:gd name="connsiteX642" fmla="*/ 4561126 w 12191378"/>
                <a:gd name="connsiteY642" fmla="*/ 1882863 h 2732947"/>
                <a:gd name="connsiteX643" fmla="*/ 4554912 w 12191378"/>
                <a:gd name="connsiteY643" fmla="*/ 1882863 h 2732947"/>
                <a:gd name="connsiteX644" fmla="*/ 4522598 w 12191378"/>
                <a:gd name="connsiteY644" fmla="*/ 1936925 h 2732947"/>
                <a:gd name="connsiteX645" fmla="*/ 4502713 w 12191378"/>
                <a:gd name="connsiteY645" fmla="*/ 2050643 h 2732947"/>
                <a:gd name="connsiteX646" fmla="*/ 4160939 w 12191378"/>
                <a:gd name="connsiteY646" fmla="*/ 2259435 h 2732947"/>
                <a:gd name="connsiteX647" fmla="*/ 3343168 w 12191378"/>
                <a:gd name="connsiteY647" fmla="*/ 2559575 h 2732947"/>
                <a:gd name="connsiteX648" fmla="*/ 3343168 w 12191378"/>
                <a:gd name="connsiteY648" fmla="*/ 2559575 h 2732947"/>
                <a:gd name="connsiteX649" fmla="*/ 3333847 w 12191378"/>
                <a:gd name="connsiteY649" fmla="*/ 2559575 h 2732947"/>
                <a:gd name="connsiteX650" fmla="*/ 3333847 w 12191378"/>
                <a:gd name="connsiteY650" fmla="*/ 2518562 h 2732947"/>
                <a:gd name="connsiteX651" fmla="*/ 3317069 w 12191378"/>
                <a:gd name="connsiteY651" fmla="*/ 2518562 h 2732947"/>
                <a:gd name="connsiteX652" fmla="*/ 3317069 w 12191378"/>
                <a:gd name="connsiteY652" fmla="*/ 2562682 h 2732947"/>
                <a:gd name="connsiteX653" fmla="*/ 3282271 w 12191378"/>
                <a:gd name="connsiteY653" fmla="*/ 2562682 h 2732947"/>
                <a:gd name="connsiteX654" fmla="*/ 3271707 w 12191378"/>
                <a:gd name="connsiteY654" fmla="*/ 2572003 h 2732947"/>
                <a:gd name="connsiteX655" fmla="*/ 3271707 w 12191378"/>
                <a:gd name="connsiteY655" fmla="*/ 2581324 h 2732947"/>
                <a:gd name="connsiteX656" fmla="*/ 3241257 w 12191378"/>
                <a:gd name="connsiteY656" fmla="*/ 2581324 h 2732947"/>
                <a:gd name="connsiteX657" fmla="*/ 3241257 w 12191378"/>
                <a:gd name="connsiteY657" fmla="*/ 2625444 h 2732947"/>
                <a:gd name="connsiteX658" fmla="*/ 3210809 w 12191378"/>
                <a:gd name="connsiteY658" fmla="*/ 2625444 h 2732947"/>
                <a:gd name="connsiteX659" fmla="*/ 3210809 w 12191378"/>
                <a:gd name="connsiteY659" fmla="*/ 2569517 h 2732947"/>
                <a:gd name="connsiteX660" fmla="*/ 3199002 w 12191378"/>
                <a:gd name="connsiteY660" fmla="*/ 2569517 h 2732947"/>
                <a:gd name="connsiteX661" fmla="*/ 3199002 w 12191378"/>
                <a:gd name="connsiteY661" fmla="*/ 2611773 h 2732947"/>
                <a:gd name="connsiteX662" fmla="*/ 3169174 w 12191378"/>
                <a:gd name="connsiteY662" fmla="*/ 2611773 h 2732947"/>
                <a:gd name="connsiteX663" fmla="*/ 3169174 w 12191378"/>
                <a:gd name="connsiteY663" fmla="*/ 2591888 h 2732947"/>
                <a:gd name="connsiteX664" fmla="*/ 3158610 w 12191378"/>
                <a:gd name="connsiteY664" fmla="*/ 2591888 h 2732947"/>
                <a:gd name="connsiteX665" fmla="*/ 3158610 w 12191378"/>
                <a:gd name="connsiteY665" fmla="*/ 2569517 h 2732947"/>
                <a:gd name="connsiteX666" fmla="*/ 3070992 w 12191378"/>
                <a:gd name="connsiteY666" fmla="*/ 2569517 h 2732947"/>
                <a:gd name="connsiteX667" fmla="*/ 3072235 w 12191378"/>
                <a:gd name="connsiteY667" fmla="*/ 2472578 h 2732947"/>
                <a:gd name="connsiteX668" fmla="*/ 3034329 w 12191378"/>
                <a:gd name="connsiteY668" fmla="*/ 2472578 h 2732947"/>
                <a:gd name="connsiteX669" fmla="*/ 3034329 w 12191378"/>
                <a:gd name="connsiteY669" fmla="*/ 2484385 h 2732947"/>
                <a:gd name="connsiteX670" fmla="*/ 3016308 w 12191378"/>
                <a:gd name="connsiteY670" fmla="*/ 2484385 h 2732947"/>
                <a:gd name="connsiteX671" fmla="*/ 3016308 w 12191378"/>
                <a:gd name="connsiteY671" fmla="*/ 2460771 h 2732947"/>
                <a:gd name="connsiteX672" fmla="*/ 2996423 w 12191378"/>
                <a:gd name="connsiteY672" fmla="*/ 2460771 h 2732947"/>
                <a:gd name="connsiteX673" fmla="*/ 2996423 w 12191378"/>
                <a:gd name="connsiteY673" fmla="*/ 2482520 h 2732947"/>
                <a:gd name="connsiteX674" fmla="*/ 2891406 w 12191378"/>
                <a:gd name="connsiteY674" fmla="*/ 2482520 h 2732947"/>
                <a:gd name="connsiteX675" fmla="*/ 2888920 w 12191378"/>
                <a:gd name="connsiteY675" fmla="*/ 2449586 h 2732947"/>
                <a:gd name="connsiteX676" fmla="*/ 2842314 w 12191378"/>
                <a:gd name="connsiteY676" fmla="*/ 1724404 h 2732947"/>
                <a:gd name="connsiteX677" fmla="*/ 2860335 w 12191378"/>
                <a:gd name="connsiteY677" fmla="*/ 981201 h 2732947"/>
                <a:gd name="connsiteX678" fmla="*/ 2883949 w 12191378"/>
                <a:gd name="connsiteY678" fmla="*/ 629485 h 2732947"/>
                <a:gd name="connsiteX679" fmla="*/ 2781417 w 12191378"/>
                <a:gd name="connsiteY679" fmla="*/ 574801 h 2732947"/>
                <a:gd name="connsiteX680" fmla="*/ 2777067 w 12191378"/>
                <a:gd name="connsiteY680" fmla="*/ 535653 h 2732947"/>
                <a:gd name="connsiteX681" fmla="*/ 2772717 w 12191378"/>
                <a:gd name="connsiteY681" fmla="*/ 535653 h 2732947"/>
                <a:gd name="connsiteX682" fmla="*/ 2773960 w 12191378"/>
                <a:gd name="connsiteY682" fmla="*/ 451763 h 2732947"/>
                <a:gd name="connsiteX683" fmla="*/ 2776445 w 12191378"/>
                <a:gd name="connsiteY683" fmla="*/ 444927 h 2732947"/>
                <a:gd name="connsiteX684" fmla="*/ 2776445 w 12191378"/>
                <a:gd name="connsiteY684" fmla="*/ 431256 h 2732947"/>
                <a:gd name="connsiteX685" fmla="*/ 2772717 w 12191378"/>
                <a:gd name="connsiteY685" fmla="*/ 431256 h 2732947"/>
                <a:gd name="connsiteX686" fmla="*/ 2772717 w 12191378"/>
                <a:gd name="connsiteY686" fmla="*/ 334938 h 2732947"/>
                <a:gd name="connsiteX687" fmla="*/ 2776445 w 12191378"/>
                <a:gd name="connsiteY687" fmla="*/ 334938 h 2732947"/>
                <a:gd name="connsiteX688" fmla="*/ 2776445 w 12191378"/>
                <a:gd name="connsiteY688" fmla="*/ 329346 h 2732947"/>
                <a:gd name="connsiteX689" fmla="*/ 2770231 w 12191378"/>
                <a:gd name="connsiteY689" fmla="*/ 320025 h 2732947"/>
                <a:gd name="connsiteX690" fmla="*/ 2770231 w 12191378"/>
                <a:gd name="connsiteY690" fmla="*/ 250427 h 2732947"/>
                <a:gd name="connsiteX691" fmla="*/ 2773338 w 12191378"/>
                <a:gd name="connsiteY691" fmla="*/ 250427 h 2732947"/>
                <a:gd name="connsiteX692" fmla="*/ 2773338 w 12191378"/>
                <a:gd name="connsiteY692" fmla="*/ 237377 h 2732947"/>
                <a:gd name="connsiteX693" fmla="*/ 2766503 w 12191378"/>
                <a:gd name="connsiteY693" fmla="*/ 237377 h 2732947"/>
                <a:gd name="connsiteX694" fmla="*/ 2766503 w 12191378"/>
                <a:gd name="connsiteY694" fmla="*/ 147273 h 2732947"/>
                <a:gd name="connsiteX695" fmla="*/ 2770853 w 12191378"/>
                <a:gd name="connsiteY695" fmla="*/ 145409 h 2732947"/>
                <a:gd name="connsiteX696" fmla="*/ 2770853 w 12191378"/>
                <a:gd name="connsiteY696" fmla="*/ 128010 h 2732947"/>
                <a:gd name="connsiteX697" fmla="*/ 2766503 w 12191378"/>
                <a:gd name="connsiteY697" fmla="*/ 128010 h 2732947"/>
                <a:gd name="connsiteX698" fmla="*/ 2766503 w 12191378"/>
                <a:gd name="connsiteY698" fmla="*/ 85754 h 2732947"/>
                <a:gd name="connsiteX699" fmla="*/ 2768989 w 12191378"/>
                <a:gd name="connsiteY699" fmla="*/ 83269 h 2732947"/>
                <a:gd name="connsiteX700" fmla="*/ 2768989 w 12191378"/>
                <a:gd name="connsiteY700" fmla="*/ 72083 h 2732947"/>
                <a:gd name="connsiteX701" fmla="*/ 2765260 w 12191378"/>
                <a:gd name="connsiteY701" fmla="*/ 72083 h 2732947"/>
                <a:gd name="connsiteX702" fmla="*/ 2765260 w 12191378"/>
                <a:gd name="connsiteY702" fmla="*/ 46606 h 2732947"/>
                <a:gd name="connsiteX703" fmla="*/ 2767124 w 12191378"/>
                <a:gd name="connsiteY703" fmla="*/ 44120 h 2732947"/>
                <a:gd name="connsiteX704" fmla="*/ 2767124 w 12191378"/>
                <a:gd name="connsiteY704" fmla="*/ 34177 h 2732947"/>
                <a:gd name="connsiteX705" fmla="*/ 2762774 w 12191378"/>
                <a:gd name="connsiteY705" fmla="*/ 31070 h 2732947"/>
                <a:gd name="connsiteX706" fmla="*/ 2762774 w 12191378"/>
                <a:gd name="connsiteY706" fmla="*/ 4350 h 2732947"/>
                <a:gd name="connsiteX707" fmla="*/ 2759046 w 12191378"/>
                <a:gd name="connsiteY707" fmla="*/ 0 h 2732947"/>
                <a:gd name="connsiteX708" fmla="*/ 2755318 w 12191378"/>
                <a:gd name="connsiteY708" fmla="*/ 4350 h 2732947"/>
                <a:gd name="connsiteX709" fmla="*/ 2755318 w 12191378"/>
                <a:gd name="connsiteY709" fmla="*/ 31070 h 2732947"/>
                <a:gd name="connsiteX710" fmla="*/ 2750968 w 12191378"/>
                <a:gd name="connsiteY710" fmla="*/ 34177 h 2732947"/>
                <a:gd name="connsiteX711" fmla="*/ 2750968 w 12191378"/>
                <a:gd name="connsiteY711" fmla="*/ 44120 h 2732947"/>
                <a:gd name="connsiteX712" fmla="*/ 2753453 w 12191378"/>
                <a:gd name="connsiteY712" fmla="*/ 46606 h 2732947"/>
                <a:gd name="connsiteX713" fmla="*/ 2753453 w 12191378"/>
                <a:gd name="connsiteY713" fmla="*/ 72083 h 2732947"/>
                <a:gd name="connsiteX714" fmla="*/ 2749103 w 12191378"/>
                <a:gd name="connsiteY714" fmla="*/ 72083 h 2732947"/>
                <a:gd name="connsiteX715" fmla="*/ 2749103 w 12191378"/>
                <a:gd name="connsiteY715" fmla="*/ 83269 h 2732947"/>
                <a:gd name="connsiteX716" fmla="*/ 2751589 w 12191378"/>
                <a:gd name="connsiteY716" fmla="*/ 85754 h 2732947"/>
                <a:gd name="connsiteX717" fmla="*/ 2751589 w 12191378"/>
                <a:gd name="connsiteY717" fmla="*/ 128010 h 2732947"/>
                <a:gd name="connsiteX718" fmla="*/ 2747239 w 12191378"/>
                <a:gd name="connsiteY718" fmla="*/ 128010 h 2732947"/>
                <a:gd name="connsiteX719" fmla="*/ 2747239 w 12191378"/>
                <a:gd name="connsiteY719" fmla="*/ 145409 h 2732947"/>
                <a:gd name="connsiteX720" fmla="*/ 2751589 w 12191378"/>
                <a:gd name="connsiteY720" fmla="*/ 147273 h 2732947"/>
                <a:gd name="connsiteX721" fmla="*/ 2751589 w 12191378"/>
                <a:gd name="connsiteY721" fmla="*/ 237377 h 2732947"/>
                <a:gd name="connsiteX722" fmla="*/ 2744754 w 12191378"/>
                <a:gd name="connsiteY722" fmla="*/ 237377 h 2732947"/>
                <a:gd name="connsiteX723" fmla="*/ 2744754 w 12191378"/>
                <a:gd name="connsiteY723" fmla="*/ 250427 h 2732947"/>
                <a:gd name="connsiteX724" fmla="*/ 2747861 w 12191378"/>
                <a:gd name="connsiteY724" fmla="*/ 250427 h 2732947"/>
                <a:gd name="connsiteX725" fmla="*/ 2747861 w 12191378"/>
                <a:gd name="connsiteY725" fmla="*/ 320025 h 2732947"/>
                <a:gd name="connsiteX726" fmla="*/ 2741647 w 12191378"/>
                <a:gd name="connsiteY726" fmla="*/ 329346 h 2732947"/>
                <a:gd name="connsiteX727" fmla="*/ 2741647 w 12191378"/>
                <a:gd name="connsiteY727" fmla="*/ 334938 h 2732947"/>
                <a:gd name="connsiteX728" fmla="*/ 2745375 w 12191378"/>
                <a:gd name="connsiteY728" fmla="*/ 334938 h 2732947"/>
                <a:gd name="connsiteX729" fmla="*/ 2745375 w 12191378"/>
                <a:gd name="connsiteY729" fmla="*/ 430014 h 2732947"/>
                <a:gd name="connsiteX730" fmla="*/ 2741647 w 12191378"/>
                <a:gd name="connsiteY730" fmla="*/ 430014 h 2732947"/>
                <a:gd name="connsiteX731" fmla="*/ 2741647 w 12191378"/>
                <a:gd name="connsiteY731" fmla="*/ 443684 h 2732947"/>
                <a:gd name="connsiteX732" fmla="*/ 2744132 w 12191378"/>
                <a:gd name="connsiteY732" fmla="*/ 450520 h 2732947"/>
                <a:gd name="connsiteX733" fmla="*/ 2745375 w 12191378"/>
                <a:gd name="connsiteY733" fmla="*/ 534410 h 2732947"/>
                <a:gd name="connsiteX734" fmla="*/ 2741025 w 12191378"/>
                <a:gd name="connsiteY734" fmla="*/ 534410 h 2732947"/>
                <a:gd name="connsiteX735" fmla="*/ 2737297 w 12191378"/>
                <a:gd name="connsiteY735" fmla="*/ 567344 h 2732947"/>
                <a:gd name="connsiteX736" fmla="*/ 2662107 w 12191378"/>
                <a:gd name="connsiteY736" fmla="*/ 572316 h 2732947"/>
                <a:gd name="connsiteX737" fmla="*/ 2629172 w 12191378"/>
                <a:gd name="connsiteY737" fmla="*/ 612707 h 2732947"/>
                <a:gd name="connsiteX738" fmla="*/ 2661485 w 12191378"/>
                <a:gd name="connsiteY738" fmla="*/ 1221064 h 2732947"/>
                <a:gd name="connsiteX739" fmla="*/ 2634765 w 12191378"/>
                <a:gd name="connsiteY739" fmla="*/ 1986016 h 2732947"/>
                <a:gd name="connsiteX740" fmla="*/ 2588159 w 12191378"/>
                <a:gd name="connsiteY740" fmla="*/ 2434672 h 2732947"/>
                <a:gd name="connsiteX741" fmla="*/ 2563924 w 12191378"/>
                <a:gd name="connsiteY741" fmla="*/ 2434672 h 2732947"/>
                <a:gd name="connsiteX742" fmla="*/ 2563924 w 12191378"/>
                <a:gd name="connsiteY742" fmla="*/ 2438400 h 2732947"/>
                <a:gd name="connsiteX743" fmla="*/ 2488734 w 12191378"/>
                <a:gd name="connsiteY743" fmla="*/ 2438400 h 2732947"/>
                <a:gd name="connsiteX744" fmla="*/ 2479413 w 12191378"/>
                <a:gd name="connsiteY744" fmla="*/ 2444615 h 2732947"/>
                <a:gd name="connsiteX745" fmla="*/ 2479413 w 12191378"/>
                <a:gd name="connsiteY745" fmla="*/ 2537826 h 2732947"/>
                <a:gd name="connsiteX746" fmla="*/ 2465742 w 12191378"/>
                <a:gd name="connsiteY746" fmla="*/ 2537826 h 2732947"/>
                <a:gd name="connsiteX747" fmla="*/ 2434050 w 12191378"/>
                <a:gd name="connsiteY747" fmla="*/ 2560196 h 2732947"/>
                <a:gd name="connsiteX748" fmla="*/ 2410437 w 12191378"/>
                <a:gd name="connsiteY748" fmla="*/ 2560196 h 2732947"/>
                <a:gd name="connsiteX749" fmla="*/ 2410437 w 12191378"/>
                <a:gd name="connsiteY749" fmla="*/ 2573246 h 2732947"/>
                <a:gd name="connsiteX750" fmla="*/ 2401116 w 12191378"/>
                <a:gd name="connsiteY750" fmla="*/ 2573246 h 2732947"/>
                <a:gd name="connsiteX751" fmla="*/ 2401116 w 12191378"/>
                <a:gd name="connsiteY751" fmla="*/ 2567653 h 2732947"/>
                <a:gd name="connsiteX752" fmla="*/ 2381231 w 12191378"/>
                <a:gd name="connsiteY752" fmla="*/ 2567653 h 2732947"/>
                <a:gd name="connsiteX753" fmla="*/ 2381231 w 12191378"/>
                <a:gd name="connsiteY753" fmla="*/ 2379988 h 2732947"/>
                <a:gd name="connsiteX754" fmla="*/ 2378124 w 12191378"/>
                <a:gd name="connsiteY754" fmla="*/ 2379988 h 2732947"/>
                <a:gd name="connsiteX755" fmla="*/ 2378124 w 12191378"/>
                <a:gd name="connsiteY755" fmla="*/ 2372531 h 2732947"/>
                <a:gd name="connsiteX756" fmla="*/ 2381852 w 12191378"/>
                <a:gd name="connsiteY756" fmla="*/ 2372531 h 2732947"/>
                <a:gd name="connsiteX757" fmla="*/ 2381852 w 12191378"/>
                <a:gd name="connsiteY757" fmla="*/ 2358860 h 2732947"/>
                <a:gd name="connsiteX758" fmla="*/ 2378124 w 12191378"/>
                <a:gd name="connsiteY758" fmla="*/ 2358860 h 2732947"/>
                <a:gd name="connsiteX759" fmla="*/ 2378124 w 12191378"/>
                <a:gd name="connsiteY759" fmla="*/ 2350161 h 2732947"/>
                <a:gd name="connsiteX760" fmla="*/ 2297341 w 12191378"/>
                <a:gd name="connsiteY760" fmla="*/ 2350161 h 2732947"/>
                <a:gd name="connsiteX761" fmla="*/ 2277456 w 12191378"/>
                <a:gd name="connsiteY761" fmla="*/ 2309769 h 2732947"/>
                <a:gd name="connsiteX762" fmla="*/ 2268135 w 12191378"/>
                <a:gd name="connsiteY762" fmla="*/ 2309769 h 2732947"/>
                <a:gd name="connsiteX763" fmla="*/ 2268135 w 12191378"/>
                <a:gd name="connsiteY763" fmla="*/ 2329033 h 2732947"/>
                <a:gd name="connsiteX764" fmla="*/ 2210344 w 12191378"/>
                <a:gd name="connsiteY764" fmla="*/ 2329033 h 2732947"/>
                <a:gd name="connsiteX765" fmla="*/ 2181759 w 12191378"/>
                <a:gd name="connsiteY765" fmla="*/ 2285534 h 2732947"/>
                <a:gd name="connsiteX766" fmla="*/ 2172438 w 12191378"/>
                <a:gd name="connsiteY766" fmla="*/ 2285534 h 2732947"/>
                <a:gd name="connsiteX767" fmla="*/ 2172438 w 12191378"/>
                <a:gd name="connsiteY767" fmla="*/ 2304177 h 2732947"/>
                <a:gd name="connsiteX768" fmla="*/ 2110919 w 12191378"/>
                <a:gd name="connsiteY768" fmla="*/ 2304177 h 2732947"/>
                <a:gd name="connsiteX769" fmla="*/ 2110919 w 12191378"/>
                <a:gd name="connsiteY769" fmla="*/ 2313498 h 2732947"/>
                <a:gd name="connsiteX770" fmla="*/ 2104083 w 12191378"/>
                <a:gd name="connsiteY770" fmla="*/ 2313498 h 2732947"/>
                <a:gd name="connsiteX771" fmla="*/ 2082955 w 12191378"/>
                <a:gd name="connsiteY771" fmla="*/ 2277456 h 2732947"/>
                <a:gd name="connsiteX772" fmla="*/ 2082955 w 12191378"/>
                <a:gd name="connsiteY772" fmla="*/ 2259435 h 2732947"/>
                <a:gd name="connsiteX773" fmla="*/ 2071770 w 12191378"/>
                <a:gd name="connsiteY773" fmla="*/ 2259435 h 2732947"/>
                <a:gd name="connsiteX774" fmla="*/ 2071770 w 12191378"/>
                <a:gd name="connsiteY774" fmla="*/ 2278078 h 2732947"/>
                <a:gd name="connsiteX775" fmla="*/ 2021436 w 12191378"/>
                <a:gd name="connsiteY775" fmla="*/ 2312255 h 2732947"/>
                <a:gd name="connsiteX776" fmla="*/ 2010872 w 12191378"/>
                <a:gd name="connsiteY776" fmla="*/ 2312255 h 2732947"/>
                <a:gd name="connsiteX777" fmla="*/ 2010872 w 12191378"/>
                <a:gd name="connsiteY777" fmla="*/ 2353889 h 2732947"/>
                <a:gd name="connsiteX778" fmla="*/ 2004037 w 12191378"/>
                <a:gd name="connsiteY778" fmla="*/ 2353889 h 2732947"/>
                <a:gd name="connsiteX779" fmla="*/ 2004037 w 12191378"/>
                <a:gd name="connsiteY779" fmla="*/ 2227744 h 2732947"/>
                <a:gd name="connsiteX780" fmla="*/ 2005901 w 12191378"/>
                <a:gd name="connsiteY780" fmla="*/ 2225879 h 2732947"/>
                <a:gd name="connsiteX781" fmla="*/ 2005901 w 12191378"/>
                <a:gd name="connsiteY781" fmla="*/ 2218422 h 2732947"/>
                <a:gd name="connsiteX782" fmla="*/ 2004037 w 12191378"/>
                <a:gd name="connsiteY782" fmla="*/ 2216558 h 2732947"/>
                <a:gd name="connsiteX783" fmla="*/ 2001551 w 12191378"/>
                <a:gd name="connsiteY783" fmla="*/ 2216558 h 2732947"/>
                <a:gd name="connsiteX784" fmla="*/ 2001551 w 12191378"/>
                <a:gd name="connsiteY784" fmla="*/ 2196052 h 2732947"/>
                <a:gd name="connsiteX785" fmla="*/ 2002794 w 12191378"/>
                <a:gd name="connsiteY785" fmla="*/ 2196052 h 2732947"/>
                <a:gd name="connsiteX786" fmla="*/ 2002794 w 12191378"/>
                <a:gd name="connsiteY786" fmla="*/ 2191081 h 2732947"/>
                <a:gd name="connsiteX787" fmla="*/ 2001551 w 12191378"/>
                <a:gd name="connsiteY787" fmla="*/ 2191081 h 2732947"/>
                <a:gd name="connsiteX788" fmla="*/ 1991609 w 12191378"/>
                <a:gd name="connsiteY788" fmla="*/ 2179895 h 2732947"/>
                <a:gd name="connsiteX789" fmla="*/ 1991609 w 12191378"/>
                <a:gd name="connsiteY789" fmla="*/ 2177410 h 2732947"/>
                <a:gd name="connsiteX790" fmla="*/ 1989123 w 12191378"/>
                <a:gd name="connsiteY790" fmla="*/ 2175545 h 2732947"/>
                <a:gd name="connsiteX791" fmla="*/ 1989123 w 12191378"/>
                <a:gd name="connsiteY791" fmla="*/ 2156282 h 2732947"/>
                <a:gd name="connsiteX792" fmla="*/ 1986016 w 12191378"/>
                <a:gd name="connsiteY792" fmla="*/ 2153175 h 2732947"/>
                <a:gd name="connsiteX793" fmla="*/ 1982909 w 12191378"/>
                <a:gd name="connsiteY793" fmla="*/ 2156282 h 2732947"/>
                <a:gd name="connsiteX794" fmla="*/ 1982909 w 12191378"/>
                <a:gd name="connsiteY794" fmla="*/ 2176788 h 2732947"/>
                <a:gd name="connsiteX795" fmla="*/ 1980423 w 12191378"/>
                <a:gd name="connsiteY795" fmla="*/ 2178652 h 2732947"/>
                <a:gd name="connsiteX796" fmla="*/ 1980423 w 12191378"/>
                <a:gd name="connsiteY796" fmla="*/ 2181138 h 2732947"/>
                <a:gd name="connsiteX797" fmla="*/ 1970481 w 12191378"/>
                <a:gd name="connsiteY797" fmla="*/ 2192323 h 2732947"/>
                <a:gd name="connsiteX798" fmla="*/ 1969859 w 12191378"/>
                <a:gd name="connsiteY798" fmla="*/ 2192323 h 2732947"/>
                <a:gd name="connsiteX799" fmla="*/ 1969859 w 12191378"/>
                <a:gd name="connsiteY799" fmla="*/ 2197295 h 2732947"/>
                <a:gd name="connsiteX800" fmla="*/ 1971102 w 12191378"/>
                <a:gd name="connsiteY800" fmla="*/ 2197295 h 2732947"/>
                <a:gd name="connsiteX801" fmla="*/ 1971102 w 12191378"/>
                <a:gd name="connsiteY801" fmla="*/ 2198537 h 2732947"/>
                <a:gd name="connsiteX802" fmla="*/ 1941275 w 12191378"/>
                <a:gd name="connsiteY802" fmla="*/ 2198537 h 2732947"/>
                <a:gd name="connsiteX803" fmla="*/ 1941275 w 12191378"/>
                <a:gd name="connsiteY803" fmla="*/ 2204130 h 2732947"/>
                <a:gd name="connsiteX804" fmla="*/ 1927604 w 12191378"/>
                <a:gd name="connsiteY804" fmla="*/ 2204130 h 2732947"/>
                <a:gd name="connsiteX805" fmla="*/ 1927604 w 12191378"/>
                <a:gd name="connsiteY805" fmla="*/ 2198537 h 2732947"/>
                <a:gd name="connsiteX806" fmla="*/ 1924497 w 12191378"/>
                <a:gd name="connsiteY806" fmla="*/ 2198537 h 2732947"/>
                <a:gd name="connsiteX807" fmla="*/ 1924497 w 12191378"/>
                <a:gd name="connsiteY807" fmla="*/ 2204130 h 2732947"/>
                <a:gd name="connsiteX808" fmla="*/ 1914554 w 12191378"/>
                <a:gd name="connsiteY808" fmla="*/ 2204130 h 2732947"/>
                <a:gd name="connsiteX809" fmla="*/ 1914554 w 12191378"/>
                <a:gd name="connsiteY809" fmla="*/ 2202266 h 2732947"/>
                <a:gd name="connsiteX810" fmla="*/ 1914554 w 12191378"/>
                <a:gd name="connsiteY810" fmla="*/ 2185488 h 2732947"/>
                <a:gd name="connsiteX811" fmla="*/ 1912069 w 12191378"/>
                <a:gd name="connsiteY811" fmla="*/ 2185488 h 2732947"/>
                <a:gd name="connsiteX812" fmla="*/ 1912069 w 12191378"/>
                <a:gd name="connsiteY812" fmla="*/ 2187974 h 2732947"/>
                <a:gd name="connsiteX813" fmla="*/ 1908340 w 12191378"/>
                <a:gd name="connsiteY813" fmla="*/ 2187974 h 2732947"/>
                <a:gd name="connsiteX814" fmla="*/ 1908340 w 12191378"/>
                <a:gd name="connsiteY814" fmla="*/ 2161253 h 2732947"/>
                <a:gd name="connsiteX815" fmla="*/ 1903369 w 12191378"/>
                <a:gd name="connsiteY815" fmla="*/ 2161253 h 2732947"/>
                <a:gd name="connsiteX816" fmla="*/ 1903369 w 12191378"/>
                <a:gd name="connsiteY816" fmla="*/ 2165603 h 2732947"/>
                <a:gd name="connsiteX817" fmla="*/ 1882862 w 12191378"/>
                <a:gd name="connsiteY817" fmla="*/ 2165603 h 2732947"/>
                <a:gd name="connsiteX818" fmla="*/ 1880998 w 12191378"/>
                <a:gd name="connsiteY818" fmla="*/ 2163739 h 2732947"/>
                <a:gd name="connsiteX819" fmla="*/ 1877270 w 12191378"/>
                <a:gd name="connsiteY819" fmla="*/ 2163739 h 2732947"/>
                <a:gd name="connsiteX820" fmla="*/ 1877270 w 12191378"/>
                <a:gd name="connsiteY820" fmla="*/ 2156903 h 2732947"/>
                <a:gd name="connsiteX821" fmla="*/ 1881620 w 12191378"/>
                <a:gd name="connsiteY821" fmla="*/ 2153796 h 2732947"/>
                <a:gd name="connsiteX822" fmla="*/ 1881620 w 12191378"/>
                <a:gd name="connsiteY822" fmla="*/ 2141368 h 2732947"/>
                <a:gd name="connsiteX823" fmla="*/ 1877891 w 12191378"/>
                <a:gd name="connsiteY823" fmla="*/ 2141368 h 2732947"/>
                <a:gd name="connsiteX824" fmla="*/ 1841850 w 12191378"/>
                <a:gd name="connsiteY824" fmla="*/ 2101598 h 2732947"/>
                <a:gd name="connsiteX825" fmla="*/ 1841850 w 12191378"/>
                <a:gd name="connsiteY825" fmla="*/ 2091655 h 2732947"/>
                <a:gd name="connsiteX826" fmla="*/ 1842471 w 12191378"/>
                <a:gd name="connsiteY826" fmla="*/ 2089791 h 2732947"/>
                <a:gd name="connsiteX827" fmla="*/ 1842471 w 12191378"/>
                <a:gd name="connsiteY827" fmla="*/ 2073013 h 2732947"/>
                <a:gd name="connsiteX828" fmla="*/ 1838121 w 12191378"/>
                <a:gd name="connsiteY828" fmla="*/ 2068663 h 2732947"/>
                <a:gd name="connsiteX829" fmla="*/ 1833771 w 12191378"/>
                <a:gd name="connsiteY829" fmla="*/ 2073013 h 2732947"/>
                <a:gd name="connsiteX830" fmla="*/ 1833771 w 12191378"/>
                <a:gd name="connsiteY830" fmla="*/ 2089791 h 2732947"/>
                <a:gd name="connsiteX831" fmla="*/ 1834393 w 12191378"/>
                <a:gd name="connsiteY831" fmla="*/ 2091655 h 2732947"/>
                <a:gd name="connsiteX832" fmla="*/ 1834393 w 12191378"/>
                <a:gd name="connsiteY832" fmla="*/ 2101598 h 2732947"/>
                <a:gd name="connsiteX833" fmla="*/ 1798351 w 12191378"/>
                <a:gd name="connsiteY833" fmla="*/ 2141368 h 2732947"/>
                <a:gd name="connsiteX834" fmla="*/ 1794623 w 12191378"/>
                <a:gd name="connsiteY834" fmla="*/ 2141368 h 2732947"/>
                <a:gd name="connsiteX835" fmla="*/ 1794623 w 12191378"/>
                <a:gd name="connsiteY835" fmla="*/ 2144475 h 2732947"/>
                <a:gd name="connsiteX836" fmla="*/ 1789651 w 12191378"/>
                <a:gd name="connsiteY836" fmla="*/ 2144475 h 2732947"/>
                <a:gd name="connsiteX837" fmla="*/ 1789651 w 12191378"/>
                <a:gd name="connsiteY837" fmla="*/ 2141990 h 2732947"/>
                <a:gd name="connsiteX838" fmla="*/ 1779709 w 12191378"/>
                <a:gd name="connsiteY838" fmla="*/ 2141990 h 2732947"/>
                <a:gd name="connsiteX839" fmla="*/ 1779709 w 12191378"/>
                <a:gd name="connsiteY839" fmla="*/ 2147582 h 2732947"/>
                <a:gd name="connsiteX840" fmla="*/ 1775980 w 12191378"/>
                <a:gd name="connsiteY840" fmla="*/ 2147582 h 2732947"/>
                <a:gd name="connsiteX841" fmla="*/ 1775980 w 12191378"/>
                <a:gd name="connsiteY841" fmla="*/ 2145097 h 2732947"/>
                <a:gd name="connsiteX842" fmla="*/ 1775980 w 12191378"/>
                <a:gd name="connsiteY842" fmla="*/ 2125211 h 2732947"/>
                <a:gd name="connsiteX843" fmla="*/ 1772873 w 12191378"/>
                <a:gd name="connsiteY843" fmla="*/ 2125211 h 2732947"/>
                <a:gd name="connsiteX844" fmla="*/ 1772873 w 12191378"/>
                <a:gd name="connsiteY844" fmla="*/ 2128318 h 2732947"/>
                <a:gd name="connsiteX845" fmla="*/ 1767902 w 12191378"/>
                <a:gd name="connsiteY845" fmla="*/ 2128318 h 2732947"/>
                <a:gd name="connsiteX846" fmla="*/ 1767902 w 12191378"/>
                <a:gd name="connsiteY846" fmla="*/ 2097248 h 2732947"/>
                <a:gd name="connsiteX847" fmla="*/ 1762310 w 12191378"/>
                <a:gd name="connsiteY847" fmla="*/ 2097248 h 2732947"/>
                <a:gd name="connsiteX848" fmla="*/ 1762310 w 12191378"/>
                <a:gd name="connsiteY848" fmla="*/ 2101598 h 2732947"/>
                <a:gd name="connsiteX849" fmla="*/ 1730618 w 12191378"/>
                <a:gd name="connsiteY849" fmla="*/ 2101598 h 2732947"/>
                <a:gd name="connsiteX850" fmla="*/ 1730618 w 12191378"/>
                <a:gd name="connsiteY850" fmla="*/ 2091034 h 2732947"/>
                <a:gd name="connsiteX851" fmla="*/ 1735589 w 12191378"/>
                <a:gd name="connsiteY851" fmla="*/ 2087306 h 2732947"/>
                <a:gd name="connsiteX852" fmla="*/ 1735589 w 12191378"/>
                <a:gd name="connsiteY852" fmla="*/ 2072392 h 2732947"/>
                <a:gd name="connsiteX853" fmla="*/ 1731239 w 12191378"/>
                <a:gd name="connsiteY853" fmla="*/ 2072392 h 2732947"/>
                <a:gd name="connsiteX854" fmla="*/ 1688362 w 12191378"/>
                <a:gd name="connsiteY854" fmla="*/ 2025786 h 2732947"/>
                <a:gd name="connsiteX855" fmla="*/ 1688362 w 12191378"/>
                <a:gd name="connsiteY855" fmla="*/ 2013980 h 2732947"/>
                <a:gd name="connsiteX856" fmla="*/ 1689605 w 12191378"/>
                <a:gd name="connsiteY856" fmla="*/ 2012115 h 2732947"/>
                <a:gd name="connsiteX857" fmla="*/ 1689605 w 12191378"/>
                <a:gd name="connsiteY857" fmla="*/ 1992230 h 2732947"/>
                <a:gd name="connsiteX858" fmla="*/ 1684634 w 12191378"/>
                <a:gd name="connsiteY858" fmla="*/ 1987259 h 2732947"/>
                <a:gd name="connsiteX859" fmla="*/ 1679662 w 12191378"/>
                <a:gd name="connsiteY859" fmla="*/ 1992230 h 2732947"/>
                <a:gd name="connsiteX860" fmla="*/ 1679662 w 12191378"/>
                <a:gd name="connsiteY860" fmla="*/ 2012115 h 2732947"/>
                <a:gd name="connsiteX861" fmla="*/ 1680905 w 12191378"/>
                <a:gd name="connsiteY861" fmla="*/ 2013980 h 2732947"/>
                <a:gd name="connsiteX862" fmla="*/ 1680905 w 12191378"/>
                <a:gd name="connsiteY862" fmla="*/ 2025786 h 2732947"/>
                <a:gd name="connsiteX863" fmla="*/ 1638028 w 12191378"/>
                <a:gd name="connsiteY863" fmla="*/ 2072392 h 2732947"/>
                <a:gd name="connsiteX864" fmla="*/ 1634300 w 12191378"/>
                <a:gd name="connsiteY864" fmla="*/ 2072392 h 2732947"/>
                <a:gd name="connsiteX865" fmla="*/ 1634300 w 12191378"/>
                <a:gd name="connsiteY865" fmla="*/ 2087306 h 2732947"/>
                <a:gd name="connsiteX866" fmla="*/ 1639271 w 12191378"/>
                <a:gd name="connsiteY866" fmla="*/ 2091034 h 2732947"/>
                <a:gd name="connsiteX867" fmla="*/ 1639271 w 12191378"/>
                <a:gd name="connsiteY867" fmla="*/ 2101598 h 2732947"/>
                <a:gd name="connsiteX868" fmla="*/ 1607579 w 12191378"/>
                <a:gd name="connsiteY868" fmla="*/ 2101598 h 2732947"/>
                <a:gd name="connsiteX869" fmla="*/ 1607579 w 12191378"/>
                <a:gd name="connsiteY869" fmla="*/ 2097248 h 2732947"/>
                <a:gd name="connsiteX870" fmla="*/ 1601987 w 12191378"/>
                <a:gd name="connsiteY870" fmla="*/ 2097248 h 2732947"/>
                <a:gd name="connsiteX871" fmla="*/ 1601987 w 12191378"/>
                <a:gd name="connsiteY871" fmla="*/ 2128318 h 2732947"/>
                <a:gd name="connsiteX872" fmla="*/ 1597015 w 12191378"/>
                <a:gd name="connsiteY872" fmla="*/ 2128318 h 2732947"/>
                <a:gd name="connsiteX873" fmla="*/ 1597015 w 12191378"/>
                <a:gd name="connsiteY873" fmla="*/ 2125211 h 2732947"/>
                <a:gd name="connsiteX874" fmla="*/ 1593908 w 12191378"/>
                <a:gd name="connsiteY874" fmla="*/ 2125211 h 2732947"/>
                <a:gd name="connsiteX875" fmla="*/ 1593908 w 12191378"/>
                <a:gd name="connsiteY875" fmla="*/ 2145097 h 2732947"/>
                <a:gd name="connsiteX876" fmla="*/ 1593908 w 12191378"/>
                <a:gd name="connsiteY876" fmla="*/ 2162496 h 2732947"/>
                <a:gd name="connsiteX877" fmla="*/ 1582723 w 12191378"/>
                <a:gd name="connsiteY877" fmla="*/ 2162496 h 2732947"/>
                <a:gd name="connsiteX878" fmla="*/ 1582723 w 12191378"/>
                <a:gd name="connsiteY878" fmla="*/ 2128940 h 2732947"/>
                <a:gd name="connsiteX879" fmla="*/ 1583966 w 12191378"/>
                <a:gd name="connsiteY879" fmla="*/ 2128940 h 2732947"/>
                <a:gd name="connsiteX880" fmla="*/ 1583966 w 12191378"/>
                <a:gd name="connsiteY880" fmla="*/ 2123969 h 2732947"/>
                <a:gd name="connsiteX881" fmla="*/ 1582723 w 12191378"/>
                <a:gd name="connsiteY881" fmla="*/ 2123969 h 2732947"/>
                <a:gd name="connsiteX882" fmla="*/ 1572159 w 12191378"/>
                <a:gd name="connsiteY882" fmla="*/ 2112162 h 2732947"/>
                <a:gd name="connsiteX883" fmla="*/ 1572159 w 12191378"/>
                <a:gd name="connsiteY883" fmla="*/ 2106569 h 2732947"/>
                <a:gd name="connsiteX884" fmla="*/ 1569673 w 12191378"/>
                <a:gd name="connsiteY884" fmla="*/ 2104705 h 2732947"/>
                <a:gd name="connsiteX885" fmla="*/ 1569673 w 12191378"/>
                <a:gd name="connsiteY885" fmla="*/ 2082334 h 2732947"/>
                <a:gd name="connsiteX886" fmla="*/ 1566566 w 12191378"/>
                <a:gd name="connsiteY886" fmla="*/ 2079227 h 2732947"/>
                <a:gd name="connsiteX887" fmla="*/ 1563459 w 12191378"/>
                <a:gd name="connsiteY887" fmla="*/ 2082334 h 2732947"/>
                <a:gd name="connsiteX888" fmla="*/ 1563459 w 12191378"/>
                <a:gd name="connsiteY888" fmla="*/ 2104705 h 2732947"/>
                <a:gd name="connsiteX889" fmla="*/ 1560974 w 12191378"/>
                <a:gd name="connsiteY889" fmla="*/ 2106569 h 2732947"/>
                <a:gd name="connsiteX890" fmla="*/ 1560974 w 12191378"/>
                <a:gd name="connsiteY890" fmla="*/ 2109676 h 2732947"/>
                <a:gd name="connsiteX891" fmla="*/ 1550410 w 12191378"/>
                <a:gd name="connsiteY891" fmla="*/ 2121483 h 2732947"/>
                <a:gd name="connsiteX892" fmla="*/ 1549167 w 12191378"/>
                <a:gd name="connsiteY892" fmla="*/ 2121483 h 2732947"/>
                <a:gd name="connsiteX893" fmla="*/ 1549167 w 12191378"/>
                <a:gd name="connsiteY893" fmla="*/ 2126454 h 2732947"/>
                <a:gd name="connsiteX894" fmla="*/ 1550410 w 12191378"/>
                <a:gd name="connsiteY894" fmla="*/ 2126454 h 2732947"/>
                <a:gd name="connsiteX895" fmla="*/ 1550410 w 12191378"/>
                <a:gd name="connsiteY895" fmla="*/ 2146961 h 2732947"/>
                <a:gd name="connsiteX896" fmla="*/ 1539846 w 12191378"/>
                <a:gd name="connsiteY896" fmla="*/ 2146961 h 2732947"/>
                <a:gd name="connsiteX897" fmla="*/ 1533632 w 12191378"/>
                <a:gd name="connsiteY897" fmla="*/ 2161874 h 2732947"/>
                <a:gd name="connsiteX898" fmla="*/ 1521825 w 12191378"/>
                <a:gd name="connsiteY898" fmla="*/ 2161874 h 2732947"/>
                <a:gd name="connsiteX899" fmla="*/ 1521825 w 12191378"/>
                <a:gd name="connsiteY899" fmla="*/ 2145718 h 2732947"/>
                <a:gd name="connsiteX900" fmla="*/ 1523068 w 12191378"/>
                <a:gd name="connsiteY900" fmla="*/ 2145718 h 2732947"/>
                <a:gd name="connsiteX901" fmla="*/ 1523068 w 12191378"/>
                <a:gd name="connsiteY901" fmla="*/ 2140747 h 2732947"/>
                <a:gd name="connsiteX902" fmla="*/ 1521825 w 12191378"/>
                <a:gd name="connsiteY902" fmla="*/ 2140747 h 2732947"/>
                <a:gd name="connsiteX903" fmla="*/ 1511261 w 12191378"/>
                <a:gd name="connsiteY903" fmla="*/ 2128940 h 2732947"/>
                <a:gd name="connsiteX904" fmla="*/ 1511261 w 12191378"/>
                <a:gd name="connsiteY904" fmla="*/ 2125833 h 2732947"/>
                <a:gd name="connsiteX905" fmla="*/ 1508776 w 12191378"/>
                <a:gd name="connsiteY905" fmla="*/ 2123969 h 2732947"/>
                <a:gd name="connsiteX906" fmla="*/ 1508776 w 12191378"/>
                <a:gd name="connsiteY906" fmla="*/ 2101598 h 2732947"/>
                <a:gd name="connsiteX907" fmla="*/ 1505669 w 12191378"/>
                <a:gd name="connsiteY907" fmla="*/ 2097870 h 2732947"/>
                <a:gd name="connsiteX908" fmla="*/ 1502562 w 12191378"/>
                <a:gd name="connsiteY908" fmla="*/ 2101598 h 2732947"/>
                <a:gd name="connsiteX909" fmla="*/ 1502562 w 12191378"/>
                <a:gd name="connsiteY909" fmla="*/ 2123969 h 2732947"/>
                <a:gd name="connsiteX910" fmla="*/ 1500076 w 12191378"/>
                <a:gd name="connsiteY910" fmla="*/ 2125833 h 2732947"/>
                <a:gd name="connsiteX911" fmla="*/ 1500076 w 12191378"/>
                <a:gd name="connsiteY911" fmla="*/ 2128940 h 2732947"/>
                <a:gd name="connsiteX912" fmla="*/ 1489512 w 12191378"/>
                <a:gd name="connsiteY912" fmla="*/ 2140747 h 2732947"/>
                <a:gd name="connsiteX913" fmla="*/ 1488269 w 12191378"/>
                <a:gd name="connsiteY913" fmla="*/ 2140747 h 2732947"/>
                <a:gd name="connsiteX914" fmla="*/ 1488269 w 12191378"/>
                <a:gd name="connsiteY914" fmla="*/ 2145718 h 2732947"/>
                <a:gd name="connsiteX915" fmla="*/ 1489512 w 12191378"/>
                <a:gd name="connsiteY915" fmla="*/ 2145718 h 2732947"/>
                <a:gd name="connsiteX916" fmla="*/ 1489512 w 12191378"/>
                <a:gd name="connsiteY916" fmla="*/ 2161874 h 2732947"/>
                <a:gd name="connsiteX917" fmla="*/ 1487026 w 12191378"/>
                <a:gd name="connsiteY917" fmla="*/ 2164360 h 2732947"/>
                <a:gd name="connsiteX918" fmla="*/ 1487026 w 12191378"/>
                <a:gd name="connsiteY918" fmla="*/ 2173060 h 2732947"/>
                <a:gd name="connsiteX919" fmla="*/ 1489512 w 12191378"/>
                <a:gd name="connsiteY919" fmla="*/ 2174924 h 2732947"/>
                <a:gd name="connsiteX920" fmla="*/ 1489512 w 12191378"/>
                <a:gd name="connsiteY920" fmla="*/ 2192323 h 2732947"/>
                <a:gd name="connsiteX921" fmla="*/ 1489512 w 12191378"/>
                <a:gd name="connsiteY921" fmla="*/ 2394281 h 2732947"/>
                <a:gd name="connsiteX922" fmla="*/ 1472734 w 12191378"/>
                <a:gd name="connsiteY922" fmla="*/ 2394281 h 2732947"/>
                <a:gd name="connsiteX923" fmla="*/ 1472734 w 12191378"/>
                <a:gd name="connsiteY923" fmla="*/ 2294855 h 2732947"/>
                <a:gd name="connsiteX924" fmla="*/ 1475841 w 12191378"/>
                <a:gd name="connsiteY924" fmla="*/ 2294855 h 2732947"/>
                <a:gd name="connsiteX925" fmla="*/ 1475841 w 12191378"/>
                <a:gd name="connsiteY925" fmla="*/ 2284913 h 2732947"/>
                <a:gd name="connsiteX926" fmla="*/ 1472734 w 12191378"/>
                <a:gd name="connsiteY926" fmla="*/ 2284913 h 2732947"/>
                <a:gd name="connsiteX927" fmla="*/ 1472734 w 12191378"/>
                <a:gd name="connsiteY927" fmla="*/ 2253221 h 2732947"/>
                <a:gd name="connsiteX928" fmla="*/ 1465898 w 12191378"/>
                <a:gd name="connsiteY928" fmla="*/ 2248250 h 2732947"/>
                <a:gd name="connsiteX929" fmla="*/ 1465898 w 12191378"/>
                <a:gd name="connsiteY929" fmla="*/ 2238929 h 2732947"/>
                <a:gd name="connsiteX930" fmla="*/ 1459063 w 12191378"/>
                <a:gd name="connsiteY930" fmla="*/ 2238929 h 2732947"/>
                <a:gd name="connsiteX931" fmla="*/ 1459063 w 12191378"/>
                <a:gd name="connsiteY931" fmla="*/ 2255707 h 2732947"/>
                <a:gd name="connsiteX932" fmla="*/ 1454092 w 12191378"/>
                <a:gd name="connsiteY932" fmla="*/ 2255707 h 2732947"/>
                <a:gd name="connsiteX933" fmla="*/ 1454092 w 12191378"/>
                <a:gd name="connsiteY933" fmla="*/ 2247629 h 2732947"/>
                <a:gd name="connsiteX934" fmla="*/ 1446013 w 12191378"/>
                <a:gd name="connsiteY934" fmla="*/ 2247629 h 2732947"/>
                <a:gd name="connsiteX935" fmla="*/ 1446013 w 12191378"/>
                <a:gd name="connsiteY935" fmla="*/ 2224637 h 2732947"/>
                <a:gd name="connsiteX936" fmla="*/ 1442906 w 12191378"/>
                <a:gd name="connsiteY936" fmla="*/ 2224637 h 2732947"/>
                <a:gd name="connsiteX937" fmla="*/ 1442906 w 12191378"/>
                <a:gd name="connsiteY937" fmla="*/ 2233958 h 2732947"/>
                <a:gd name="connsiteX938" fmla="*/ 1437314 w 12191378"/>
                <a:gd name="connsiteY938" fmla="*/ 2237686 h 2732947"/>
                <a:gd name="connsiteX939" fmla="*/ 1437314 w 12191378"/>
                <a:gd name="connsiteY939" fmla="*/ 2247007 h 2732947"/>
                <a:gd name="connsiteX940" fmla="*/ 1425507 w 12191378"/>
                <a:gd name="connsiteY940" fmla="*/ 2247007 h 2732947"/>
                <a:gd name="connsiteX941" fmla="*/ 1425507 w 12191378"/>
                <a:gd name="connsiteY941" fmla="*/ 2141990 h 2732947"/>
                <a:gd name="connsiteX942" fmla="*/ 1429236 w 12191378"/>
                <a:gd name="connsiteY942" fmla="*/ 2141990 h 2732947"/>
                <a:gd name="connsiteX943" fmla="*/ 1429236 w 12191378"/>
                <a:gd name="connsiteY943" fmla="*/ 2136397 h 2732947"/>
                <a:gd name="connsiteX944" fmla="*/ 1426129 w 12191378"/>
                <a:gd name="connsiteY944" fmla="*/ 2136397 h 2732947"/>
                <a:gd name="connsiteX945" fmla="*/ 1426129 w 12191378"/>
                <a:gd name="connsiteY945" fmla="*/ 2130804 h 2732947"/>
                <a:gd name="connsiteX946" fmla="*/ 1423021 w 12191378"/>
                <a:gd name="connsiteY946" fmla="*/ 2128318 h 2732947"/>
                <a:gd name="connsiteX947" fmla="*/ 1423021 w 12191378"/>
                <a:gd name="connsiteY947" fmla="*/ 2105326 h 2732947"/>
                <a:gd name="connsiteX948" fmla="*/ 1424264 w 12191378"/>
                <a:gd name="connsiteY948" fmla="*/ 2105326 h 2732947"/>
                <a:gd name="connsiteX949" fmla="*/ 1424264 w 12191378"/>
                <a:gd name="connsiteY949" fmla="*/ 2100355 h 2732947"/>
                <a:gd name="connsiteX950" fmla="*/ 1423021 w 12191378"/>
                <a:gd name="connsiteY950" fmla="*/ 2100355 h 2732947"/>
                <a:gd name="connsiteX951" fmla="*/ 1412458 w 12191378"/>
                <a:gd name="connsiteY951" fmla="*/ 2088548 h 2732947"/>
                <a:gd name="connsiteX952" fmla="*/ 1412458 w 12191378"/>
                <a:gd name="connsiteY952" fmla="*/ 2085441 h 2732947"/>
                <a:gd name="connsiteX953" fmla="*/ 1409972 w 12191378"/>
                <a:gd name="connsiteY953" fmla="*/ 2083577 h 2732947"/>
                <a:gd name="connsiteX954" fmla="*/ 1409972 w 12191378"/>
                <a:gd name="connsiteY954" fmla="*/ 2061207 h 2732947"/>
                <a:gd name="connsiteX955" fmla="*/ 1406865 w 12191378"/>
                <a:gd name="connsiteY955" fmla="*/ 2057478 h 2732947"/>
                <a:gd name="connsiteX956" fmla="*/ 1403758 w 12191378"/>
                <a:gd name="connsiteY956" fmla="*/ 2061207 h 2732947"/>
                <a:gd name="connsiteX957" fmla="*/ 1403758 w 12191378"/>
                <a:gd name="connsiteY957" fmla="*/ 2083577 h 2732947"/>
                <a:gd name="connsiteX958" fmla="*/ 1401272 w 12191378"/>
                <a:gd name="connsiteY958" fmla="*/ 2085441 h 2732947"/>
                <a:gd name="connsiteX959" fmla="*/ 1401272 w 12191378"/>
                <a:gd name="connsiteY959" fmla="*/ 2088548 h 2732947"/>
                <a:gd name="connsiteX960" fmla="*/ 1390708 w 12191378"/>
                <a:gd name="connsiteY960" fmla="*/ 2100355 h 2732947"/>
                <a:gd name="connsiteX961" fmla="*/ 1389466 w 12191378"/>
                <a:gd name="connsiteY961" fmla="*/ 2100355 h 2732947"/>
                <a:gd name="connsiteX962" fmla="*/ 1389466 w 12191378"/>
                <a:gd name="connsiteY962" fmla="*/ 2105326 h 2732947"/>
                <a:gd name="connsiteX963" fmla="*/ 1390708 w 12191378"/>
                <a:gd name="connsiteY963" fmla="*/ 2105326 h 2732947"/>
                <a:gd name="connsiteX964" fmla="*/ 1390708 w 12191378"/>
                <a:gd name="connsiteY964" fmla="*/ 2121483 h 2732947"/>
                <a:gd name="connsiteX965" fmla="*/ 1375173 w 12191378"/>
                <a:gd name="connsiteY965" fmla="*/ 2121483 h 2732947"/>
                <a:gd name="connsiteX966" fmla="*/ 1375173 w 12191378"/>
                <a:gd name="connsiteY966" fmla="*/ 2094141 h 2732947"/>
                <a:gd name="connsiteX967" fmla="*/ 1376416 w 12191378"/>
                <a:gd name="connsiteY967" fmla="*/ 2094141 h 2732947"/>
                <a:gd name="connsiteX968" fmla="*/ 1376416 w 12191378"/>
                <a:gd name="connsiteY968" fmla="*/ 2089170 h 2732947"/>
                <a:gd name="connsiteX969" fmla="*/ 1375173 w 12191378"/>
                <a:gd name="connsiteY969" fmla="*/ 2089170 h 2732947"/>
                <a:gd name="connsiteX970" fmla="*/ 1364609 w 12191378"/>
                <a:gd name="connsiteY970" fmla="*/ 2077363 h 2732947"/>
                <a:gd name="connsiteX971" fmla="*/ 1364609 w 12191378"/>
                <a:gd name="connsiteY971" fmla="*/ 2074256 h 2732947"/>
                <a:gd name="connsiteX972" fmla="*/ 1362124 w 12191378"/>
                <a:gd name="connsiteY972" fmla="*/ 2072392 h 2732947"/>
                <a:gd name="connsiteX973" fmla="*/ 1362124 w 12191378"/>
                <a:gd name="connsiteY973" fmla="*/ 2050021 h 2732947"/>
                <a:gd name="connsiteX974" fmla="*/ 1359017 w 12191378"/>
                <a:gd name="connsiteY974" fmla="*/ 2046914 h 2732947"/>
                <a:gd name="connsiteX975" fmla="*/ 1355910 w 12191378"/>
                <a:gd name="connsiteY975" fmla="*/ 2050021 h 2732947"/>
                <a:gd name="connsiteX976" fmla="*/ 1355910 w 12191378"/>
                <a:gd name="connsiteY976" fmla="*/ 2064935 h 2732947"/>
                <a:gd name="connsiteX977" fmla="*/ 1355910 w 12191378"/>
                <a:gd name="connsiteY977" fmla="*/ 2072392 h 2732947"/>
                <a:gd name="connsiteX978" fmla="*/ 1355288 w 12191378"/>
                <a:gd name="connsiteY978" fmla="*/ 2073013 h 2732947"/>
                <a:gd name="connsiteX979" fmla="*/ 1316761 w 12191378"/>
                <a:gd name="connsiteY979" fmla="*/ 2073013 h 2732947"/>
                <a:gd name="connsiteX980" fmla="*/ 1311790 w 12191378"/>
                <a:gd name="connsiteY980" fmla="*/ 2073013 h 2732947"/>
                <a:gd name="connsiteX981" fmla="*/ 1311790 w 12191378"/>
                <a:gd name="connsiteY981" fmla="*/ 2050021 h 2732947"/>
                <a:gd name="connsiteX982" fmla="*/ 1314897 w 12191378"/>
                <a:gd name="connsiteY982" fmla="*/ 2050021 h 2732947"/>
                <a:gd name="connsiteX983" fmla="*/ 1314897 w 12191378"/>
                <a:gd name="connsiteY983" fmla="*/ 2035729 h 2732947"/>
                <a:gd name="connsiteX984" fmla="*/ 1311168 w 12191378"/>
                <a:gd name="connsiteY984" fmla="*/ 2035729 h 2732947"/>
                <a:gd name="connsiteX985" fmla="*/ 1272641 w 12191378"/>
                <a:gd name="connsiteY985" fmla="*/ 1987259 h 2732947"/>
                <a:gd name="connsiteX986" fmla="*/ 1272641 w 12191378"/>
                <a:gd name="connsiteY986" fmla="*/ 1965510 h 2732947"/>
                <a:gd name="connsiteX987" fmla="*/ 1273884 w 12191378"/>
                <a:gd name="connsiteY987" fmla="*/ 1963646 h 2732947"/>
                <a:gd name="connsiteX988" fmla="*/ 1273884 w 12191378"/>
                <a:gd name="connsiteY988" fmla="*/ 1961160 h 2732947"/>
                <a:gd name="connsiteX989" fmla="*/ 1272020 w 12191378"/>
                <a:gd name="connsiteY989" fmla="*/ 1961160 h 2732947"/>
                <a:gd name="connsiteX990" fmla="*/ 1272020 w 12191378"/>
                <a:gd name="connsiteY990" fmla="*/ 1958674 h 2732947"/>
                <a:gd name="connsiteX991" fmla="*/ 1265806 w 12191378"/>
                <a:gd name="connsiteY991" fmla="*/ 1956189 h 2732947"/>
                <a:gd name="connsiteX992" fmla="*/ 1265806 w 12191378"/>
                <a:gd name="connsiteY992" fmla="*/ 1913312 h 2732947"/>
                <a:gd name="connsiteX993" fmla="*/ 1264563 w 12191378"/>
                <a:gd name="connsiteY993" fmla="*/ 1911447 h 2732947"/>
                <a:gd name="connsiteX994" fmla="*/ 1263320 w 12191378"/>
                <a:gd name="connsiteY994" fmla="*/ 1913312 h 2732947"/>
                <a:gd name="connsiteX995" fmla="*/ 1263320 w 12191378"/>
                <a:gd name="connsiteY995" fmla="*/ 1956189 h 2732947"/>
                <a:gd name="connsiteX996" fmla="*/ 1256484 w 12191378"/>
                <a:gd name="connsiteY996" fmla="*/ 1958674 h 2732947"/>
                <a:gd name="connsiteX997" fmla="*/ 1256484 w 12191378"/>
                <a:gd name="connsiteY997" fmla="*/ 1961160 h 2732947"/>
                <a:gd name="connsiteX998" fmla="*/ 1254620 w 12191378"/>
                <a:gd name="connsiteY998" fmla="*/ 1961160 h 2732947"/>
                <a:gd name="connsiteX999" fmla="*/ 1254620 w 12191378"/>
                <a:gd name="connsiteY999" fmla="*/ 1963646 h 2732947"/>
                <a:gd name="connsiteX1000" fmla="*/ 1255863 w 12191378"/>
                <a:gd name="connsiteY1000" fmla="*/ 1965510 h 2732947"/>
                <a:gd name="connsiteX1001" fmla="*/ 1255863 w 12191378"/>
                <a:gd name="connsiteY1001" fmla="*/ 1987259 h 2732947"/>
                <a:gd name="connsiteX1002" fmla="*/ 1217957 w 12191378"/>
                <a:gd name="connsiteY1002" fmla="*/ 2035729 h 2732947"/>
                <a:gd name="connsiteX1003" fmla="*/ 1214229 w 12191378"/>
                <a:gd name="connsiteY1003" fmla="*/ 2035729 h 2732947"/>
                <a:gd name="connsiteX1004" fmla="*/ 1214229 w 12191378"/>
                <a:gd name="connsiteY1004" fmla="*/ 2050021 h 2732947"/>
                <a:gd name="connsiteX1005" fmla="*/ 1217336 w 12191378"/>
                <a:gd name="connsiteY1005" fmla="*/ 2050021 h 2732947"/>
                <a:gd name="connsiteX1006" fmla="*/ 1217336 w 12191378"/>
                <a:gd name="connsiteY1006" fmla="*/ 2073013 h 2732947"/>
                <a:gd name="connsiteX1007" fmla="*/ 1212365 w 12191378"/>
                <a:gd name="connsiteY1007" fmla="*/ 2073013 h 2732947"/>
                <a:gd name="connsiteX1008" fmla="*/ 1205529 w 12191378"/>
                <a:gd name="connsiteY1008" fmla="*/ 2073013 h 2732947"/>
                <a:gd name="connsiteX1009" fmla="*/ 1204908 w 12191378"/>
                <a:gd name="connsiteY1009" fmla="*/ 2072392 h 2732947"/>
                <a:gd name="connsiteX1010" fmla="*/ 1204908 w 12191378"/>
                <a:gd name="connsiteY1010" fmla="*/ 2050021 h 2732947"/>
                <a:gd name="connsiteX1011" fmla="*/ 1201801 w 12191378"/>
                <a:gd name="connsiteY1011" fmla="*/ 2046914 h 2732947"/>
                <a:gd name="connsiteX1012" fmla="*/ 1198694 w 12191378"/>
                <a:gd name="connsiteY1012" fmla="*/ 2050021 h 2732947"/>
                <a:gd name="connsiteX1013" fmla="*/ 1198694 w 12191378"/>
                <a:gd name="connsiteY1013" fmla="*/ 2072392 h 2732947"/>
                <a:gd name="connsiteX1014" fmla="*/ 1198072 w 12191378"/>
                <a:gd name="connsiteY1014" fmla="*/ 2073013 h 2732947"/>
                <a:gd name="connsiteX1015" fmla="*/ 1174459 w 12191378"/>
                <a:gd name="connsiteY1015" fmla="*/ 2073013 h 2732947"/>
                <a:gd name="connsiteX1016" fmla="*/ 1174459 w 12191378"/>
                <a:gd name="connsiteY1016" fmla="*/ 2065556 h 2732947"/>
                <a:gd name="connsiteX1017" fmla="*/ 1169488 w 12191378"/>
                <a:gd name="connsiteY1017" fmla="*/ 2065556 h 2732947"/>
                <a:gd name="connsiteX1018" fmla="*/ 1169488 w 12191378"/>
                <a:gd name="connsiteY1018" fmla="*/ 2082956 h 2732947"/>
                <a:gd name="connsiteX1019" fmla="*/ 1164516 w 12191378"/>
                <a:gd name="connsiteY1019" fmla="*/ 2088548 h 2732947"/>
                <a:gd name="connsiteX1020" fmla="*/ 1164516 w 12191378"/>
                <a:gd name="connsiteY1020" fmla="*/ 2096627 h 2732947"/>
                <a:gd name="connsiteX1021" fmla="*/ 1167623 w 12191378"/>
                <a:gd name="connsiteY1021" fmla="*/ 2096627 h 2732947"/>
                <a:gd name="connsiteX1022" fmla="*/ 1167623 w 12191378"/>
                <a:gd name="connsiteY1022" fmla="*/ 2122104 h 2732947"/>
                <a:gd name="connsiteX1023" fmla="*/ 1153331 w 12191378"/>
                <a:gd name="connsiteY1023" fmla="*/ 2122104 h 2732947"/>
                <a:gd name="connsiteX1024" fmla="*/ 1153331 w 12191378"/>
                <a:gd name="connsiteY1024" fmla="*/ 2105948 h 2732947"/>
                <a:gd name="connsiteX1025" fmla="*/ 1154574 w 12191378"/>
                <a:gd name="connsiteY1025" fmla="*/ 2105948 h 2732947"/>
                <a:gd name="connsiteX1026" fmla="*/ 1154574 w 12191378"/>
                <a:gd name="connsiteY1026" fmla="*/ 2100977 h 2732947"/>
                <a:gd name="connsiteX1027" fmla="*/ 1153331 w 12191378"/>
                <a:gd name="connsiteY1027" fmla="*/ 2100977 h 2732947"/>
                <a:gd name="connsiteX1028" fmla="*/ 1142767 w 12191378"/>
                <a:gd name="connsiteY1028" fmla="*/ 2089170 h 2732947"/>
                <a:gd name="connsiteX1029" fmla="*/ 1142767 w 12191378"/>
                <a:gd name="connsiteY1029" fmla="*/ 2086063 h 2732947"/>
                <a:gd name="connsiteX1030" fmla="*/ 1140281 w 12191378"/>
                <a:gd name="connsiteY1030" fmla="*/ 2084198 h 2732947"/>
                <a:gd name="connsiteX1031" fmla="*/ 1140281 w 12191378"/>
                <a:gd name="connsiteY1031" fmla="*/ 2061828 h 2732947"/>
                <a:gd name="connsiteX1032" fmla="*/ 1137174 w 12191378"/>
                <a:gd name="connsiteY1032" fmla="*/ 2058100 h 2732947"/>
                <a:gd name="connsiteX1033" fmla="*/ 1134067 w 12191378"/>
                <a:gd name="connsiteY1033" fmla="*/ 2061828 h 2732947"/>
                <a:gd name="connsiteX1034" fmla="*/ 1134067 w 12191378"/>
                <a:gd name="connsiteY1034" fmla="*/ 2084198 h 2732947"/>
                <a:gd name="connsiteX1035" fmla="*/ 1131582 w 12191378"/>
                <a:gd name="connsiteY1035" fmla="*/ 2086063 h 2732947"/>
                <a:gd name="connsiteX1036" fmla="*/ 1131582 w 12191378"/>
                <a:gd name="connsiteY1036" fmla="*/ 2089170 h 2732947"/>
                <a:gd name="connsiteX1037" fmla="*/ 1121018 w 12191378"/>
                <a:gd name="connsiteY1037" fmla="*/ 2100977 h 2732947"/>
                <a:gd name="connsiteX1038" fmla="*/ 1119775 w 12191378"/>
                <a:gd name="connsiteY1038" fmla="*/ 2100977 h 2732947"/>
                <a:gd name="connsiteX1039" fmla="*/ 1119775 w 12191378"/>
                <a:gd name="connsiteY1039" fmla="*/ 2105948 h 2732947"/>
                <a:gd name="connsiteX1040" fmla="*/ 1121018 w 12191378"/>
                <a:gd name="connsiteY1040" fmla="*/ 2105948 h 2732947"/>
                <a:gd name="connsiteX1041" fmla="*/ 1121018 w 12191378"/>
                <a:gd name="connsiteY1041" fmla="*/ 2122104 h 2732947"/>
                <a:gd name="connsiteX1042" fmla="*/ 1110454 w 12191378"/>
                <a:gd name="connsiteY1042" fmla="*/ 2122104 h 2732947"/>
                <a:gd name="connsiteX1043" fmla="*/ 1110454 w 12191378"/>
                <a:gd name="connsiteY1043" fmla="*/ 2126454 h 2732947"/>
                <a:gd name="connsiteX1044" fmla="*/ 1104861 w 12191378"/>
                <a:gd name="connsiteY1044" fmla="*/ 2131426 h 2732947"/>
                <a:gd name="connsiteX1045" fmla="*/ 1104861 w 12191378"/>
                <a:gd name="connsiteY1045" fmla="*/ 2137018 h 2732947"/>
                <a:gd name="connsiteX1046" fmla="*/ 1101754 w 12191378"/>
                <a:gd name="connsiteY1046" fmla="*/ 2137018 h 2732947"/>
                <a:gd name="connsiteX1047" fmla="*/ 1101754 w 12191378"/>
                <a:gd name="connsiteY1047" fmla="*/ 2142611 h 2732947"/>
                <a:gd name="connsiteX1048" fmla="*/ 1106104 w 12191378"/>
                <a:gd name="connsiteY1048" fmla="*/ 2142611 h 2732947"/>
                <a:gd name="connsiteX1049" fmla="*/ 1106104 w 12191378"/>
                <a:gd name="connsiteY1049" fmla="*/ 2265028 h 2732947"/>
                <a:gd name="connsiteX1050" fmla="*/ 1099269 w 12191378"/>
                <a:gd name="connsiteY1050" fmla="*/ 2265028 h 2732947"/>
                <a:gd name="connsiteX1051" fmla="*/ 1099269 w 12191378"/>
                <a:gd name="connsiteY1051" fmla="*/ 2277456 h 2732947"/>
                <a:gd name="connsiteX1052" fmla="*/ 1093676 w 12191378"/>
                <a:gd name="connsiteY1052" fmla="*/ 2291127 h 2732947"/>
                <a:gd name="connsiteX1053" fmla="*/ 1093676 w 12191378"/>
                <a:gd name="connsiteY1053" fmla="*/ 2296720 h 2732947"/>
                <a:gd name="connsiteX1054" fmla="*/ 1066955 w 12191378"/>
                <a:gd name="connsiteY1054" fmla="*/ 2296720 h 2732947"/>
                <a:gd name="connsiteX1055" fmla="*/ 1066955 w 12191378"/>
                <a:gd name="connsiteY1055" fmla="*/ 2288641 h 2732947"/>
                <a:gd name="connsiteX1056" fmla="*/ 1071305 w 12191378"/>
                <a:gd name="connsiteY1056" fmla="*/ 2288641 h 2732947"/>
                <a:gd name="connsiteX1057" fmla="*/ 1071305 w 12191378"/>
                <a:gd name="connsiteY1057" fmla="*/ 2281806 h 2732947"/>
                <a:gd name="connsiteX1058" fmla="*/ 1061363 w 12191378"/>
                <a:gd name="connsiteY1058" fmla="*/ 2276213 h 2732947"/>
                <a:gd name="connsiteX1059" fmla="*/ 1061363 w 12191378"/>
                <a:gd name="connsiteY1059" fmla="*/ 2260678 h 2732947"/>
                <a:gd name="connsiteX1060" fmla="*/ 1057013 w 12191378"/>
                <a:gd name="connsiteY1060" fmla="*/ 2248250 h 2732947"/>
                <a:gd name="connsiteX1061" fmla="*/ 1050177 w 12191378"/>
                <a:gd name="connsiteY1061" fmla="*/ 2248250 h 2732947"/>
                <a:gd name="connsiteX1062" fmla="*/ 1050177 w 12191378"/>
                <a:gd name="connsiteY1062" fmla="*/ 2255707 h 2732947"/>
                <a:gd name="connsiteX1063" fmla="*/ 1045828 w 12191378"/>
                <a:gd name="connsiteY1063" fmla="*/ 2255707 h 2732947"/>
                <a:gd name="connsiteX1064" fmla="*/ 1045828 w 12191378"/>
                <a:gd name="connsiteY1064" fmla="*/ 2272485 h 2732947"/>
                <a:gd name="connsiteX1065" fmla="*/ 1027807 w 12191378"/>
                <a:gd name="connsiteY1065" fmla="*/ 2256950 h 2732947"/>
                <a:gd name="connsiteX1066" fmla="*/ 1027807 w 12191378"/>
                <a:gd name="connsiteY1066" fmla="*/ 2242657 h 2732947"/>
                <a:gd name="connsiteX1067" fmla="*/ 1019107 w 12191378"/>
                <a:gd name="connsiteY1067" fmla="*/ 2242657 h 2732947"/>
                <a:gd name="connsiteX1068" fmla="*/ 1019107 w 12191378"/>
                <a:gd name="connsiteY1068" fmla="*/ 2237686 h 2732947"/>
                <a:gd name="connsiteX1069" fmla="*/ 1006057 w 12191378"/>
                <a:gd name="connsiteY1069" fmla="*/ 2237686 h 2732947"/>
                <a:gd name="connsiteX1070" fmla="*/ 1006057 w 12191378"/>
                <a:gd name="connsiteY1070" fmla="*/ 2187352 h 2732947"/>
                <a:gd name="connsiteX1071" fmla="*/ 1011029 w 12191378"/>
                <a:gd name="connsiteY1071" fmla="*/ 2187352 h 2732947"/>
                <a:gd name="connsiteX1072" fmla="*/ 1011029 w 12191378"/>
                <a:gd name="connsiteY1072" fmla="*/ 2156282 h 2732947"/>
                <a:gd name="connsiteX1073" fmla="*/ 1009786 w 12191378"/>
                <a:gd name="connsiteY1073" fmla="*/ 2156282 h 2732947"/>
                <a:gd name="connsiteX1074" fmla="*/ 1009786 w 12191378"/>
                <a:gd name="connsiteY1074" fmla="*/ 2145097 h 2732947"/>
                <a:gd name="connsiteX1075" fmla="*/ 1009786 w 12191378"/>
                <a:gd name="connsiteY1075" fmla="*/ 2112783 h 2732947"/>
                <a:gd name="connsiteX1076" fmla="*/ 1011029 w 12191378"/>
                <a:gd name="connsiteY1076" fmla="*/ 2112783 h 2732947"/>
                <a:gd name="connsiteX1077" fmla="*/ 1011029 w 12191378"/>
                <a:gd name="connsiteY1077" fmla="*/ 2107812 h 2732947"/>
                <a:gd name="connsiteX1078" fmla="*/ 1009786 w 12191378"/>
                <a:gd name="connsiteY1078" fmla="*/ 2107812 h 2732947"/>
                <a:gd name="connsiteX1079" fmla="*/ 999222 w 12191378"/>
                <a:gd name="connsiteY1079" fmla="*/ 2096005 h 2732947"/>
                <a:gd name="connsiteX1080" fmla="*/ 999222 w 12191378"/>
                <a:gd name="connsiteY1080" fmla="*/ 2093520 h 2732947"/>
                <a:gd name="connsiteX1081" fmla="*/ 996736 w 12191378"/>
                <a:gd name="connsiteY1081" fmla="*/ 2091655 h 2732947"/>
                <a:gd name="connsiteX1082" fmla="*/ 996736 w 12191378"/>
                <a:gd name="connsiteY1082" fmla="*/ 2069285 h 2732947"/>
                <a:gd name="connsiteX1083" fmla="*/ 993629 w 12191378"/>
                <a:gd name="connsiteY1083" fmla="*/ 2066178 h 2732947"/>
                <a:gd name="connsiteX1084" fmla="*/ 990522 w 12191378"/>
                <a:gd name="connsiteY1084" fmla="*/ 2069285 h 2732947"/>
                <a:gd name="connsiteX1085" fmla="*/ 990522 w 12191378"/>
                <a:gd name="connsiteY1085" fmla="*/ 2084820 h 2732947"/>
                <a:gd name="connsiteX1086" fmla="*/ 981823 w 12191378"/>
                <a:gd name="connsiteY1086" fmla="*/ 2079227 h 2732947"/>
                <a:gd name="connsiteX1087" fmla="*/ 981823 w 12191378"/>
                <a:gd name="connsiteY1087" fmla="*/ 2075499 h 2732947"/>
                <a:gd name="connsiteX1088" fmla="*/ 979337 w 12191378"/>
                <a:gd name="connsiteY1088" fmla="*/ 2073635 h 2732947"/>
                <a:gd name="connsiteX1089" fmla="*/ 979337 w 12191378"/>
                <a:gd name="connsiteY1089" fmla="*/ 2051264 h 2732947"/>
                <a:gd name="connsiteX1090" fmla="*/ 976230 w 12191378"/>
                <a:gd name="connsiteY1090" fmla="*/ 2048157 h 2732947"/>
                <a:gd name="connsiteX1091" fmla="*/ 973123 w 12191378"/>
                <a:gd name="connsiteY1091" fmla="*/ 2051264 h 2732947"/>
                <a:gd name="connsiteX1092" fmla="*/ 973123 w 12191378"/>
                <a:gd name="connsiteY1092" fmla="*/ 2073635 h 2732947"/>
                <a:gd name="connsiteX1093" fmla="*/ 970637 w 12191378"/>
                <a:gd name="connsiteY1093" fmla="*/ 2075499 h 2732947"/>
                <a:gd name="connsiteX1094" fmla="*/ 970637 w 12191378"/>
                <a:gd name="connsiteY1094" fmla="*/ 2077984 h 2732947"/>
                <a:gd name="connsiteX1095" fmla="*/ 960073 w 12191378"/>
                <a:gd name="connsiteY1095" fmla="*/ 2089791 h 2732947"/>
                <a:gd name="connsiteX1096" fmla="*/ 958831 w 12191378"/>
                <a:gd name="connsiteY1096" fmla="*/ 2089791 h 2732947"/>
                <a:gd name="connsiteX1097" fmla="*/ 958831 w 12191378"/>
                <a:gd name="connsiteY1097" fmla="*/ 2094762 h 2732947"/>
                <a:gd name="connsiteX1098" fmla="*/ 960073 w 12191378"/>
                <a:gd name="connsiteY1098" fmla="*/ 2094762 h 2732947"/>
                <a:gd name="connsiteX1099" fmla="*/ 960073 w 12191378"/>
                <a:gd name="connsiteY1099" fmla="*/ 2114026 h 2732947"/>
                <a:gd name="connsiteX1100" fmla="*/ 929625 w 12191378"/>
                <a:gd name="connsiteY1100" fmla="*/ 2114026 h 2732947"/>
                <a:gd name="connsiteX1101" fmla="*/ 929625 w 12191378"/>
                <a:gd name="connsiteY1101" fmla="*/ 2088548 h 2732947"/>
                <a:gd name="connsiteX1102" fmla="*/ 932732 w 12191378"/>
                <a:gd name="connsiteY1102" fmla="*/ 2088548 h 2732947"/>
                <a:gd name="connsiteX1103" fmla="*/ 932732 w 12191378"/>
                <a:gd name="connsiteY1103" fmla="*/ 2080470 h 2732947"/>
                <a:gd name="connsiteX1104" fmla="*/ 927760 w 12191378"/>
                <a:gd name="connsiteY1104" fmla="*/ 2074877 h 2732947"/>
                <a:gd name="connsiteX1105" fmla="*/ 927760 w 12191378"/>
                <a:gd name="connsiteY1105" fmla="*/ 2057478 h 2732947"/>
                <a:gd name="connsiteX1106" fmla="*/ 922789 w 12191378"/>
                <a:gd name="connsiteY1106" fmla="*/ 2057478 h 2732947"/>
                <a:gd name="connsiteX1107" fmla="*/ 922789 w 12191378"/>
                <a:gd name="connsiteY1107" fmla="*/ 2064935 h 2732947"/>
                <a:gd name="connsiteX1108" fmla="*/ 883640 w 12191378"/>
                <a:gd name="connsiteY1108" fmla="*/ 2064935 h 2732947"/>
                <a:gd name="connsiteX1109" fmla="*/ 878669 w 12191378"/>
                <a:gd name="connsiteY1109" fmla="*/ 2064935 h 2732947"/>
                <a:gd name="connsiteX1110" fmla="*/ 878669 w 12191378"/>
                <a:gd name="connsiteY1110" fmla="*/ 2042564 h 2732947"/>
                <a:gd name="connsiteX1111" fmla="*/ 881776 w 12191378"/>
                <a:gd name="connsiteY1111" fmla="*/ 2042564 h 2732947"/>
                <a:gd name="connsiteX1112" fmla="*/ 881776 w 12191378"/>
                <a:gd name="connsiteY1112" fmla="*/ 2028272 h 2732947"/>
                <a:gd name="connsiteX1113" fmla="*/ 878048 w 12191378"/>
                <a:gd name="connsiteY1113" fmla="*/ 2028272 h 2732947"/>
                <a:gd name="connsiteX1114" fmla="*/ 840142 w 12191378"/>
                <a:gd name="connsiteY1114" fmla="*/ 1979802 h 2732947"/>
                <a:gd name="connsiteX1115" fmla="*/ 840142 w 12191378"/>
                <a:gd name="connsiteY1115" fmla="*/ 1958053 h 2732947"/>
                <a:gd name="connsiteX1116" fmla="*/ 841385 w 12191378"/>
                <a:gd name="connsiteY1116" fmla="*/ 1956189 h 2732947"/>
                <a:gd name="connsiteX1117" fmla="*/ 841385 w 12191378"/>
                <a:gd name="connsiteY1117" fmla="*/ 1953703 h 2732947"/>
                <a:gd name="connsiteX1118" fmla="*/ 839521 w 12191378"/>
                <a:gd name="connsiteY1118" fmla="*/ 1953703 h 2732947"/>
                <a:gd name="connsiteX1119" fmla="*/ 839521 w 12191378"/>
                <a:gd name="connsiteY1119" fmla="*/ 1951217 h 2732947"/>
                <a:gd name="connsiteX1120" fmla="*/ 832685 w 12191378"/>
                <a:gd name="connsiteY1120" fmla="*/ 1948110 h 2732947"/>
                <a:gd name="connsiteX1121" fmla="*/ 832685 w 12191378"/>
                <a:gd name="connsiteY1121" fmla="*/ 1905233 h 2732947"/>
                <a:gd name="connsiteX1122" fmla="*/ 831442 w 12191378"/>
                <a:gd name="connsiteY1122" fmla="*/ 1903369 h 2732947"/>
                <a:gd name="connsiteX1123" fmla="*/ 830199 w 12191378"/>
                <a:gd name="connsiteY1123" fmla="*/ 1905233 h 2732947"/>
                <a:gd name="connsiteX1124" fmla="*/ 830199 w 12191378"/>
                <a:gd name="connsiteY1124" fmla="*/ 1948110 h 2732947"/>
                <a:gd name="connsiteX1125" fmla="*/ 823985 w 12191378"/>
                <a:gd name="connsiteY1125" fmla="*/ 1951217 h 2732947"/>
                <a:gd name="connsiteX1126" fmla="*/ 823985 w 12191378"/>
                <a:gd name="connsiteY1126" fmla="*/ 1953703 h 2732947"/>
                <a:gd name="connsiteX1127" fmla="*/ 822121 w 12191378"/>
                <a:gd name="connsiteY1127" fmla="*/ 1953703 h 2732947"/>
                <a:gd name="connsiteX1128" fmla="*/ 822121 w 12191378"/>
                <a:gd name="connsiteY1128" fmla="*/ 1956189 h 2732947"/>
                <a:gd name="connsiteX1129" fmla="*/ 823364 w 12191378"/>
                <a:gd name="connsiteY1129" fmla="*/ 1958053 h 2732947"/>
                <a:gd name="connsiteX1130" fmla="*/ 823364 w 12191378"/>
                <a:gd name="connsiteY1130" fmla="*/ 1979802 h 2732947"/>
                <a:gd name="connsiteX1131" fmla="*/ 784837 w 12191378"/>
                <a:gd name="connsiteY1131" fmla="*/ 2028272 h 2732947"/>
                <a:gd name="connsiteX1132" fmla="*/ 781108 w 12191378"/>
                <a:gd name="connsiteY1132" fmla="*/ 2028272 h 2732947"/>
                <a:gd name="connsiteX1133" fmla="*/ 781108 w 12191378"/>
                <a:gd name="connsiteY1133" fmla="*/ 2042564 h 2732947"/>
                <a:gd name="connsiteX1134" fmla="*/ 784215 w 12191378"/>
                <a:gd name="connsiteY1134" fmla="*/ 2042564 h 2732947"/>
                <a:gd name="connsiteX1135" fmla="*/ 784215 w 12191378"/>
                <a:gd name="connsiteY1135" fmla="*/ 2064935 h 2732947"/>
                <a:gd name="connsiteX1136" fmla="*/ 779244 w 12191378"/>
                <a:gd name="connsiteY1136" fmla="*/ 2064935 h 2732947"/>
                <a:gd name="connsiteX1137" fmla="*/ 740095 w 12191378"/>
                <a:gd name="connsiteY1137" fmla="*/ 2064935 h 2732947"/>
                <a:gd name="connsiteX1138" fmla="*/ 740095 w 12191378"/>
                <a:gd name="connsiteY1138" fmla="*/ 2057478 h 2732947"/>
                <a:gd name="connsiteX1139" fmla="*/ 735124 w 12191378"/>
                <a:gd name="connsiteY1139" fmla="*/ 2057478 h 2732947"/>
                <a:gd name="connsiteX1140" fmla="*/ 735124 w 12191378"/>
                <a:gd name="connsiteY1140" fmla="*/ 2074877 h 2732947"/>
                <a:gd name="connsiteX1141" fmla="*/ 730153 w 12191378"/>
                <a:gd name="connsiteY1141" fmla="*/ 2080470 h 2732947"/>
                <a:gd name="connsiteX1142" fmla="*/ 730153 w 12191378"/>
                <a:gd name="connsiteY1142" fmla="*/ 2088548 h 2732947"/>
                <a:gd name="connsiteX1143" fmla="*/ 732639 w 12191378"/>
                <a:gd name="connsiteY1143" fmla="*/ 2088548 h 2732947"/>
                <a:gd name="connsiteX1144" fmla="*/ 728289 w 12191378"/>
                <a:gd name="connsiteY1144" fmla="*/ 2092898 h 2732947"/>
                <a:gd name="connsiteX1145" fmla="*/ 709646 w 12191378"/>
                <a:gd name="connsiteY1145" fmla="*/ 2092898 h 2732947"/>
                <a:gd name="connsiteX1146" fmla="*/ 709646 w 12191378"/>
                <a:gd name="connsiteY1146" fmla="*/ 2099734 h 2732947"/>
                <a:gd name="connsiteX1147" fmla="*/ 702190 w 12191378"/>
                <a:gd name="connsiteY1147" fmla="*/ 2099734 h 2732947"/>
                <a:gd name="connsiteX1148" fmla="*/ 702190 w 12191378"/>
                <a:gd name="connsiteY1148" fmla="*/ 2081713 h 2732947"/>
                <a:gd name="connsiteX1149" fmla="*/ 703432 w 12191378"/>
                <a:gd name="connsiteY1149" fmla="*/ 2081713 h 2732947"/>
                <a:gd name="connsiteX1150" fmla="*/ 703432 w 12191378"/>
                <a:gd name="connsiteY1150" fmla="*/ 2076742 h 2732947"/>
                <a:gd name="connsiteX1151" fmla="*/ 702190 w 12191378"/>
                <a:gd name="connsiteY1151" fmla="*/ 2076742 h 2732947"/>
                <a:gd name="connsiteX1152" fmla="*/ 691626 w 12191378"/>
                <a:gd name="connsiteY1152" fmla="*/ 2064935 h 2732947"/>
                <a:gd name="connsiteX1153" fmla="*/ 691626 w 12191378"/>
                <a:gd name="connsiteY1153" fmla="*/ 2061828 h 2732947"/>
                <a:gd name="connsiteX1154" fmla="*/ 689140 w 12191378"/>
                <a:gd name="connsiteY1154" fmla="*/ 2059964 h 2732947"/>
                <a:gd name="connsiteX1155" fmla="*/ 689140 w 12191378"/>
                <a:gd name="connsiteY1155" fmla="*/ 2038214 h 2732947"/>
                <a:gd name="connsiteX1156" fmla="*/ 686033 w 12191378"/>
                <a:gd name="connsiteY1156" fmla="*/ 2035107 h 2732947"/>
                <a:gd name="connsiteX1157" fmla="*/ 682926 w 12191378"/>
                <a:gd name="connsiteY1157" fmla="*/ 2038214 h 2732947"/>
                <a:gd name="connsiteX1158" fmla="*/ 682926 w 12191378"/>
                <a:gd name="connsiteY1158" fmla="*/ 2060585 h 2732947"/>
                <a:gd name="connsiteX1159" fmla="*/ 680440 w 12191378"/>
                <a:gd name="connsiteY1159" fmla="*/ 2062449 h 2732947"/>
                <a:gd name="connsiteX1160" fmla="*/ 680440 w 12191378"/>
                <a:gd name="connsiteY1160" fmla="*/ 2065556 h 2732947"/>
                <a:gd name="connsiteX1161" fmla="*/ 669877 w 12191378"/>
                <a:gd name="connsiteY1161" fmla="*/ 2077363 h 2732947"/>
                <a:gd name="connsiteX1162" fmla="*/ 668634 w 12191378"/>
                <a:gd name="connsiteY1162" fmla="*/ 2077363 h 2732947"/>
                <a:gd name="connsiteX1163" fmla="*/ 668634 w 12191378"/>
                <a:gd name="connsiteY1163" fmla="*/ 2078606 h 2732947"/>
                <a:gd name="connsiteX1164" fmla="*/ 668012 w 12191378"/>
                <a:gd name="connsiteY1164" fmla="*/ 2077984 h 2732947"/>
                <a:gd name="connsiteX1165" fmla="*/ 668012 w 12191378"/>
                <a:gd name="connsiteY1165" fmla="*/ 2075499 h 2732947"/>
                <a:gd name="connsiteX1166" fmla="*/ 665527 w 12191378"/>
                <a:gd name="connsiteY1166" fmla="*/ 2073635 h 2732947"/>
                <a:gd name="connsiteX1167" fmla="*/ 665527 w 12191378"/>
                <a:gd name="connsiteY1167" fmla="*/ 2051264 h 2732947"/>
                <a:gd name="connsiteX1168" fmla="*/ 662420 w 12191378"/>
                <a:gd name="connsiteY1168" fmla="*/ 2048157 h 2732947"/>
                <a:gd name="connsiteX1169" fmla="*/ 659313 w 12191378"/>
                <a:gd name="connsiteY1169" fmla="*/ 2051264 h 2732947"/>
                <a:gd name="connsiteX1170" fmla="*/ 659313 w 12191378"/>
                <a:gd name="connsiteY1170" fmla="*/ 2073635 h 2732947"/>
                <a:gd name="connsiteX1171" fmla="*/ 656827 w 12191378"/>
                <a:gd name="connsiteY1171" fmla="*/ 2075499 h 2732947"/>
                <a:gd name="connsiteX1172" fmla="*/ 656827 w 12191378"/>
                <a:gd name="connsiteY1172" fmla="*/ 2077984 h 2732947"/>
                <a:gd name="connsiteX1173" fmla="*/ 646263 w 12191378"/>
                <a:gd name="connsiteY1173" fmla="*/ 2089791 h 2732947"/>
                <a:gd name="connsiteX1174" fmla="*/ 645020 w 12191378"/>
                <a:gd name="connsiteY1174" fmla="*/ 2089791 h 2732947"/>
                <a:gd name="connsiteX1175" fmla="*/ 645020 w 12191378"/>
                <a:gd name="connsiteY1175" fmla="*/ 2094762 h 2732947"/>
                <a:gd name="connsiteX1176" fmla="*/ 646263 w 12191378"/>
                <a:gd name="connsiteY1176" fmla="*/ 2094762 h 2732947"/>
                <a:gd name="connsiteX1177" fmla="*/ 646263 w 12191378"/>
                <a:gd name="connsiteY1177" fmla="*/ 2128318 h 2732947"/>
                <a:gd name="connsiteX1178" fmla="*/ 646263 w 12191378"/>
                <a:gd name="connsiteY1178" fmla="*/ 2141368 h 2732947"/>
                <a:gd name="connsiteX1179" fmla="*/ 646263 w 12191378"/>
                <a:gd name="connsiteY1179" fmla="*/ 2187352 h 2732947"/>
                <a:gd name="connsiteX1180" fmla="*/ 637563 w 12191378"/>
                <a:gd name="connsiteY1180" fmla="*/ 2194188 h 2732947"/>
                <a:gd name="connsiteX1181" fmla="*/ 623892 w 12191378"/>
                <a:gd name="connsiteY1181" fmla="*/ 2194188 h 2732947"/>
                <a:gd name="connsiteX1182" fmla="*/ 623892 w 12191378"/>
                <a:gd name="connsiteY1182" fmla="*/ 2171817 h 2732947"/>
                <a:gd name="connsiteX1183" fmla="*/ 613950 w 12191378"/>
                <a:gd name="connsiteY1183" fmla="*/ 2171817 h 2732947"/>
                <a:gd name="connsiteX1184" fmla="*/ 613950 w 12191378"/>
                <a:gd name="connsiteY1184" fmla="*/ 2194188 h 2732947"/>
                <a:gd name="connsiteX1185" fmla="*/ 599036 w 12191378"/>
                <a:gd name="connsiteY1185" fmla="*/ 2194188 h 2732947"/>
                <a:gd name="connsiteX1186" fmla="*/ 599036 w 12191378"/>
                <a:gd name="connsiteY1186" fmla="*/ 2202887 h 2732947"/>
                <a:gd name="connsiteX1187" fmla="*/ 604629 w 12191378"/>
                <a:gd name="connsiteY1187" fmla="*/ 2202887 h 2732947"/>
                <a:gd name="connsiteX1188" fmla="*/ 604629 w 12191378"/>
                <a:gd name="connsiteY1188" fmla="*/ 2269999 h 2732947"/>
                <a:gd name="connsiteX1189" fmla="*/ 574180 w 12191378"/>
                <a:gd name="connsiteY1189" fmla="*/ 2269999 h 2732947"/>
                <a:gd name="connsiteX1190" fmla="*/ 574180 w 12191378"/>
                <a:gd name="connsiteY1190" fmla="*/ 2249493 h 2732947"/>
                <a:gd name="connsiteX1191" fmla="*/ 579773 w 12191378"/>
                <a:gd name="connsiteY1191" fmla="*/ 2249493 h 2732947"/>
                <a:gd name="connsiteX1192" fmla="*/ 579773 w 12191378"/>
                <a:gd name="connsiteY1192" fmla="*/ 2242657 h 2732947"/>
                <a:gd name="connsiteX1193" fmla="*/ 464191 w 12191378"/>
                <a:gd name="connsiteY1193" fmla="*/ 2242657 h 2732947"/>
                <a:gd name="connsiteX1194" fmla="*/ 464191 w 12191378"/>
                <a:gd name="connsiteY1194" fmla="*/ 2249493 h 2732947"/>
                <a:gd name="connsiteX1195" fmla="*/ 472269 w 12191378"/>
                <a:gd name="connsiteY1195" fmla="*/ 2249493 h 2732947"/>
                <a:gd name="connsiteX1196" fmla="*/ 472269 w 12191378"/>
                <a:gd name="connsiteY1196" fmla="*/ 2274971 h 2732947"/>
                <a:gd name="connsiteX1197" fmla="*/ 454870 w 12191378"/>
                <a:gd name="connsiteY1197" fmla="*/ 2274971 h 2732947"/>
                <a:gd name="connsiteX1198" fmla="*/ 454870 w 12191378"/>
                <a:gd name="connsiteY1198" fmla="*/ 2267514 h 2732947"/>
                <a:gd name="connsiteX1199" fmla="*/ 458598 w 12191378"/>
                <a:gd name="connsiteY1199" fmla="*/ 2267514 h 2732947"/>
                <a:gd name="connsiteX1200" fmla="*/ 458598 w 12191378"/>
                <a:gd name="connsiteY1200" fmla="*/ 2250736 h 2732947"/>
                <a:gd name="connsiteX1201" fmla="*/ 398943 w 12191378"/>
                <a:gd name="connsiteY1201" fmla="*/ 2250736 h 2732947"/>
                <a:gd name="connsiteX1202" fmla="*/ 398943 w 12191378"/>
                <a:gd name="connsiteY1202" fmla="*/ 2240793 h 2732947"/>
                <a:gd name="connsiteX1203" fmla="*/ 407643 w 12191378"/>
                <a:gd name="connsiteY1203" fmla="*/ 2240793 h 2732947"/>
                <a:gd name="connsiteX1204" fmla="*/ 407643 w 12191378"/>
                <a:gd name="connsiteY1204" fmla="*/ 2227744 h 2732947"/>
                <a:gd name="connsiteX1205" fmla="*/ 356687 w 12191378"/>
                <a:gd name="connsiteY1205" fmla="*/ 2227744 h 2732947"/>
                <a:gd name="connsiteX1206" fmla="*/ 356687 w 12191378"/>
                <a:gd name="connsiteY1206" fmla="*/ 2236443 h 2732947"/>
                <a:gd name="connsiteX1207" fmla="*/ 320024 w 12191378"/>
                <a:gd name="connsiteY1207" fmla="*/ 2236443 h 2732947"/>
                <a:gd name="connsiteX1208" fmla="*/ 320024 w 12191378"/>
                <a:gd name="connsiteY1208" fmla="*/ 2247007 h 2732947"/>
                <a:gd name="connsiteX1209" fmla="*/ 324996 w 12191378"/>
                <a:gd name="connsiteY1209" fmla="*/ 2253843 h 2732947"/>
                <a:gd name="connsiteX1210" fmla="*/ 324996 w 12191378"/>
                <a:gd name="connsiteY1210" fmla="*/ 2263164 h 2732947"/>
                <a:gd name="connsiteX1211" fmla="*/ 330588 w 12191378"/>
                <a:gd name="connsiteY1211" fmla="*/ 2263164 h 2732947"/>
                <a:gd name="connsiteX1212" fmla="*/ 330588 w 12191378"/>
                <a:gd name="connsiteY1212" fmla="*/ 2399873 h 2732947"/>
                <a:gd name="connsiteX1213" fmla="*/ 310082 w 12191378"/>
                <a:gd name="connsiteY1213" fmla="*/ 2399873 h 2732947"/>
                <a:gd name="connsiteX1214" fmla="*/ 303868 w 12191378"/>
                <a:gd name="connsiteY1214" fmla="*/ 2389931 h 2732947"/>
                <a:gd name="connsiteX1215" fmla="*/ 277769 w 12191378"/>
                <a:gd name="connsiteY1215" fmla="*/ 2389931 h 2732947"/>
                <a:gd name="connsiteX1216" fmla="*/ 277769 w 12191378"/>
                <a:gd name="connsiteY1216" fmla="*/ 2441507 h 2732947"/>
                <a:gd name="connsiteX1217" fmla="*/ 270933 w 12191378"/>
                <a:gd name="connsiteY1217" fmla="*/ 2444615 h 2732947"/>
                <a:gd name="connsiteX1218" fmla="*/ 270933 w 12191378"/>
                <a:gd name="connsiteY1218" fmla="*/ 2460771 h 2732947"/>
                <a:gd name="connsiteX1219" fmla="*/ 253534 w 12191378"/>
                <a:gd name="connsiteY1219" fmla="*/ 2460771 h 2732947"/>
                <a:gd name="connsiteX1220" fmla="*/ 253534 w 12191378"/>
                <a:gd name="connsiteY1220" fmla="*/ 2450207 h 2732947"/>
                <a:gd name="connsiteX1221" fmla="*/ 250427 w 12191378"/>
                <a:gd name="connsiteY1221" fmla="*/ 2447100 h 2732947"/>
                <a:gd name="connsiteX1222" fmla="*/ 247320 w 12191378"/>
                <a:gd name="connsiteY1222" fmla="*/ 2450207 h 2732947"/>
                <a:gd name="connsiteX1223" fmla="*/ 247320 w 12191378"/>
                <a:gd name="connsiteY1223" fmla="*/ 2460771 h 2732947"/>
                <a:gd name="connsiteX1224" fmla="*/ 213764 w 12191378"/>
                <a:gd name="connsiteY1224" fmla="*/ 2460771 h 2732947"/>
                <a:gd name="connsiteX1225" fmla="*/ 213764 w 12191378"/>
                <a:gd name="connsiteY1225" fmla="*/ 2450207 h 2732947"/>
                <a:gd name="connsiteX1226" fmla="*/ 210657 w 12191378"/>
                <a:gd name="connsiteY1226" fmla="*/ 2447100 h 2732947"/>
                <a:gd name="connsiteX1227" fmla="*/ 207550 w 12191378"/>
                <a:gd name="connsiteY1227" fmla="*/ 2450207 h 2732947"/>
                <a:gd name="connsiteX1228" fmla="*/ 207550 w 12191378"/>
                <a:gd name="connsiteY1228" fmla="*/ 2460771 h 2732947"/>
                <a:gd name="connsiteX1229" fmla="*/ 186422 w 12191378"/>
                <a:gd name="connsiteY1229" fmla="*/ 2460771 h 2732947"/>
                <a:gd name="connsiteX1230" fmla="*/ 186422 w 12191378"/>
                <a:gd name="connsiteY1230" fmla="*/ 2454557 h 2732947"/>
                <a:gd name="connsiteX1231" fmla="*/ 190150 w 12191378"/>
                <a:gd name="connsiteY1231" fmla="*/ 2454557 h 2732947"/>
                <a:gd name="connsiteX1232" fmla="*/ 190150 w 12191378"/>
                <a:gd name="connsiteY1232" fmla="*/ 2442129 h 2732947"/>
                <a:gd name="connsiteX1233" fmla="*/ 167158 w 12191378"/>
                <a:gd name="connsiteY1233" fmla="*/ 2442129 h 2732947"/>
                <a:gd name="connsiteX1234" fmla="*/ 164673 w 12191378"/>
                <a:gd name="connsiteY1234" fmla="*/ 2446479 h 2732947"/>
                <a:gd name="connsiteX1235" fmla="*/ 164673 w 12191378"/>
                <a:gd name="connsiteY1235" fmla="*/ 2452693 h 2732947"/>
                <a:gd name="connsiteX1236" fmla="*/ 141059 w 12191378"/>
                <a:gd name="connsiteY1236" fmla="*/ 2452693 h 2732947"/>
                <a:gd name="connsiteX1237" fmla="*/ 141059 w 12191378"/>
                <a:gd name="connsiteY1237" fmla="*/ 2553982 h 2732947"/>
                <a:gd name="connsiteX1238" fmla="*/ 135467 w 12191378"/>
                <a:gd name="connsiteY1238" fmla="*/ 2560818 h 2732947"/>
                <a:gd name="connsiteX1239" fmla="*/ 135467 w 12191378"/>
                <a:gd name="connsiteY1239" fmla="*/ 2567653 h 2732947"/>
                <a:gd name="connsiteX1240" fmla="*/ 81404 w 12191378"/>
                <a:gd name="connsiteY1240" fmla="*/ 2567653 h 2732947"/>
                <a:gd name="connsiteX1241" fmla="*/ 64005 w 12191378"/>
                <a:gd name="connsiteY1241" fmla="*/ 2599345 h 2732947"/>
                <a:gd name="connsiteX1242" fmla="*/ 64005 w 12191378"/>
                <a:gd name="connsiteY1242" fmla="*/ 2617366 h 2732947"/>
                <a:gd name="connsiteX1243" fmla="*/ 51577 w 12191378"/>
                <a:gd name="connsiteY1243" fmla="*/ 2617366 h 2732947"/>
                <a:gd name="connsiteX1244" fmla="*/ 51577 w 12191378"/>
                <a:gd name="connsiteY1244" fmla="*/ 2636008 h 2732947"/>
                <a:gd name="connsiteX1245" fmla="*/ 0 w 12191378"/>
                <a:gd name="connsiteY1245" fmla="*/ 2662728 h 2732947"/>
                <a:gd name="connsiteX1246" fmla="*/ 0 w 12191378"/>
                <a:gd name="connsiteY1246" fmla="*/ 2732947 h 2732947"/>
                <a:gd name="connsiteX1247" fmla="*/ 12191379 w 12191378"/>
                <a:gd name="connsiteY1247" fmla="*/ 2732947 h 2732947"/>
                <a:gd name="connsiteX1248" fmla="*/ 12191379 w 12191378"/>
                <a:gd name="connsiteY1248" fmla="*/ 2723626 h 2732947"/>
                <a:gd name="connsiteX1249" fmla="*/ 12190135 w 12191378"/>
                <a:gd name="connsiteY1249" fmla="*/ 2723626 h 2732947"/>
                <a:gd name="connsiteX1250" fmla="*/ 12190135 w 12191378"/>
                <a:gd name="connsiteY1250" fmla="*/ 2718655 h 2732947"/>
                <a:gd name="connsiteX1251" fmla="*/ 12188272 w 12191378"/>
                <a:gd name="connsiteY1251" fmla="*/ 2716791 h 2732947"/>
                <a:gd name="connsiteX1252" fmla="*/ 12188272 w 12191378"/>
                <a:gd name="connsiteY1252" fmla="*/ 2696906 h 2732947"/>
                <a:gd name="connsiteX1253" fmla="*/ 12191379 w 12191378"/>
                <a:gd name="connsiteY1253" fmla="*/ 2696906 h 2732947"/>
                <a:gd name="connsiteX1254" fmla="*/ 1633057 w 12191378"/>
                <a:gd name="connsiteY1254" fmla="*/ 2150068 h 2732947"/>
                <a:gd name="connsiteX1255" fmla="*/ 1620629 w 12191378"/>
                <a:gd name="connsiteY1255" fmla="*/ 2150068 h 2732947"/>
                <a:gd name="connsiteX1256" fmla="*/ 1620629 w 12191378"/>
                <a:gd name="connsiteY1256" fmla="*/ 2127697 h 2732947"/>
                <a:gd name="connsiteX1257" fmla="*/ 1642999 w 12191378"/>
                <a:gd name="connsiteY1257" fmla="*/ 2127697 h 2732947"/>
                <a:gd name="connsiteX1258" fmla="*/ 1633057 w 12191378"/>
                <a:gd name="connsiteY1258" fmla="*/ 2150068 h 2732947"/>
                <a:gd name="connsiteX1259" fmla="*/ 1642999 w 12191378"/>
                <a:gd name="connsiteY1259" fmla="*/ 2118376 h 2732947"/>
                <a:gd name="connsiteX1260" fmla="*/ 1619386 w 12191378"/>
                <a:gd name="connsiteY1260" fmla="*/ 2118376 h 2732947"/>
                <a:gd name="connsiteX1261" fmla="*/ 1619386 w 12191378"/>
                <a:gd name="connsiteY1261" fmla="*/ 2112162 h 2732947"/>
                <a:gd name="connsiteX1262" fmla="*/ 1642999 w 12191378"/>
                <a:gd name="connsiteY1262" fmla="*/ 2106569 h 2732947"/>
                <a:gd name="connsiteX1263" fmla="*/ 1642999 w 12191378"/>
                <a:gd name="connsiteY1263" fmla="*/ 2118376 h 2732947"/>
                <a:gd name="connsiteX1264" fmla="*/ 1750503 w 12191378"/>
                <a:gd name="connsiteY1264" fmla="*/ 2150068 h 2732947"/>
                <a:gd name="connsiteX1265" fmla="*/ 1738075 w 12191378"/>
                <a:gd name="connsiteY1265" fmla="*/ 2150068 h 2732947"/>
                <a:gd name="connsiteX1266" fmla="*/ 1728132 w 12191378"/>
                <a:gd name="connsiteY1266" fmla="*/ 2127697 h 2732947"/>
                <a:gd name="connsiteX1267" fmla="*/ 1750503 w 12191378"/>
                <a:gd name="connsiteY1267" fmla="*/ 2127697 h 2732947"/>
                <a:gd name="connsiteX1268" fmla="*/ 1750503 w 12191378"/>
                <a:gd name="connsiteY1268" fmla="*/ 2150068 h 2732947"/>
                <a:gd name="connsiteX1269" fmla="*/ 1752367 w 12191378"/>
                <a:gd name="connsiteY1269" fmla="*/ 2118376 h 2732947"/>
                <a:gd name="connsiteX1270" fmla="*/ 1728754 w 12191378"/>
                <a:gd name="connsiteY1270" fmla="*/ 2118376 h 2732947"/>
                <a:gd name="connsiteX1271" fmla="*/ 1728754 w 12191378"/>
                <a:gd name="connsiteY1271" fmla="*/ 2106569 h 2732947"/>
                <a:gd name="connsiteX1272" fmla="*/ 1752367 w 12191378"/>
                <a:gd name="connsiteY1272" fmla="*/ 2112162 h 2732947"/>
                <a:gd name="connsiteX1273" fmla="*/ 1752367 w 12191378"/>
                <a:gd name="connsiteY1273" fmla="*/ 2118376 h 2732947"/>
                <a:gd name="connsiteX1274" fmla="*/ 4473507 w 12191378"/>
                <a:gd name="connsiteY1274" fmla="*/ 2088548 h 2732947"/>
                <a:gd name="connsiteX1275" fmla="*/ 4454244 w 12191378"/>
                <a:gd name="connsiteY1275" fmla="*/ 2609287 h 2732947"/>
                <a:gd name="connsiteX1276" fmla="*/ 4448030 w 12191378"/>
                <a:gd name="connsiteY1276" fmla="*/ 2609287 h 2732947"/>
                <a:gd name="connsiteX1277" fmla="*/ 4420066 w 12191378"/>
                <a:gd name="connsiteY1277" fmla="*/ 2123969 h 2732947"/>
                <a:gd name="connsiteX1278" fmla="*/ 4473507 w 12191378"/>
                <a:gd name="connsiteY1278" fmla="*/ 2088548 h 2732947"/>
                <a:gd name="connsiteX1279" fmla="*/ 4412609 w 12191378"/>
                <a:gd name="connsiteY1279" fmla="*/ 2128318 h 2732947"/>
                <a:gd name="connsiteX1280" fmla="*/ 4440573 w 12191378"/>
                <a:gd name="connsiteY1280" fmla="*/ 2609287 h 2732947"/>
                <a:gd name="connsiteX1281" fmla="*/ 4384646 w 12191378"/>
                <a:gd name="connsiteY1281" fmla="*/ 2609287 h 2732947"/>
                <a:gd name="connsiteX1282" fmla="*/ 4398317 w 12191378"/>
                <a:gd name="connsiteY1282" fmla="*/ 2137640 h 2732947"/>
                <a:gd name="connsiteX1283" fmla="*/ 4412609 w 12191378"/>
                <a:gd name="connsiteY1283" fmla="*/ 2128318 h 2732947"/>
                <a:gd name="connsiteX1284" fmla="*/ 4390860 w 12191378"/>
                <a:gd name="connsiteY1284" fmla="*/ 2141990 h 2732947"/>
                <a:gd name="connsiteX1285" fmla="*/ 4377189 w 12191378"/>
                <a:gd name="connsiteY1285" fmla="*/ 2609287 h 2732947"/>
                <a:gd name="connsiteX1286" fmla="*/ 4365383 w 12191378"/>
                <a:gd name="connsiteY1286" fmla="*/ 2609287 h 2732947"/>
                <a:gd name="connsiteX1287" fmla="*/ 4343633 w 12191378"/>
                <a:gd name="connsiteY1287" fmla="*/ 2171817 h 2732947"/>
                <a:gd name="connsiteX1288" fmla="*/ 4390860 w 12191378"/>
                <a:gd name="connsiteY1288" fmla="*/ 2141990 h 2732947"/>
                <a:gd name="connsiteX1289" fmla="*/ 4336176 w 12191378"/>
                <a:gd name="connsiteY1289" fmla="*/ 2175545 h 2732947"/>
                <a:gd name="connsiteX1290" fmla="*/ 4357926 w 12191378"/>
                <a:gd name="connsiteY1290" fmla="*/ 2608666 h 2732947"/>
                <a:gd name="connsiteX1291" fmla="*/ 4303242 w 12191378"/>
                <a:gd name="connsiteY1291" fmla="*/ 2608666 h 2732947"/>
                <a:gd name="connsiteX1292" fmla="*/ 4320641 w 12191378"/>
                <a:gd name="connsiteY1292" fmla="*/ 2185488 h 2732947"/>
                <a:gd name="connsiteX1293" fmla="*/ 4336176 w 12191378"/>
                <a:gd name="connsiteY1293" fmla="*/ 2175545 h 2732947"/>
                <a:gd name="connsiteX1294" fmla="*/ 4312563 w 12191378"/>
                <a:gd name="connsiteY1294" fmla="*/ 2189838 h 2732947"/>
                <a:gd name="connsiteX1295" fmla="*/ 4295164 w 12191378"/>
                <a:gd name="connsiteY1295" fmla="*/ 2608666 h 2732947"/>
                <a:gd name="connsiteX1296" fmla="*/ 4280250 w 12191378"/>
                <a:gd name="connsiteY1296" fmla="*/ 2608666 h 2732947"/>
                <a:gd name="connsiteX1297" fmla="*/ 4265336 w 12191378"/>
                <a:gd name="connsiteY1297" fmla="*/ 2217801 h 2732947"/>
                <a:gd name="connsiteX1298" fmla="*/ 4312563 w 12191378"/>
                <a:gd name="connsiteY1298" fmla="*/ 2189838 h 2732947"/>
                <a:gd name="connsiteX1299" fmla="*/ 4257879 w 12191378"/>
                <a:gd name="connsiteY1299" fmla="*/ 2222151 h 2732947"/>
                <a:gd name="connsiteX1300" fmla="*/ 4272793 w 12191378"/>
                <a:gd name="connsiteY1300" fmla="*/ 2608666 h 2732947"/>
                <a:gd name="connsiteX1301" fmla="*/ 4224323 w 12191378"/>
                <a:gd name="connsiteY1301" fmla="*/ 2608666 h 2732947"/>
                <a:gd name="connsiteX1302" fmla="*/ 4241101 w 12191378"/>
                <a:gd name="connsiteY1302" fmla="*/ 2231472 h 2732947"/>
                <a:gd name="connsiteX1303" fmla="*/ 4257879 w 12191378"/>
                <a:gd name="connsiteY1303" fmla="*/ 2222151 h 2732947"/>
                <a:gd name="connsiteX1304" fmla="*/ 4233644 w 12191378"/>
                <a:gd name="connsiteY1304" fmla="*/ 2236443 h 2732947"/>
                <a:gd name="connsiteX1305" fmla="*/ 4216866 w 12191378"/>
                <a:gd name="connsiteY1305" fmla="*/ 2609287 h 2732947"/>
                <a:gd name="connsiteX1306" fmla="*/ 4195739 w 12191378"/>
                <a:gd name="connsiteY1306" fmla="*/ 2609287 h 2732947"/>
                <a:gd name="connsiteX1307" fmla="*/ 4183932 w 12191378"/>
                <a:gd name="connsiteY1307" fmla="*/ 2264407 h 2732947"/>
                <a:gd name="connsiteX1308" fmla="*/ 4233644 w 12191378"/>
                <a:gd name="connsiteY1308" fmla="*/ 2236443 h 2732947"/>
                <a:gd name="connsiteX1309" fmla="*/ 4168396 w 12191378"/>
                <a:gd name="connsiteY1309" fmla="*/ 2272485 h 2732947"/>
                <a:gd name="connsiteX1310" fmla="*/ 4175853 w 12191378"/>
                <a:gd name="connsiteY1310" fmla="*/ 2268135 h 2732947"/>
                <a:gd name="connsiteX1311" fmla="*/ 4187660 w 12191378"/>
                <a:gd name="connsiteY1311" fmla="*/ 2608666 h 2732947"/>
                <a:gd name="connsiteX1312" fmla="*/ 4147269 w 12191378"/>
                <a:gd name="connsiteY1312" fmla="*/ 2608666 h 2732947"/>
                <a:gd name="connsiteX1313" fmla="*/ 4155968 w 12191378"/>
                <a:gd name="connsiteY1313" fmla="*/ 2278699 h 2732947"/>
                <a:gd name="connsiteX1314" fmla="*/ 4168396 w 12191378"/>
                <a:gd name="connsiteY1314" fmla="*/ 2272485 h 2732947"/>
                <a:gd name="connsiteX1315" fmla="*/ 4148511 w 12191378"/>
                <a:gd name="connsiteY1315" fmla="*/ 2283049 h 2732947"/>
                <a:gd name="connsiteX1316" fmla="*/ 4139812 w 12191378"/>
                <a:gd name="connsiteY1316" fmla="*/ 2608666 h 2732947"/>
                <a:gd name="connsiteX1317" fmla="*/ 4113713 w 12191378"/>
                <a:gd name="connsiteY1317" fmla="*/ 2608666 h 2732947"/>
                <a:gd name="connsiteX1318" fmla="*/ 4101285 w 12191378"/>
                <a:gd name="connsiteY1318" fmla="*/ 2307905 h 2732947"/>
                <a:gd name="connsiteX1319" fmla="*/ 4148511 w 12191378"/>
                <a:gd name="connsiteY1319" fmla="*/ 2283049 h 2732947"/>
                <a:gd name="connsiteX1320" fmla="*/ 4071457 w 12191378"/>
                <a:gd name="connsiteY1320" fmla="*/ 2323440 h 2732947"/>
                <a:gd name="connsiteX1321" fmla="*/ 4093828 w 12191378"/>
                <a:gd name="connsiteY1321" fmla="*/ 2311633 h 2732947"/>
                <a:gd name="connsiteX1322" fmla="*/ 4106256 w 12191378"/>
                <a:gd name="connsiteY1322" fmla="*/ 2608666 h 2732947"/>
                <a:gd name="connsiteX1323" fmla="*/ 4065864 w 12191378"/>
                <a:gd name="connsiteY1323" fmla="*/ 2608666 h 2732947"/>
                <a:gd name="connsiteX1324" fmla="*/ 4071457 w 12191378"/>
                <a:gd name="connsiteY1324" fmla="*/ 2323440 h 2732947"/>
                <a:gd name="connsiteX1325" fmla="*/ 4014288 w 12191378"/>
                <a:gd name="connsiteY1325" fmla="*/ 2352025 h 2732947"/>
                <a:gd name="connsiteX1326" fmla="*/ 4064621 w 12191378"/>
                <a:gd name="connsiteY1326" fmla="*/ 2327169 h 2732947"/>
                <a:gd name="connsiteX1327" fmla="*/ 4059029 w 12191378"/>
                <a:gd name="connsiteY1327" fmla="*/ 2608666 h 2732947"/>
                <a:gd name="connsiteX1328" fmla="*/ 4014288 w 12191378"/>
                <a:gd name="connsiteY1328" fmla="*/ 2608666 h 2732947"/>
                <a:gd name="connsiteX1329" fmla="*/ 4014288 w 12191378"/>
                <a:gd name="connsiteY1329" fmla="*/ 2352025 h 2732947"/>
                <a:gd name="connsiteX1330" fmla="*/ 3986324 w 12191378"/>
                <a:gd name="connsiteY1330" fmla="*/ 2365696 h 2732947"/>
                <a:gd name="connsiteX1331" fmla="*/ 4006831 w 12191378"/>
                <a:gd name="connsiteY1331" fmla="*/ 2355753 h 2732947"/>
                <a:gd name="connsiteX1332" fmla="*/ 4006831 w 12191378"/>
                <a:gd name="connsiteY1332" fmla="*/ 2608666 h 2732947"/>
                <a:gd name="connsiteX1333" fmla="*/ 3980731 w 12191378"/>
                <a:gd name="connsiteY1333" fmla="*/ 2608666 h 2732947"/>
                <a:gd name="connsiteX1334" fmla="*/ 3986324 w 12191378"/>
                <a:gd name="connsiteY1334" fmla="*/ 2365696 h 2732947"/>
                <a:gd name="connsiteX1335" fmla="*/ 3931019 w 12191378"/>
                <a:gd name="connsiteY1335" fmla="*/ 2390552 h 2732947"/>
                <a:gd name="connsiteX1336" fmla="*/ 3978246 w 12191378"/>
                <a:gd name="connsiteY1336" fmla="*/ 2368803 h 2732947"/>
                <a:gd name="connsiteX1337" fmla="*/ 3972653 w 12191378"/>
                <a:gd name="connsiteY1337" fmla="*/ 2608666 h 2732947"/>
                <a:gd name="connsiteX1338" fmla="*/ 3930398 w 12191378"/>
                <a:gd name="connsiteY1338" fmla="*/ 2608666 h 2732947"/>
                <a:gd name="connsiteX1339" fmla="*/ 3930398 w 12191378"/>
                <a:gd name="connsiteY1339" fmla="*/ 2390552 h 2732947"/>
                <a:gd name="connsiteX1340" fmla="*/ 3900570 w 12191378"/>
                <a:gd name="connsiteY1340" fmla="*/ 2404845 h 2732947"/>
                <a:gd name="connsiteX1341" fmla="*/ 3923562 w 12191378"/>
                <a:gd name="connsiteY1341" fmla="*/ 2394902 h 2732947"/>
                <a:gd name="connsiteX1342" fmla="*/ 3923562 w 12191378"/>
                <a:gd name="connsiteY1342" fmla="*/ 2609287 h 2732947"/>
                <a:gd name="connsiteX1343" fmla="*/ 3900570 w 12191378"/>
                <a:gd name="connsiteY1343" fmla="*/ 2609287 h 2732947"/>
                <a:gd name="connsiteX1344" fmla="*/ 3900570 w 12191378"/>
                <a:gd name="connsiteY1344" fmla="*/ 2404845 h 2732947"/>
                <a:gd name="connsiteX1345" fmla="*/ 3842158 w 12191378"/>
                <a:gd name="connsiteY1345" fmla="*/ 2429701 h 2732947"/>
                <a:gd name="connsiteX1346" fmla="*/ 3893113 w 12191378"/>
                <a:gd name="connsiteY1346" fmla="*/ 2407952 h 2732947"/>
                <a:gd name="connsiteX1347" fmla="*/ 3893113 w 12191378"/>
                <a:gd name="connsiteY1347" fmla="*/ 2609287 h 2732947"/>
                <a:gd name="connsiteX1348" fmla="*/ 3839051 w 12191378"/>
                <a:gd name="connsiteY1348" fmla="*/ 2609287 h 2732947"/>
                <a:gd name="connsiteX1349" fmla="*/ 3842158 w 12191378"/>
                <a:gd name="connsiteY1349" fmla="*/ 2429701 h 2732947"/>
                <a:gd name="connsiteX1350" fmla="*/ 3810466 w 12191378"/>
                <a:gd name="connsiteY1350" fmla="*/ 2442129 h 2732947"/>
                <a:gd name="connsiteX1351" fmla="*/ 3834080 w 12191378"/>
                <a:gd name="connsiteY1351" fmla="*/ 2432186 h 2732947"/>
                <a:gd name="connsiteX1352" fmla="*/ 3830973 w 12191378"/>
                <a:gd name="connsiteY1352" fmla="*/ 2608666 h 2732947"/>
                <a:gd name="connsiteX1353" fmla="*/ 3810466 w 12191378"/>
                <a:gd name="connsiteY1353" fmla="*/ 2608666 h 2732947"/>
                <a:gd name="connsiteX1354" fmla="*/ 3810466 w 12191378"/>
                <a:gd name="connsiteY1354" fmla="*/ 2442129 h 2732947"/>
                <a:gd name="connsiteX1355" fmla="*/ 3746461 w 12191378"/>
                <a:gd name="connsiteY1355" fmla="*/ 2466985 h 2732947"/>
                <a:gd name="connsiteX1356" fmla="*/ 3774425 w 12191378"/>
                <a:gd name="connsiteY1356" fmla="*/ 2456421 h 2732947"/>
                <a:gd name="connsiteX1357" fmla="*/ 3803009 w 12191378"/>
                <a:gd name="connsiteY1357" fmla="*/ 2445236 h 2732947"/>
                <a:gd name="connsiteX1358" fmla="*/ 3803009 w 12191378"/>
                <a:gd name="connsiteY1358" fmla="*/ 2608666 h 2732947"/>
                <a:gd name="connsiteX1359" fmla="*/ 3746461 w 12191378"/>
                <a:gd name="connsiteY1359" fmla="*/ 2608666 h 2732947"/>
                <a:gd name="connsiteX1360" fmla="*/ 3746461 w 12191378"/>
                <a:gd name="connsiteY1360" fmla="*/ 2466985 h 2732947"/>
                <a:gd name="connsiteX1361" fmla="*/ 3714769 w 12191378"/>
                <a:gd name="connsiteY1361" fmla="*/ 2478792 h 2732947"/>
                <a:gd name="connsiteX1362" fmla="*/ 3739004 w 12191378"/>
                <a:gd name="connsiteY1362" fmla="*/ 2470092 h 2732947"/>
                <a:gd name="connsiteX1363" fmla="*/ 3739004 w 12191378"/>
                <a:gd name="connsiteY1363" fmla="*/ 2609287 h 2732947"/>
                <a:gd name="connsiteX1364" fmla="*/ 3714769 w 12191378"/>
                <a:gd name="connsiteY1364" fmla="*/ 2609287 h 2732947"/>
                <a:gd name="connsiteX1365" fmla="*/ 3714769 w 12191378"/>
                <a:gd name="connsiteY1365" fmla="*/ 2478792 h 2732947"/>
                <a:gd name="connsiteX1366" fmla="*/ 3649522 w 12191378"/>
                <a:gd name="connsiteY1366" fmla="*/ 2501163 h 2732947"/>
                <a:gd name="connsiteX1367" fmla="*/ 3707313 w 12191378"/>
                <a:gd name="connsiteY1367" fmla="*/ 2481277 h 2732947"/>
                <a:gd name="connsiteX1368" fmla="*/ 3707313 w 12191378"/>
                <a:gd name="connsiteY1368" fmla="*/ 2608666 h 2732947"/>
                <a:gd name="connsiteX1369" fmla="*/ 3649522 w 12191378"/>
                <a:gd name="connsiteY1369" fmla="*/ 2608666 h 2732947"/>
                <a:gd name="connsiteX1370" fmla="*/ 3649522 w 12191378"/>
                <a:gd name="connsiteY1370" fmla="*/ 2501163 h 2732947"/>
                <a:gd name="connsiteX1371" fmla="*/ 3642065 w 12191378"/>
                <a:gd name="connsiteY1371" fmla="*/ 2503648 h 2732947"/>
                <a:gd name="connsiteX1372" fmla="*/ 3642065 w 12191378"/>
                <a:gd name="connsiteY1372" fmla="*/ 2609287 h 2732947"/>
                <a:gd name="connsiteX1373" fmla="*/ 3622801 w 12191378"/>
                <a:gd name="connsiteY1373" fmla="*/ 2609287 h 2732947"/>
                <a:gd name="connsiteX1374" fmla="*/ 3631501 w 12191378"/>
                <a:gd name="connsiteY1374" fmla="*/ 2507377 h 2732947"/>
                <a:gd name="connsiteX1375" fmla="*/ 3642065 w 12191378"/>
                <a:gd name="connsiteY1375" fmla="*/ 2503648 h 2732947"/>
                <a:gd name="connsiteX1376" fmla="*/ 3556932 w 12191378"/>
                <a:gd name="connsiteY1376" fmla="*/ 2529126 h 2732947"/>
                <a:gd name="connsiteX1377" fmla="*/ 3624044 w 12191378"/>
                <a:gd name="connsiteY1377" fmla="*/ 2509241 h 2732947"/>
                <a:gd name="connsiteX1378" fmla="*/ 3615344 w 12191378"/>
                <a:gd name="connsiteY1378" fmla="*/ 2608666 h 2732947"/>
                <a:gd name="connsiteX1379" fmla="*/ 3556932 w 12191378"/>
                <a:gd name="connsiteY1379" fmla="*/ 2608666 h 2732947"/>
                <a:gd name="connsiteX1380" fmla="*/ 3556932 w 12191378"/>
                <a:gd name="connsiteY1380" fmla="*/ 2529126 h 2732947"/>
                <a:gd name="connsiteX1381" fmla="*/ 3537047 w 12191378"/>
                <a:gd name="connsiteY1381" fmla="*/ 2534097 h 2732947"/>
                <a:gd name="connsiteX1382" fmla="*/ 3548854 w 12191378"/>
                <a:gd name="connsiteY1382" fmla="*/ 2530990 h 2732947"/>
                <a:gd name="connsiteX1383" fmla="*/ 3548854 w 12191378"/>
                <a:gd name="connsiteY1383" fmla="*/ 2608666 h 2732947"/>
                <a:gd name="connsiteX1384" fmla="*/ 3537047 w 12191378"/>
                <a:gd name="connsiteY1384" fmla="*/ 2608666 h 2732947"/>
                <a:gd name="connsiteX1385" fmla="*/ 3537047 w 12191378"/>
                <a:gd name="connsiteY1385" fmla="*/ 2534097 h 2732947"/>
                <a:gd name="connsiteX1386" fmla="*/ 3529590 w 12191378"/>
                <a:gd name="connsiteY1386" fmla="*/ 2535961 h 2732947"/>
                <a:gd name="connsiteX1387" fmla="*/ 3529590 w 12191378"/>
                <a:gd name="connsiteY1387" fmla="*/ 2608666 h 2732947"/>
                <a:gd name="connsiteX1388" fmla="*/ 3467450 w 12191378"/>
                <a:gd name="connsiteY1388" fmla="*/ 2608666 h 2732947"/>
                <a:gd name="connsiteX1389" fmla="*/ 3444458 w 12191378"/>
                <a:gd name="connsiteY1389" fmla="*/ 2555846 h 2732947"/>
                <a:gd name="connsiteX1390" fmla="*/ 3529590 w 12191378"/>
                <a:gd name="connsiteY1390" fmla="*/ 2535961 h 2732947"/>
                <a:gd name="connsiteX1391" fmla="*/ 3414630 w 12191378"/>
                <a:gd name="connsiteY1391" fmla="*/ 2562682 h 2732947"/>
                <a:gd name="connsiteX1392" fmla="*/ 3437001 w 12191378"/>
                <a:gd name="connsiteY1392" fmla="*/ 2558332 h 2732947"/>
                <a:gd name="connsiteX1393" fmla="*/ 3459371 w 12191378"/>
                <a:gd name="connsiteY1393" fmla="*/ 2609287 h 2732947"/>
                <a:gd name="connsiteX1394" fmla="*/ 3414630 w 12191378"/>
                <a:gd name="connsiteY1394" fmla="*/ 2609287 h 2732947"/>
                <a:gd name="connsiteX1395" fmla="*/ 3414630 w 12191378"/>
                <a:gd name="connsiteY1395" fmla="*/ 2562682 h 2732947"/>
                <a:gd name="connsiteX1396" fmla="*/ 3407173 w 12191378"/>
                <a:gd name="connsiteY1396" fmla="*/ 2608666 h 2732947"/>
                <a:gd name="connsiteX1397" fmla="*/ 3370510 w 12191378"/>
                <a:gd name="connsiteY1397" fmla="*/ 2608666 h 2732947"/>
                <a:gd name="connsiteX1398" fmla="*/ 3370510 w 12191378"/>
                <a:gd name="connsiteY1398" fmla="*/ 2580081 h 2732947"/>
                <a:gd name="connsiteX1399" fmla="*/ 3343168 w 12191378"/>
                <a:gd name="connsiteY1399" fmla="*/ 2580081 h 2732947"/>
                <a:gd name="connsiteX1400" fmla="*/ 3343168 w 12191378"/>
                <a:gd name="connsiteY1400" fmla="*/ 2574488 h 2732947"/>
                <a:gd name="connsiteX1401" fmla="*/ 3407173 w 12191378"/>
                <a:gd name="connsiteY1401" fmla="*/ 2563925 h 2732947"/>
                <a:gd name="connsiteX1402" fmla="*/ 3407173 w 12191378"/>
                <a:gd name="connsiteY1402" fmla="*/ 2608666 h 2732947"/>
                <a:gd name="connsiteX1403" fmla="*/ 3423330 w 12191378"/>
                <a:gd name="connsiteY1403" fmla="*/ 2719276 h 2732947"/>
                <a:gd name="connsiteX1404" fmla="*/ 3423330 w 12191378"/>
                <a:gd name="connsiteY1404" fmla="*/ 2665214 h 2732947"/>
                <a:gd name="connsiteX1405" fmla="*/ 3408416 w 12191378"/>
                <a:gd name="connsiteY1405" fmla="*/ 2650922 h 2732947"/>
                <a:gd name="connsiteX1406" fmla="*/ 4492771 w 12191378"/>
                <a:gd name="connsiteY1406" fmla="*/ 2650922 h 2732947"/>
                <a:gd name="connsiteX1407" fmla="*/ 4497742 w 12191378"/>
                <a:gd name="connsiteY1407" fmla="*/ 2719276 h 2732947"/>
                <a:gd name="connsiteX1408" fmla="*/ 3423330 w 12191378"/>
                <a:gd name="connsiteY1408" fmla="*/ 2719276 h 2732947"/>
                <a:gd name="connsiteX1409" fmla="*/ 4495878 w 12191378"/>
                <a:gd name="connsiteY1409" fmla="*/ 2133290 h 2732947"/>
                <a:gd name="connsiteX1410" fmla="*/ 4486557 w 12191378"/>
                <a:gd name="connsiteY1410" fmla="*/ 2329033 h 2732947"/>
                <a:gd name="connsiteX1411" fmla="*/ 4490285 w 12191378"/>
                <a:gd name="connsiteY1411" fmla="*/ 2609287 h 2732947"/>
                <a:gd name="connsiteX1412" fmla="*/ 4461701 w 12191378"/>
                <a:gd name="connsiteY1412" fmla="*/ 2609287 h 2732947"/>
                <a:gd name="connsiteX1413" fmla="*/ 4481586 w 12191378"/>
                <a:gd name="connsiteY1413" fmla="*/ 2083577 h 2732947"/>
                <a:gd name="connsiteX1414" fmla="*/ 4501471 w 12191378"/>
                <a:gd name="connsiteY1414" fmla="*/ 2070528 h 2732947"/>
                <a:gd name="connsiteX1415" fmla="*/ 4495878 w 12191378"/>
                <a:gd name="connsiteY1415" fmla="*/ 2133290 h 2732947"/>
                <a:gd name="connsiteX1416" fmla="*/ 4559883 w 12191378"/>
                <a:gd name="connsiteY1416" fmla="*/ 1913933 h 2732947"/>
                <a:gd name="connsiteX1417" fmla="*/ 4574797 w 12191378"/>
                <a:gd name="connsiteY1417" fmla="*/ 1970481 h 2732947"/>
                <a:gd name="connsiteX1418" fmla="*/ 4559883 w 12191378"/>
                <a:gd name="connsiteY1418" fmla="*/ 2027029 h 2732947"/>
                <a:gd name="connsiteX1419" fmla="*/ 4554912 w 12191378"/>
                <a:gd name="connsiteY1419" fmla="*/ 2023922 h 2732947"/>
                <a:gd name="connsiteX1420" fmla="*/ 4554290 w 12191378"/>
                <a:gd name="connsiteY1420" fmla="*/ 2023301 h 2732947"/>
                <a:gd name="connsiteX1421" fmla="*/ 4544348 w 12191378"/>
                <a:gd name="connsiteY1421" fmla="*/ 1970481 h 2732947"/>
                <a:gd name="connsiteX1422" fmla="*/ 4559883 w 12191378"/>
                <a:gd name="connsiteY1422" fmla="*/ 1913933 h 2732947"/>
                <a:gd name="connsiteX1423" fmla="*/ 4587225 w 12191378"/>
                <a:gd name="connsiteY1423" fmla="*/ 2719276 h 2732947"/>
                <a:gd name="connsiteX1424" fmla="*/ 4554290 w 12191378"/>
                <a:gd name="connsiteY1424" fmla="*/ 2719276 h 2732947"/>
                <a:gd name="connsiteX1425" fmla="*/ 4548076 w 12191378"/>
                <a:gd name="connsiteY1425" fmla="*/ 2650922 h 2732947"/>
                <a:gd name="connsiteX1426" fmla="*/ 4571068 w 12191378"/>
                <a:gd name="connsiteY1426" fmla="*/ 2650922 h 2732947"/>
                <a:gd name="connsiteX1427" fmla="*/ 4590332 w 12191378"/>
                <a:gd name="connsiteY1427" fmla="*/ 2650922 h 2732947"/>
                <a:gd name="connsiteX1428" fmla="*/ 4587225 w 12191378"/>
                <a:gd name="connsiteY1428" fmla="*/ 2719276 h 2732947"/>
                <a:gd name="connsiteX1429" fmla="*/ 4591575 w 12191378"/>
                <a:gd name="connsiteY1429" fmla="*/ 2608666 h 2732947"/>
                <a:gd name="connsiteX1430" fmla="*/ 4571068 w 12191378"/>
                <a:gd name="connsiteY1430" fmla="*/ 2608666 h 2732947"/>
                <a:gd name="connsiteX1431" fmla="*/ 4544969 w 12191378"/>
                <a:gd name="connsiteY1431" fmla="*/ 2608666 h 2732947"/>
                <a:gd name="connsiteX1432" fmla="*/ 4541241 w 12191378"/>
                <a:gd name="connsiteY1432" fmla="*/ 2476928 h 2732947"/>
                <a:gd name="connsiteX1433" fmla="*/ 4563611 w 12191378"/>
                <a:gd name="connsiteY1433" fmla="*/ 2202266 h 2732947"/>
                <a:gd name="connsiteX1434" fmla="*/ 4591575 w 12191378"/>
                <a:gd name="connsiteY1434" fmla="*/ 2608666 h 2732947"/>
                <a:gd name="connsiteX1435" fmla="*/ 5592661 w 12191378"/>
                <a:gd name="connsiteY1435" fmla="*/ 2530990 h 2732947"/>
                <a:gd name="connsiteX1436" fmla="*/ 5604468 w 12191378"/>
                <a:gd name="connsiteY1436" fmla="*/ 2534097 h 2732947"/>
                <a:gd name="connsiteX1437" fmla="*/ 5604468 w 12191378"/>
                <a:gd name="connsiteY1437" fmla="*/ 2608666 h 2732947"/>
                <a:gd name="connsiteX1438" fmla="*/ 5592661 w 12191378"/>
                <a:gd name="connsiteY1438" fmla="*/ 2608666 h 2732947"/>
                <a:gd name="connsiteX1439" fmla="*/ 5592661 w 12191378"/>
                <a:gd name="connsiteY1439" fmla="*/ 2530990 h 2732947"/>
                <a:gd name="connsiteX1440" fmla="*/ 5585204 w 12191378"/>
                <a:gd name="connsiteY1440" fmla="*/ 2529126 h 2732947"/>
                <a:gd name="connsiteX1441" fmla="*/ 5585204 w 12191378"/>
                <a:gd name="connsiteY1441" fmla="*/ 2609287 h 2732947"/>
                <a:gd name="connsiteX1442" fmla="*/ 5526792 w 12191378"/>
                <a:gd name="connsiteY1442" fmla="*/ 2609287 h 2732947"/>
                <a:gd name="connsiteX1443" fmla="*/ 5518092 w 12191378"/>
                <a:gd name="connsiteY1443" fmla="*/ 2509862 h 2732947"/>
                <a:gd name="connsiteX1444" fmla="*/ 5585204 w 12191378"/>
                <a:gd name="connsiteY1444" fmla="*/ 2529126 h 2732947"/>
                <a:gd name="connsiteX1445" fmla="*/ 5500071 w 12191378"/>
                <a:gd name="connsiteY1445" fmla="*/ 2503648 h 2732947"/>
                <a:gd name="connsiteX1446" fmla="*/ 5510635 w 12191378"/>
                <a:gd name="connsiteY1446" fmla="*/ 2506755 h 2732947"/>
                <a:gd name="connsiteX1447" fmla="*/ 5519335 w 12191378"/>
                <a:gd name="connsiteY1447" fmla="*/ 2608666 h 2732947"/>
                <a:gd name="connsiteX1448" fmla="*/ 5500071 w 12191378"/>
                <a:gd name="connsiteY1448" fmla="*/ 2608666 h 2732947"/>
                <a:gd name="connsiteX1449" fmla="*/ 5500071 w 12191378"/>
                <a:gd name="connsiteY1449" fmla="*/ 2503648 h 2732947"/>
                <a:gd name="connsiteX1450" fmla="*/ 5434202 w 12191378"/>
                <a:gd name="connsiteY1450" fmla="*/ 2481277 h 2732947"/>
                <a:gd name="connsiteX1451" fmla="*/ 5491993 w 12191378"/>
                <a:gd name="connsiteY1451" fmla="*/ 2501163 h 2732947"/>
                <a:gd name="connsiteX1452" fmla="*/ 5491993 w 12191378"/>
                <a:gd name="connsiteY1452" fmla="*/ 2609287 h 2732947"/>
                <a:gd name="connsiteX1453" fmla="*/ 5434202 w 12191378"/>
                <a:gd name="connsiteY1453" fmla="*/ 2609287 h 2732947"/>
                <a:gd name="connsiteX1454" fmla="*/ 5434202 w 12191378"/>
                <a:gd name="connsiteY1454" fmla="*/ 2481277 h 2732947"/>
                <a:gd name="connsiteX1455" fmla="*/ 5403132 w 12191378"/>
                <a:gd name="connsiteY1455" fmla="*/ 2470092 h 2732947"/>
                <a:gd name="connsiteX1456" fmla="*/ 5427367 w 12191378"/>
                <a:gd name="connsiteY1456" fmla="*/ 2478792 h 2732947"/>
                <a:gd name="connsiteX1457" fmla="*/ 5427367 w 12191378"/>
                <a:gd name="connsiteY1457" fmla="*/ 2609287 h 2732947"/>
                <a:gd name="connsiteX1458" fmla="*/ 5403132 w 12191378"/>
                <a:gd name="connsiteY1458" fmla="*/ 2609287 h 2732947"/>
                <a:gd name="connsiteX1459" fmla="*/ 5403132 w 12191378"/>
                <a:gd name="connsiteY1459" fmla="*/ 2470092 h 2732947"/>
                <a:gd name="connsiteX1460" fmla="*/ 5338505 w 12191378"/>
                <a:gd name="connsiteY1460" fmla="*/ 2445236 h 2732947"/>
                <a:gd name="connsiteX1461" fmla="*/ 5367090 w 12191378"/>
                <a:gd name="connsiteY1461" fmla="*/ 2456421 h 2732947"/>
                <a:gd name="connsiteX1462" fmla="*/ 5395054 w 12191378"/>
                <a:gd name="connsiteY1462" fmla="*/ 2466985 h 2732947"/>
                <a:gd name="connsiteX1463" fmla="*/ 5395054 w 12191378"/>
                <a:gd name="connsiteY1463" fmla="*/ 2608666 h 2732947"/>
                <a:gd name="connsiteX1464" fmla="*/ 5338505 w 12191378"/>
                <a:gd name="connsiteY1464" fmla="*/ 2608666 h 2732947"/>
                <a:gd name="connsiteX1465" fmla="*/ 5338505 w 12191378"/>
                <a:gd name="connsiteY1465" fmla="*/ 2445236 h 2732947"/>
                <a:gd name="connsiteX1466" fmla="*/ 5331049 w 12191378"/>
                <a:gd name="connsiteY1466" fmla="*/ 2442129 h 2732947"/>
                <a:gd name="connsiteX1467" fmla="*/ 5331049 w 12191378"/>
                <a:gd name="connsiteY1467" fmla="*/ 2608666 h 2732947"/>
                <a:gd name="connsiteX1468" fmla="*/ 5310542 w 12191378"/>
                <a:gd name="connsiteY1468" fmla="*/ 2608666 h 2732947"/>
                <a:gd name="connsiteX1469" fmla="*/ 5307435 w 12191378"/>
                <a:gd name="connsiteY1469" fmla="*/ 2432186 h 2732947"/>
                <a:gd name="connsiteX1470" fmla="*/ 5331049 w 12191378"/>
                <a:gd name="connsiteY1470" fmla="*/ 2442129 h 2732947"/>
                <a:gd name="connsiteX1471" fmla="*/ 5249023 w 12191378"/>
                <a:gd name="connsiteY1471" fmla="*/ 2407952 h 2732947"/>
                <a:gd name="connsiteX1472" fmla="*/ 5299978 w 12191378"/>
                <a:gd name="connsiteY1472" fmla="*/ 2429701 h 2732947"/>
                <a:gd name="connsiteX1473" fmla="*/ 5303707 w 12191378"/>
                <a:gd name="connsiteY1473" fmla="*/ 2609287 h 2732947"/>
                <a:gd name="connsiteX1474" fmla="*/ 5249644 w 12191378"/>
                <a:gd name="connsiteY1474" fmla="*/ 2609287 h 2732947"/>
                <a:gd name="connsiteX1475" fmla="*/ 5249644 w 12191378"/>
                <a:gd name="connsiteY1475" fmla="*/ 2407952 h 2732947"/>
                <a:gd name="connsiteX1476" fmla="*/ 5217953 w 12191378"/>
                <a:gd name="connsiteY1476" fmla="*/ 2394281 h 2732947"/>
                <a:gd name="connsiteX1477" fmla="*/ 5240945 w 12191378"/>
                <a:gd name="connsiteY1477" fmla="*/ 2404223 h 2732947"/>
                <a:gd name="connsiteX1478" fmla="*/ 5240945 w 12191378"/>
                <a:gd name="connsiteY1478" fmla="*/ 2608666 h 2732947"/>
                <a:gd name="connsiteX1479" fmla="*/ 5217953 w 12191378"/>
                <a:gd name="connsiteY1479" fmla="*/ 2608666 h 2732947"/>
                <a:gd name="connsiteX1480" fmla="*/ 5217953 w 12191378"/>
                <a:gd name="connsiteY1480" fmla="*/ 2394281 h 2732947"/>
                <a:gd name="connsiteX1481" fmla="*/ 5210496 w 12191378"/>
                <a:gd name="connsiteY1481" fmla="*/ 2390552 h 2732947"/>
                <a:gd name="connsiteX1482" fmla="*/ 5210496 w 12191378"/>
                <a:gd name="connsiteY1482" fmla="*/ 2608666 h 2732947"/>
                <a:gd name="connsiteX1483" fmla="*/ 5168861 w 12191378"/>
                <a:gd name="connsiteY1483" fmla="*/ 2608666 h 2732947"/>
                <a:gd name="connsiteX1484" fmla="*/ 5163269 w 12191378"/>
                <a:gd name="connsiteY1484" fmla="*/ 2368803 h 2732947"/>
                <a:gd name="connsiteX1485" fmla="*/ 5210496 w 12191378"/>
                <a:gd name="connsiteY1485" fmla="*/ 2390552 h 2732947"/>
                <a:gd name="connsiteX1486" fmla="*/ 5135306 w 12191378"/>
                <a:gd name="connsiteY1486" fmla="*/ 2355753 h 2732947"/>
                <a:gd name="connsiteX1487" fmla="*/ 5155812 w 12191378"/>
                <a:gd name="connsiteY1487" fmla="*/ 2365696 h 2732947"/>
                <a:gd name="connsiteX1488" fmla="*/ 5161404 w 12191378"/>
                <a:gd name="connsiteY1488" fmla="*/ 2609287 h 2732947"/>
                <a:gd name="connsiteX1489" fmla="*/ 5135306 w 12191378"/>
                <a:gd name="connsiteY1489" fmla="*/ 2609287 h 2732947"/>
                <a:gd name="connsiteX1490" fmla="*/ 5135306 w 12191378"/>
                <a:gd name="connsiteY1490" fmla="*/ 2355753 h 2732947"/>
                <a:gd name="connsiteX1491" fmla="*/ 5127849 w 12191378"/>
                <a:gd name="connsiteY1491" fmla="*/ 2352025 h 2732947"/>
                <a:gd name="connsiteX1492" fmla="*/ 5127849 w 12191378"/>
                <a:gd name="connsiteY1492" fmla="*/ 2608666 h 2732947"/>
                <a:gd name="connsiteX1493" fmla="*/ 5083107 w 12191378"/>
                <a:gd name="connsiteY1493" fmla="*/ 2608666 h 2732947"/>
                <a:gd name="connsiteX1494" fmla="*/ 5077514 w 12191378"/>
                <a:gd name="connsiteY1494" fmla="*/ 2327169 h 2732947"/>
                <a:gd name="connsiteX1495" fmla="*/ 5127849 w 12191378"/>
                <a:gd name="connsiteY1495" fmla="*/ 2352025 h 2732947"/>
                <a:gd name="connsiteX1496" fmla="*/ 5070058 w 12191378"/>
                <a:gd name="connsiteY1496" fmla="*/ 2323440 h 2732947"/>
                <a:gd name="connsiteX1497" fmla="*/ 5075650 w 12191378"/>
                <a:gd name="connsiteY1497" fmla="*/ 2609287 h 2732947"/>
                <a:gd name="connsiteX1498" fmla="*/ 5035259 w 12191378"/>
                <a:gd name="connsiteY1498" fmla="*/ 2609287 h 2732947"/>
                <a:gd name="connsiteX1499" fmla="*/ 5047066 w 12191378"/>
                <a:gd name="connsiteY1499" fmla="*/ 2312255 h 2732947"/>
                <a:gd name="connsiteX1500" fmla="*/ 5070058 w 12191378"/>
                <a:gd name="connsiteY1500" fmla="*/ 2323440 h 2732947"/>
                <a:gd name="connsiteX1501" fmla="*/ 5040230 w 12191378"/>
                <a:gd name="connsiteY1501" fmla="*/ 2307905 h 2732947"/>
                <a:gd name="connsiteX1502" fmla="*/ 5027802 w 12191378"/>
                <a:gd name="connsiteY1502" fmla="*/ 2608666 h 2732947"/>
                <a:gd name="connsiteX1503" fmla="*/ 5002324 w 12191378"/>
                <a:gd name="connsiteY1503" fmla="*/ 2608666 h 2732947"/>
                <a:gd name="connsiteX1504" fmla="*/ 4993625 w 12191378"/>
                <a:gd name="connsiteY1504" fmla="*/ 2283049 h 2732947"/>
                <a:gd name="connsiteX1505" fmla="*/ 5040230 w 12191378"/>
                <a:gd name="connsiteY1505" fmla="*/ 2307905 h 2732947"/>
                <a:gd name="connsiteX1506" fmla="*/ 4973740 w 12191378"/>
                <a:gd name="connsiteY1506" fmla="*/ 2272485 h 2732947"/>
                <a:gd name="connsiteX1507" fmla="*/ 4986168 w 12191378"/>
                <a:gd name="connsiteY1507" fmla="*/ 2279320 h 2732947"/>
                <a:gd name="connsiteX1508" fmla="*/ 4994867 w 12191378"/>
                <a:gd name="connsiteY1508" fmla="*/ 2609287 h 2732947"/>
                <a:gd name="connsiteX1509" fmla="*/ 4954476 w 12191378"/>
                <a:gd name="connsiteY1509" fmla="*/ 2609287 h 2732947"/>
                <a:gd name="connsiteX1510" fmla="*/ 4966283 w 12191378"/>
                <a:gd name="connsiteY1510" fmla="*/ 2268756 h 2732947"/>
                <a:gd name="connsiteX1511" fmla="*/ 4973740 w 12191378"/>
                <a:gd name="connsiteY1511" fmla="*/ 2272485 h 2732947"/>
                <a:gd name="connsiteX1512" fmla="*/ 4958826 w 12191378"/>
                <a:gd name="connsiteY1512" fmla="*/ 2264407 h 2732947"/>
                <a:gd name="connsiteX1513" fmla="*/ 4947019 w 12191378"/>
                <a:gd name="connsiteY1513" fmla="*/ 2609287 h 2732947"/>
                <a:gd name="connsiteX1514" fmla="*/ 4925270 w 12191378"/>
                <a:gd name="connsiteY1514" fmla="*/ 2609287 h 2732947"/>
                <a:gd name="connsiteX1515" fmla="*/ 4908492 w 12191378"/>
                <a:gd name="connsiteY1515" fmla="*/ 2236443 h 2732947"/>
                <a:gd name="connsiteX1516" fmla="*/ 4958826 w 12191378"/>
                <a:gd name="connsiteY1516" fmla="*/ 2264407 h 2732947"/>
                <a:gd name="connsiteX1517" fmla="*/ 4901035 w 12191378"/>
                <a:gd name="connsiteY1517" fmla="*/ 2232093 h 2732947"/>
                <a:gd name="connsiteX1518" fmla="*/ 4917813 w 12191378"/>
                <a:gd name="connsiteY1518" fmla="*/ 2609287 h 2732947"/>
                <a:gd name="connsiteX1519" fmla="*/ 4869343 w 12191378"/>
                <a:gd name="connsiteY1519" fmla="*/ 2609287 h 2732947"/>
                <a:gd name="connsiteX1520" fmla="*/ 4884257 w 12191378"/>
                <a:gd name="connsiteY1520" fmla="*/ 2222772 h 2732947"/>
                <a:gd name="connsiteX1521" fmla="*/ 4901035 w 12191378"/>
                <a:gd name="connsiteY1521" fmla="*/ 2232093 h 2732947"/>
                <a:gd name="connsiteX1522" fmla="*/ 4876800 w 12191378"/>
                <a:gd name="connsiteY1522" fmla="*/ 2217801 h 2732947"/>
                <a:gd name="connsiteX1523" fmla="*/ 4861887 w 12191378"/>
                <a:gd name="connsiteY1523" fmla="*/ 2608666 h 2732947"/>
                <a:gd name="connsiteX1524" fmla="*/ 4846973 w 12191378"/>
                <a:gd name="connsiteY1524" fmla="*/ 2608666 h 2732947"/>
                <a:gd name="connsiteX1525" fmla="*/ 4829573 w 12191378"/>
                <a:gd name="connsiteY1525" fmla="*/ 2189838 h 2732947"/>
                <a:gd name="connsiteX1526" fmla="*/ 4876800 w 12191378"/>
                <a:gd name="connsiteY1526" fmla="*/ 2217801 h 2732947"/>
                <a:gd name="connsiteX1527" fmla="*/ 4822116 w 12191378"/>
                <a:gd name="connsiteY1527" fmla="*/ 2185488 h 2732947"/>
                <a:gd name="connsiteX1528" fmla="*/ 4839516 w 12191378"/>
                <a:gd name="connsiteY1528" fmla="*/ 2608666 h 2732947"/>
                <a:gd name="connsiteX1529" fmla="*/ 4784211 w 12191378"/>
                <a:gd name="connsiteY1529" fmla="*/ 2608666 h 2732947"/>
                <a:gd name="connsiteX1530" fmla="*/ 4805960 w 12191378"/>
                <a:gd name="connsiteY1530" fmla="*/ 2175545 h 2732947"/>
                <a:gd name="connsiteX1531" fmla="*/ 4822116 w 12191378"/>
                <a:gd name="connsiteY1531" fmla="*/ 2185488 h 2732947"/>
                <a:gd name="connsiteX1532" fmla="*/ 4798503 w 12191378"/>
                <a:gd name="connsiteY1532" fmla="*/ 2171196 h 2732947"/>
                <a:gd name="connsiteX1533" fmla="*/ 4776754 w 12191378"/>
                <a:gd name="connsiteY1533" fmla="*/ 2608666 h 2732947"/>
                <a:gd name="connsiteX1534" fmla="*/ 4764947 w 12191378"/>
                <a:gd name="connsiteY1534" fmla="*/ 2608666 h 2732947"/>
                <a:gd name="connsiteX1535" fmla="*/ 4751276 w 12191378"/>
                <a:gd name="connsiteY1535" fmla="*/ 2141368 h 2732947"/>
                <a:gd name="connsiteX1536" fmla="*/ 4798503 w 12191378"/>
                <a:gd name="connsiteY1536" fmla="*/ 2171196 h 2732947"/>
                <a:gd name="connsiteX1537" fmla="*/ 4743198 w 12191378"/>
                <a:gd name="connsiteY1537" fmla="*/ 2137018 h 2732947"/>
                <a:gd name="connsiteX1538" fmla="*/ 4756869 w 12191378"/>
                <a:gd name="connsiteY1538" fmla="*/ 2608666 h 2732947"/>
                <a:gd name="connsiteX1539" fmla="*/ 4700942 w 12191378"/>
                <a:gd name="connsiteY1539" fmla="*/ 2608666 h 2732947"/>
                <a:gd name="connsiteX1540" fmla="*/ 4728905 w 12191378"/>
                <a:gd name="connsiteY1540" fmla="*/ 2127697 h 2732947"/>
                <a:gd name="connsiteX1541" fmla="*/ 4743198 w 12191378"/>
                <a:gd name="connsiteY1541" fmla="*/ 2137018 h 2732947"/>
                <a:gd name="connsiteX1542" fmla="*/ 4722070 w 12191378"/>
                <a:gd name="connsiteY1542" fmla="*/ 2123347 h 2732947"/>
                <a:gd name="connsiteX1543" fmla="*/ 4694107 w 12191378"/>
                <a:gd name="connsiteY1543" fmla="*/ 2608666 h 2732947"/>
                <a:gd name="connsiteX1544" fmla="*/ 4687893 w 12191378"/>
                <a:gd name="connsiteY1544" fmla="*/ 2608666 h 2732947"/>
                <a:gd name="connsiteX1545" fmla="*/ 4668629 w 12191378"/>
                <a:gd name="connsiteY1545" fmla="*/ 2087927 h 2732947"/>
                <a:gd name="connsiteX1546" fmla="*/ 4722070 w 12191378"/>
                <a:gd name="connsiteY1546" fmla="*/ 2123347 h 2732947"/>
                <a:gd name="connsiteX1547" fmla="*/ 4628237 w 12191378"/>
                <a:gd name="connsiteY1547" fmla="*/ 2061207 h 2732947"/>
                <a:gd name="connsiteX1548" fmla="*/ 4660551 w 12191378"/>
                <a:gd name="connsiteY1548" fmla="*/ 2082956 h 2732947"/>
                <a:gd name="connsiteX1549" fmla="*/ 4680436 w 12191378"/>
                <a:gd name="connsiteY1549" fmla="*/ 2608666 h 2732947"/>
                <a:gd name="connsiteX1550" fmla="*/ 4656201 w 12191378"/>
                <a:gd name="connsiteY1550" fmla="*/ 2608666 h 2732947"/>
                <a:gd name="connsiteX1551" fmla="*/ 4629480 w 12191378"/>
                <a:gd name="connsiteY1551" fmla="*/ 2071149 h 2732947"/>
                <a:gd name="connsiteX1552" fmla="*/ 4628237 w 12191378"/>
                <a:gd name="connsiteY1552" fmla="*/ 2061207 h 2732947"/>
                <a:gd name="connsiteX1553" fmla="*/ 5607575 w 12191378"/>
                <a:gd name="connsiteY1553" fmla="*/ 2719276 h 2732947"/>
                <a:gd name="connsiteX1554" fmla="*/ 4653715 w 12191378"/>
                <a:gd name="connsiteY1554" fmla="*/ 2719276 h 2732947"/>
                <a:gd name="connsiteX1555" fmla="*/ 4655580 w 12191378"/>
                <a:gd name="connsiteY1555" fmla="*/ 2650922 h 2732947"/>
                <a:gd name="connsiteX1556" fmla="*/ 5607575 w 12191378"/>
                <a:gd name="connsiteY1556" fmla="*/ 2650922 h 2732947"/>
                <a:gd name="connsiteX1557" fmla="*/ 5607575 w 12191378"/>
                <a:gd name="connsiteY1557" fmla="*/ 2719276 h 2732947"/>
                <a:gd name="connsiteX1558" fmla="*/ 5623110 w 12191378"/>
                <a:gd name="connsiteY1558" fmla="*/ 2554604 h 2732947"/>
                <a:gd name="connsiteX1559" fmla="*/ 5611924 w 12191378"/>
                <a:gd name="connsiteY1559" fmla="*/ 2554604 h 2732947"/>
                <a:gd name="connsiteX1560" fmla="*/ 5611924 w 12191378"/>
                <a:gd name="connsiteY1560" fmla="*/ 2536583 h 2732947"/>
                <a:gd name="connsiteX1561" fmla="*/ 5623110 w 12191378"/>
                <a:gd name="connsiteY1561" fmla="*/ 2539690 h 2732947"/>
                <a:gd name="connsiteX1562" fmla="*/ 5623110 w 12191378"/>
                <a:gd name="connsiteY1562" fmla="*/ 2554604 h 2732947"/>
                <a:gd name="connsiteX1563" fmla="*/ 5693329 w 12191378"/>
                <a:gd name="connsiteY1563" fmla="*/ 2565789 h 2732947"/>
                <a:gd name="connsiteX1564" fmla="*/ 5677794 w 12191378"/>
                <a:gd name="connsiteY1564" fmla="*/ 2565789 h 2732947"/>
                <a:gd name="connsiteX1565" fmla="*/ 5677794 w 12191378"/>
                <a:gd name="connsiteY1565" fmla="*/ 2552118 h 2732947"/>
                <a:gd name="connsiteX1566" fmla="*/ 5697679 w 12191378"/>
                <a:gd name="connsiteY1566" fmla="*/ 2556468 h 2732947"/>
                <a:gd name="connsiteX1567" fmla="*/ 5693329 w 12191378"/>
                <a:gd name="connsiteY1567" fmla="*/ 2565789 h 273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Lst>
              <a:rect l="l" t="t" r="r" b="b"/>
              <a:pathLst>
                <a:path w="12191378" h="2732947">
                  <a:moveTo>
                    <a:pt x="12191379" y="2696906"/>
                  </a:moveTo>
                  <a:lnTo>
                    <a:pt x="12191379" y="2665214"/>
                  </a:lnTo>
                  <a:lnTo>
                    <a:pt x="12169630" y="2665214"/>
                  </a:lnTo>
                  <a:lnTo>
                    <a:pt x="12169630" y="2661485"/>
                  </a:lnTo>
                  <a:lnTo>
                    <a:pt x="12160308" y="2661485"/>
                  </a:lnTo>
                  <a:lnTo>
                    <a:pt x="12146637" y="2651543"/>
                  </a:lnTo>
                  <a:lnTo>
                    <a:pt x="12146637" y="2588160"/>
                  </a:lnTo>
                  <a:lnTo>
                    <a:pt x="12149744" y="2588160"/>
                  </a:lnTo>
                  <a:lnTo>
                    <a:pt x="12149744" y="2582567"/>
                  </a:lnTo>
                  <a:lnTo>
                    <a:pt x="12136695" y="2582567"/>
                  </a:lnTo>
                  <a:lnTo>
                    <a:pt x="12136695" y="2558332"/>
                  </a:lnTo>
                  <a:lnTo>
                    <a:pt x="12136695" y="2497434"/>
                  </a:lnTo>
                  <a:lnTo>
                    <a:pt x="12132966" y="2497434"/>
                  </a:lnTo>
                  <a:lnTo>
                    <a:pt x="12132966" y="2476928"/>
                  </a:lnTo>
                  <a:lnTo>
                    <a:pt x="12110596" y="2479413"/>
                  </a:lnTo>
                  <a:lnTo>
                    <a:pt x="12110596" y="2468228"/>
                  </a:lnTo>
                  <a:lnTo>
                    <a:pt x="12106246" y="2468228"/>
                  </a:lnTo>
                  <a:lnTo>
                    <a:pt x="12106246" y="2478170"/>
                  </a:lnTo>
                  <a:lnTo>
                    <a:pt x="12090710" y="2482520"/>
                  </a:lnTo>
                  <a:lnTo>
                    <a:pt x="12090710" y="2496813"/>
                  </a:lnTo>
                  <a:lnTo>
                    <a:pt x="12068961" y="2496813"/>
                  </a:lnTo>
                  <a:lnTo>
                    <a:pt x="12068961" y="2500541"/>
                  </a:lnTo>
                  <a:lnTo>
                    <a:pt x="12059640" y="2503027"/>
                  </a:lnTo>
                  <a:lnTo>
                    <a:pt x="12059640" y="2506134"/>
                  </a:lnTo>
                  <a:lnTo>
                    <a:pt x="12052183" y="2506134"/>
                  </a:lnTo>
                  <a:lnTo>
                    <a:pt x="12052183" y="2530990"/>
                  </a:lnTo>
                  <a:lnTo>
                    <a:pt x="12046591" y="2527262"/>
                  </a:lnTo>
                  <a:lnTo>
                    <a:pt x="12026706" y="2527262"/>
                  </a:lnTo>
                  <a:lnTo>
                    <a:pt x="12026706" y="2615501"/>
                  </a:lnTo>
                  <a:lnTo>
                    <a:pt x="12022356" y="2619230"/>
                  </a:lnTo>
                  <a:lnTo>
                    <a:pt x="12018627" y="2619230"/>
                  </a:lnTo>
                  <a:lnTo>
                    <a:pt x="12018627" y="2578217"/>
                  </a:lnTo>
                  <a:lnTo>
                    <a:pt x="12014278" y="2578217"/>
                  </a:lnTo>
                  <a:lnTo>
                    <a:pt x="12014278" y="2376260"/>
                  </a:lnTo>
                  <a:lnTo>
                    <a:pt x="12017385" y="2376260"/>
                  </a:lnTo>
                  <a:lnTo>
                    <a:pt x="12017385" y="2371289"/>
                  </a:lnTo>
                  <a:lnTo>
                    <a:pt x="12015520" y="2371289"/>
                  </a:lnTo>
                  <a:lnTo>
                    <a:pt x="12015520" y="2365075"/>
                  </a:lnTo>
                  <a:lnTo>
                    <a:pt x="12022978" y="2358860"/>
                  </a:lnTo>
                  <a:lnTo>
                    <a:pt x="12022978" y="2353889"/>
                  </a:lnTo>
                  <a:lnTo>
                    <a:pt x="11990664" y="2353889"/>
                  </a:lnTo>
                  <a:lnTo>
                    <a:pt x="11990664" y="2350161"/>
                  </a:lnTo>
                  <a:lnTo>
                    <a:pt x="11977615" y="2343947"/>
                  </a:lnTo>
                  <a:lnTo>
                    <a:pt x="11972022" y="2343947"/>
                  </a:lnTo>
                  <a:lnTo>
                    <a:pt x="11972022" y="2353268"/>
                  </a:lnTo>
                  <a:lnTo>
                    <a:pt x="11935981" y="2353268"/>
                  </a:lnTo>
                  <a:lnTo>
                    <a:pt x="11935981" y="2360103"/>
                  </a:lnTo>
                  <a:lnTo>
                    <a:pt x="11918581" y="2360103"/>
                  </a:lnTo>
                  <a:lnTo>
                    <a:pt x="11916095" y="2362589"/>
                  </a:lnTo>
                  <a:lnTo>
                    <a:pt x="11917960" y="2362589"/>
                  </a:lnTo>
                  <a:lnTo>
                    <a:pt x="11917960" y="2401116"/>
                  </a:lnTo>
                  <a:lnTo>
                    <a:pt x="11905532" y="2401116"/>
                  </a:lnTo>
                  <a:lnTo>
                    <a:pt x="11905532" y="2421001"/>
                  </a:lnTo>
                  <a:lnTo>
                    <a:pt x="11901803" y="2424108"/>
                  </a:lnTo>
                  <a:lnTo>
                    <a:pt x="11901803" y="2427215"/>
                  </a:lnTo>
                  <a:lnTo>
                    <a:pt x="11905532" y="2427215"/>
                  </a:lnTo>
                  <a:lnTo>
                    <a:pt x="11905532" y="2439643"/>
                  </a:lnTo>
                  <a:lnTo>
                    <a:pt x="11897453" y="2439643"/>
                  </a:lnTo>
                  <a:lnTo>
                    <a:pt x="11897453" y="2444615"/>
                  </a:lnTo>
                  <a:lnTo>
                    <a:pt x="11886889" y="2444615"/>
                  </a:lnTo>
                  <a:lnTo>
                    <a:pt x="11886889" y="2446479"/>
                  </a:lnTo>
                  <a:lnTo>
                    <a:pt x="11870111" y="2446479"/>
                  </a:lnTo>
                  <a:lnTo>
                    <a:pt x="11870111" y="2486249"/>
                  </a:lnTo>
                  <a:lnTo>
                    <a:pt x="11865761" y="2489356"/>
                  </a:lnTo>
                  <a:lnTo>
                    <a:pt x="11865761" y="2546525"/>
                  </a:lnTo>
                  <a:lnTo>
                    <a:pt x="11842148" y="2546525"/>
                  </a:lnTo>
                  <a:lnTo>
                    <a:pt x="11842148" y="2543418"/>
                  </a:lnTo>
                  <a:lnTo>
                    <a:pt x="11848362" y="2543418"/>
                  </a:lnTo>
                  <a:lnTo>
                    <a:pt x="11848362" y="2537204"/>
                  </a:lnTo>
                  <a:lnTo>
                    <a:pt x="11842148" y="2537204"/>
                  </a:lnTo>
                  <a:lnTo>
                    <a:pt x="11842148" y="2533476"/>
                  </a:lnTo>
                  <a:lnTo>
                    <a:pt x="11848362" y="2533476"/>
                  </a:lnTo>
                  <a:lnTo>
                    <a:pt x="11848362" y="2526640"/>
                  </a:lnTo>
                  <a:lnTo>
                    <a:pt x="11842148" y="2526640"/>
                  </a:lnTo>
                  <a:lnTo>
                    <a:pt x="11842148" y="2522912"/>
                  </a:lnTo>
                  <a:lnTo>
                    <a:pt x="11848362" y="2522912"/>
                  </a:lnTo>
                  <a:lnTo>
                    <a:pt x="11848362" y="2516698"/>
                  </a:lnTo>
                  <a:lnTo>
                    <a:pt x="11842148" y="2516698"/>
                  </a:lnTo>
                  <a:lnTo>
                    <a:pt x="11842148" y="2512348"/>
                  </a:lnTo>
                  <a:lnTo>
                    <a:pt x="11848362" y="2512348"/>
                  </a:lnTo>
                  <a:lnTo>
                    <a:pt x="11848362" y="2506134"/>
                  </a:lnTo>
                  <a:lnTo>
                    <a:pt x="11842148" y="2506134"/>
                  </a:lnTo>
                  <a:lnTo>
                    <a:pt x="11842148" y="2502405"/>
                  </a:lnTo>
                  <a:lnTo>
                    <a:pt x="11848362" y="2502405"/>
                  </a:lnTo>
                  <a:lnTo>
                    <a:pt x="11848362" y="2496191"/>
                  </a:lnTo>
                  <a:lnTo>
                    <a:pt x="11842148" y="2496191"/>
                  </a:lnTo>
                  <a:lnTo>
                    <a:pt x="11842148" y="2492463"/>
                  </a:lnTo>
                  <a:lnTo>
                    <a:pt x="11848362" y="2492463"/>
                  </a:lnTo>
                  <a:lnTo>
                    <a:pt x="11848362" y="2486249"/>
                  </a:lnTo>
                  <a:lnTo>
                    <a:pt x="11842148" y="2486249"/>
                  </a:lnTo>
                  <a:lnTo>
                    <a:pt x="11842148" y="2481899"/>
                  </a:lnTo>
                  <a:lnTo>
                    <a:pt x="11848362" y="2481899"/>
                  </a:lnTo>
                  <a:lnTo>
                    <a:pt x="11848362" y="2475685"/>
                  </a:lnTo>
                  <a:lnTo>
                    <a:pt x="11842148" y="2475685"/>
                  </a:lnTo>
                  <a:lnTo>
                    <a:pt x="11842148" y="2471956"/>
                  </a:lnTo>
                  <a:lnTo>
                    <a:pt x="11848362" y="2471956"/>
                  </a:lnTo>
                  <a:lnTo>
                    <a:pt x="11848362" y="2465742"/>
                  </a:lnTo>
                  <a:lnTo>
                    <a:pt x="11842148" y="2465742"/>
                  </a:lnTo>
                  <a:lnTo>
                    <a:pt x="11842148" y="2462014"/>
                  </a:lnTo>
                  <a:lnTo>
                    <a:pt x="11848362" y="2462014"/>
                  </a:lnTo>
                  <a:lnTo>
                    <a:pt x="11848362" y="2455800"/>
                  </a:lnTo>
                  <a:lnTo>
                    <a:pt x="11842148" y="2455800"/>
                  </a:lnTo>
                  <a:lnTo>
                    <a:pt x="11842148" y="2452071"/>
                  </a:lnTo>
                  <a:lnTo>
                    <a:pt x="11848362" y="2452071"/>
                  </a:lnTo>
                  <a:lnTo>
                    <a:pt x="11848362" y="2445236"/>
                  </a:lnTo>
                  <a:lnTo>
                    <a:pt x="11842148" y="2445236"/>
                  </a:lnTo>
                  <a:lnTo>
                    <a:pt x="11842148" y="2441507"/>
                  </a:lnTo>
                  <a:lnTo>
                    <a:pt x="11848362" y="2441507"/>
                  </a:lnTo>
                  <a:lnTo>
                    <a:pt x="11848362" y="2435293"/>
                  </a:lnTo>
                  <a:lnTo>
                    <a:pt x="11842148" y="2435293"/>
                  </a:lnTo>
                  <a:lnTo>
                    <a:pt x="11842148" y="2431565"/>
                  </a:lnTo>
                  <a:lnTo>
                    <a:pt x="11848362" y="2431565"/>
                  </a:lnTo>
                  <a:lnTo>
                    <a:pt x="11848362" y="2425351"/>
                  </a:lnTo>
                  <a:lnTo>
                    <a:pt x="11842148" y="2425351"/>
                  </a:lnTo>
                  <a:lnTo>
                    <a:pt x="11842148" y="2382474"/>
                  </a:lnTo>
                  <a:lnTo>
                    <a:pt x="11850848" y="2382474"/>
                  </a:lnTo>
                  <a:lnTo>
                    <a:pt x="11850848" y="2376881"/>
                  </a:lnTo>
                  <a:lnTo>
                    <a:pt x="11832205" y="2376881"/>
                  </a:lnTo>
                  <a:lnTo>
                    <a:pt x="11832205" y="2355132"/>
                  </a:lnTo>
                  <a:lnTo>
                    <a:pt x="11834691" y="2355132"/>
                  </a:lnTo>
                  <a:lnTo>
                    <a:pt x="11834691" y="2351403"/>
                  </a:lnTo>
                  <a:lnTo>
                    <a:pt x="11832205" y="2351403"/>
                  </a:lnTo>
                  <a:lnTo>
                    <a:pt x="11832205" y="2345189"/>
                  </a:lnTo>
                  <a:lnTo>
                    <a:pt x="11838419" y="2340840"/>
                  </a:lnTo>
                  <a:lnTo>
                    <a:pt x="11838419" y="2335247"/>
                  </a:lnTo>
                  <a:lnTo>
                    <a:pt x="11796785" y="2335247"/>
                  </a:lnTo>
                  <a:lnTo>
                    <a:pt x="11796785" y="2332140"/>
                  </a:lnTo>
                  <a:lnTo>
                    <a:pt x="11798649" y="2332140"/>
                  </a:lnTo>
                  <a:lnTo>
                    <a:pt x="11798649" y="2327790"/>
                  </a:lnTo>
                  <a:lnTo>
                    <a:pt x="11782493" y="2327790"/>
                  </a:lnTo>
                  <a:lnTo>
                    <a:pt x="11782493" y="2321576"/>
                  </a:lnTo>
                  <a:lnTo>
                    <a:pt x="11713517" y="2321576"/>
                  </a:lnTo>
                  <a:lnTo>
                    <a:pt x="11713517" y="2299205"/>
                  </a:lnTo>
                  <a:lnTo>
                    <a:pt x="11688661" y="2299205"/>
                  </a:lnTo>
                  <a:lnTo>
                    <a:pt x="11688661" y="2304177"/>
                  </a:lnTo>
                  <a:lnTo>
                    <a:pt x="11685554" y="2304177"/>
                  </a:lnTo>
                  <a:lnTo>
                    <a:pt x="11685554" y="2259435"/>
                  </a:lnTo>
                  <a:lnTo>
                    <a:pt x="11688661" y="2259435"/>
                  </a:lnTo>
                  <a:lnTo>
                    <a:pt x="11688661" y="2248871"/>
                  </a:lnTo>
                  <a:lnTo>
                    <a:pt x="11652619" y="2248871"/>
                  </a:lnTo>
                  <a:lnTo>
                    <a:pt x="11652619" y="2259435"/>
                  </a:lnTo>
                  <a:lnTo>
                    <a:pt x="11642055" y="2259435"/>
                  </a:lnTo>
                  <a:lnTo>
                    <a:pt x="11642055" y="2253843"/>
                  </a:lnTo>
                  <a:lnTo>
                    <a:pt x="11626520" y="2253843"/>
                  </a:lnTo>
                  <a:lnTo>
                    <a:pt x="11626520" y="2247007"/>
                  </a:lnTo>
                  <a:lnTo>
                    <a:pt x="11628384" y="2247007"/>
                  </a:lnTo>
                  <a:lnTo>
                    <a:pt x="11628384" y="2243279"/>
                  </a:lnTo>
                  <a:lnTo>
                    <a:pt x="11600421" y="2243279"/>
                  </a:lnTo>
                  <a:lnTo>
                    <a:pt x="11600421" y="2217180"/>
                  </a:lnTo>
                  <a:lnTo>
                    <a:pt x="11591100" y="2217180"/>
                  </a:lnTo>
                  <a:lnTo>
                    <a:pt x="11591100" y="2186109"/>
                  </a:lnTo>
                  <a:lnTo>
                    <a:pt x="11589857" y="2186109"/>
                  </a:lnTo>
                  <a:lnTo>
                    <a:pt x="11589857" y="2217180"/>
                  </a:lnTo>
                  <a:lnTo>
                    <a:pt x="11583643" y="2217180"/>
                  </a:lnTo>
                  <a:lnTo>
                    <a:pt x="11583643" y="2250114"/>
                  </a:lnTo>
                  <a:lnTo>
                    <a:pt x="11530202" y="2250114"/>
                  </a:lnTo>
                  <a:lnTo>
                    <a:pt x="11530202" y="2226501"/>
                  </a:lnTo>
                  <a:lnTo>
                    <a:pt x="11522123" y="2226501"/>
                  </a:lnTo>
                  <a:lnTo>
                    <a:pt x="11522123" y="2200402"/>
                  </a:lnTo>
                  <a:lnTo>
                    <a:pt x="11520881" y="2200402"/>
                  </a:lnTo>
                  <a:lnTo>
                    <a:pt x="11520881" y="2226501"/>
                  </a:lnTo>
                  <a:lnTo>
                    <a:pt x="11514045" y="2226501"/>
                  </a:lnTo>
                  <a:lnTo>
                    <a:pt x="11514045" y="2249493"/>
                  </a:lnTo>
                  <a:lnTo>
                    <a:pt x="11482975" y="2249493"/>
                  </a:lnTo>
                  <a:lnTo>
                    <a:pt x="11482975" y="2253221"/>
                  </a:lnTo>
                  <a:lnTo>
                    <a:pt x="11487325" y="2253221"/>
                  </a:lnTo>
                  <a:lnTo>
                    <a:pt x="11487325" y="2258814"/>
                  </a:lnTo>
                  <a:lnTo>
                    <a:pt x="11480489" y="2258814"/>
                  </a:lnTo>
                  <a:lnTo>
                    <a:pt x="11480489" y="2335247"/>
                  </a:lnTo>
                  <a:lnTo>
                    <a:pt x="11468061" y="2335247"/>
                  </a:lnTo>
                  <a:lnTo>
                    <a:pt x="11468061" y="2298584"/>
                  </a:lnTo>
                  <a:lnTo>
                    <a:pt x="11466197" y="2298584"/>
                  </a:lnTo>
                  <a:lnTo>
                    <a:pt x="11466197" y="2334004"/>
                  </a:lnTo>
                  <a:lnTo>
                    <a:pt x="11433884" y="2334004"/>
                  </a:lnTo>
                  <a:lnTo>
                    <a:pt x="11433884" y="2268135"/>
                  </a:lnTo>
                  <a:lnTo>
                    <a:pt x="11374850" y="2268135"/>
                  </a:lnTo>
                  <a:lnTo>
                    <a:pt x="11374850" y="2276835"/>
                  </a:lnTo>
                  <a:lnTo>
                    <a:pt x="11367394" y="2276835"/>
                  </a:lnTo>
                  <a:lnTo>
                    <a:pt x="11367394" y="2270621"/>
                  </a:lnTo>
                  <a:lnTo>
                    <a:pt x="11360557" y="2265649"/>
                  </a:lnTo>
                  <a:lnTo>
                    <a:pt x="11360557" y="2258814"/>
                  </a:lnTo>
                  <a:lnTo>
                    <a:pt x="11328245" y="2258814"/>
                  </a:lnTo>
                  <a:lnTo>
                    <a:pt x="11328245" y="2261921"/>
                  </a:lnTo>
                  <a:lnTo>
                    <a:pt x="11285989" y="2261921"/>
                  </a:lnTo>
                  <a:lnTo>
                    <a:pt x="11285989" y="2245764"/>
                  </a:lnTo>
                  <a:lnTo>
                    <a:pt x="11279153" y="2238929"/>
                  </a:lnTo>
                  <a:lnTo>
                    <a:pt x="11279153" y="2198537"/>
                  </a:lnTo>
                  <a:lnTo>
                    <a:pt x="11277290" y="2198537"/>
                  </a:lnTo>
                  <a:lnTo>
                    <a:pt x="11277290" y="2239550"/>
                  </a:lnTo>
                  <a:lnTo>
                    <a:pt x="11268590" y="2242657"/>
                  </a:lnTo>
                  <a:lnTo>
                    <a:pt x="11268590" y="2266271"/>
                  </a:lnTo>
                  <a:lnTo>
                    <a:pt x="11234412" y="2266271"/>
                  </a:lnTo>
                  <a:lnTo>
                    <a:pt x="11234412" y="2247007"/>
                  </a:lnTo>
                  <a:lnTo>
                    <a:pt x="11226955" y="2247007"/>
                  </a:lnTo>
                  <a:lnTo>
                    <a:pt x="11226955" y="1822586"/>
                  </a:lnTo>
                  <a:lnTo>
                    <a:pt x="11217634" y="1822586"/>
                  </a:lnTo>
                  <a:lnTo>
                    <a:pt x="11203342" y="1831286"/>
                  </a:lnTo>
                  <a:lnTo>
                    <a:pt x="11167921" y="1801458"/>
                  </a:lnTo>
                  <a:lnTo>
                    <a:pt x="11167921" y="1794623"/>
                  </a:lnTo>
                  <a:lnTo>
                    <a:pt x="11161707" y="1794623"/>
                  </a:lnTo>
                  <a:lnTo>
                    <a:pt x="11161707" y="1801458"/>
                  </a:lnTo>
                  <a:lnTo>
                    <a:pt x="10865297" y="1836257"/>
                  </a:lnTo>
                  <a:lnTo>
                    <a:pt x="10865297" y="1844957"/>
                  </a:lnTo>
                  <a:lnTo>
                    <a:pt x="10883939" y="1856764"/>
                  </a:lnTo>
                  <a:lnTo>
                    <a:pt x="10883939" y="1989123"/>
                  </a:lnTo>
                  <a:lnTo>
                    <a:pt x="10862190" y="1989123"/>
                  </a:lnTo>
                  <a:lnTo>
                    <a:pt x="10862190" y="1980424"/>
                  </a:lnTo>
                  <a:lnTo>
                    <a:pt x="10851626" y="1980424"/>
                  </a:lnTo>
                  <a:lnTo>
                    <a:pt x="10832984" y="1980424"/>
                  </a:lnTo>
                  <a:lnTo>
                    <a:pt x="10832984" y="1963646"/>
                  </a:lnTo>
                  <a:lnTo>
                    <a:pt x="10840440" y="1963646"/>
                  </a:lnTo>
                  <a:lnTo>
                    <a:pt x="10840440" y="1958053"/>
                  </a:lnTo>
                  <a:lnTo>
                    <a:pt x="10814342" y="1948732"/>
                  </a:lnTo>
                  <a:lnTo>
                    <a:pt x="10814342" y="1944382"/>
                  </a:lnTo>
                  <a:lnTo>
                    <a:pt x="10811235" y="1944382"/>
                  </a:lnTo>
                  <a:lnTo>
                    <a:pt x="10811235" y="1950596"/>
                  </a:lnTo>
                  <a:lnTo>
                    <a:pt x="10601199" y="1963024"/>
                  </a:lnTo>
                  <a:lnTo>
                    <a:pt x="10601199" y="1957432"/>
                  </a:lnTo>
                  <a:lnTo>
                    <a:pt x="10596227" y="1957432"/>
                  </a:lnTo>
                  <a:lnTo>
                    <a:pt x="10587528" y="1966131"/>
                  </a:lnTo>
                  <a:lnTo>
                    <a:pt x="10587528" y="1974831"/>
                  </a:lnTo>
                  <a:lnTo>
                    <a:pt x="10611141" y="1982909"/>
                  </a:lnTo>
                  <a:lnTo>
                    <a:pt x="10611141" y="1992852"/>
                  </a:lnTo>
                  <a:lnTo>
                    <a:pt x="10600578" y="1992852"/>
                  </a:lnTo>
                  <a:lnTo>
                    <a:pt x="10600578" y="2260678"/>
                  </a:lnTo>
                  <a:lnTo>
                    <a:pt x="10580692" y="2260678"/>
                  </a:lnTo>
                  <a:lnTo>
                    <a:pt x="10580692" y="2296098"/>
                  </a:lnTo>
                  <a:lnTo>
                    <a:pt x="10544651" y="2296098"/>
                  </a:lnTo>
                  <a:lnTo>
                    <a:pt x="10544651" y="2267514"/>
                  </a:lnTo>
                  <a:lnTo>
                    <a:pt x="10538437" y="2267514"/>
                  </a:lnTo>
                  <a:lnTo>
                    <a:pt x="10528494" y="2285534"/>
                  </a:lnTo>
                  <a:lnTo>
                    <a:pt x="10520416" y="2285534"/>
                  </a:lnTo>
                  <a:lnTo>
                    <a:pt x="10520416" y="2291127"/>
                  </a:lnTo>
                  <a:lnTo>
                    <a:pt x="10513581" y="2291127"/>
                  </a:lnTo>
                  <a:lnTo>
                    <a:pt x="10513581" y="2005901"/>
                  </a:lnTo>
                  <a:lnTo>
                    <a:pt x="10511095" y="2003416"/>
                  </a:lnTo>
                  <a:lnTo>
                    <a:pt x="10511095" y="1968617"/>
                  </a:lnTo>
                  <a:lnTo>
                    <a:pt x="10493074" y="1961781"/>
                  </a:lnTo>
                  <a:lnTo>
                    <a:pt x="10493074" y="1957432"/>
                  </a:lnTo>
                  <a:lnTo>
                    <a:pt x="10486239" y="1957432"/>
                  </a:lnTo>
                  <a:lnTo>
                    <a:pt x="10486239" y="1961781"/>
                  </a:lnTo>
                  <a:lnTo>
                    <a:pt x="10454547" y="1954946"/>
                  </a:lnTo>
                  <a:lnTo>
                    <a:pt x="10454547" y="1945003"/>
                  </a:lnTo>
                  <a:lnTo>
                    <a:pt x="10443983" y="1945003"/>
                  </a:lnTo>
                  <a:lnTo>
                    <a:pt x="10443983" y="1955567"/>
                  </a:lnTo>
                  <a:lnTo>
                    <a:pt x="10391163" y="1955567"/>
                  </a:lnTo>
                  <a:lnTo>
                    <a:pt x="10391163" y="1947489"/>
                  </a:lnTo>
                  <a:lnTo>
                    <a:pt x="10385571" y="1947489"/>
                  </a:lnTo>
                  <a:lnTo>
                    <a:pt x="10375007" y="1967374"/>
                  </a:lnTo>
                  <a:lnTo>
                    <a:pt x="10375007" y="1973588"/>
                  </a:lnTo>
                  <a:lnTo>
                    <a:pt x="10386813" y="1982288"/>
                  </a:lnTo>
                  <a:lnTo>
                    <a:pt x="10386813" y="1991609"/>
                  </a:lnTo>
                  <a:lnTo>
                    <a:pt x="10380599" y="1991609"/>
                  </a:lnTo>
                  <a:lnTo>
                    <a:pt x="10380599" y="2018951"/>
                  </a:lnTo>
                  <a:lnTo>
                    <a:pt x="10344557" y="2018951"/>
                  </a:lnTo>
                  <a:lnTo>
                    <a:pt x="10344557" y="2035729"/>
                  </a:lnTo>
                  <a:lnTo>
                    <a:pt x="10328401" y="2035729"/>
                  </a:lnTo>
                  <a:cubicBezTo>
                    <a:pt x="10328401" y="2035729"/>
                    <a:pt x="10328401" y="1931954"/>
                    <a:pt x="10328401" y="1899019"/>
                  </a:cubicBezTo>
                  <a:cubicBezTo>
                    <a:pt x="10328401" y="1866085"/>
                    <a:pt x="10257561" y="1782816"/>
                    <a:pt x="10257561" y="1782816"/>
                  </a:cubicBezTo>
                  <a:lnTo>
                    <a:pt x="10093510" y="1782816"/>
                  </a:lnTo>
                  <a:lnTo>
                    <a:pt x="10093510" y="1877892"/>
                  </a:lnTo>
                  <a:lnTo>
                    <a:pt x="10056225" y="1877892"/>
                  </a:lnTo>
                  <a:lnTo>
                    <a:pt x="10056225" y="1854899"/>
                  </a:lnTo>
                  <a:lnTo>
                    <a:pt x="9973578" y="1854899"/>
                  </a:lnTo>
                  <a:lnTo>
                    <a:pt x="9973578" y="1866085"/>
                  </a:lnTo>
                  <a:lnTo>
                    <a:pt x="9958043" y="1866085"/>
                  </a:lnTo>
                  <a:lnTo>
                    <a:pt x="9951207" y="1872299"/>
                  </a:lnTo>
                  <a:lnTo>
                    <a:pt x="9892795" y="1872299"/>
                  </a:lnTo>
                  <a:lnTo>
                    <a:pt x="9892795" y="1723161"/>
                  </a:lnTo>
                  <a:lnTo>
                    <a:pt x="9884717" y="1723161"/>
                  </a:lnTo>
                  <a:lnTo>
                    <a:pt x="9884717" y="1731861"/>
                  </a:lnTo>
                  <a:lnTo>
                    <a:pt x="9871667" y="1731861"/>
                  </a:lnTo>
                  <a:lnTo>
                    <a:pt x="9871667" y="1703898"/>
                  </a:lnTo>
                  <a:lnTo>
                    <a:pt x="9876017" y="1703898"/>
                  </a:lnTo>
                  <a:lnTo>
                    <a:pt x="9876017" y="1682770"/>
                  </a:lnTo>
                  <a:lnTo>
                    <a:pt x="9862346" y="1682770"/>
                  </a:lnTo>
                  <a:lnTo>
                    <a:pt x="9849918" y="1698305"/>
                  </a:lnTo>
                  <a:lnTo>
                    <a:pt x="9799584" y="1698305"/>
                  </a:lnTo>
                  <a:lnTo>
                    <a:pt x="9799584" y="1690227"/>
                  </a:lnTo>
                  <a:lnTo>
                    <a:pt x="9757328" y="1690227"/>
                  </a:lnTo>
                  <a:lnTo>
                    <a:pt x="9739308" y="1710112"/>
                  </a:lnTo>
                  <a:lnTo>
                    <a:pt x="9723773" y="2099734"/>
                  </a:lnTo>
                  <a:lnTo>
                    <a:pt x="9688973" y="2099734"/>
                  </a:lnTo>
                  <a:lnTo>
                    <a:pt x="9688973" y="2033865"/>
                  </a:lnTo>
                  <a:lnTo>
                    <a:pt x="9682759" y="2028272"/>
                  </a:lnTo>
                  <a:lnTo>
                    <a:pt x="9682759" y="2021436"/>
                  </a:lnTo>
                  <a:lnTo>
                    <a:pt x="9677167" y="2021436"/>
                  </a:lnTo>
                  <a:lnTo>
                    <a:pt x="9677167" y="2028272"/>
                  </a:lnTo>
                  <a:lnTo>
                    <a:pt x="9669089" y="2028272"/>
                  </a:lnTo>
                  <a:lnTo>
                    <a:pt x="9669089" y="2004658"/>
                  </a:lnTo>
                  <a:lnTo>
                    <a:pt x="9663496" y="1998444"/>
                  </a:lnTo>
                  <a:lnTo>
                    <a:pt x="9656661" y="1998444"/>
                  </a:lnTo>
                  <a:lnTo>
                    <a:pt x="9656661" y="1984152"/>
                  </a:lnTo>
                  <a:lnTo>
                    <a:pt x="9652311" y="1984152"/>
                  </a:lnTo>
                  <a:lnTo>
                    <a:pt x="9652311" y="1997823"/>
                  </a:lnTo>
                  <a:lnTo>
                    <a:pt x="9619997" y="1997823"/>
                  </a:lnTo>
                  <a:lnTo>
                    <a:pt x="9609434" y="1990987"/>
                  </a:lnTo>
                  <a:lnTo>
                    <a:pt x="9609434" y="1986016"/>
                  </a:lnTo>
                  <a:lnTo>
                    <a:pt x="9601355" y="1986016"/>
                  </a:lnTo>
                  <a:lnTo>
                    <a:pt x="9601355" y="1935061"/>
                  </a:lnTo>
                  <a:lnTo>
                    <a:pt x="9568421" y="1935061"/>
                  </a:lnTo>
                  <a:lnTo>
                    <a:pt x="9568421" y="1879134"/>
                  </a:lnTo>
                  <a:lnTo>
                    <a:pt x="9554128" y="1879134"/>
                  </a:lnTo>
                  <a:lnTo>
                    <a:pt x="9554128" y="1823829"/>
                  </a:lnTo>
                  <a:lnTo>
                    <a:pt x="9547914" y="1823829"/>
                  </a:lnTo>
                  <a:lnTo>
                    <a:pt x="9547914" y="1827558"/>
                  </a:lnTo>
                  <a:lnTo>
                    <a:pt x="9525544" y="1827558"/>
                  </a:lnTo>
                  <a:lnTo>
                    <a:pt x="9525544" y="1789652"/>
                  </a:lnTo>
                  <a:lnTo>
                    <a:pt x="9528030" y="1787166"/>
                  </a:lnTo>
                  <a:lnTo>
                    <a:pt x="9528030" y="1777224"/>
                  </a:lnTo>
                  <a:lnTo>
                    <a:pt x="9523679" y="1774117"/>
                  </a:lnTo>
                  <a:lnTo>
                    <a:pt x="9523679" y="1769767"/>
                  </a:lnTo>
                  <a:lnTo>
                    <a:pt x="9520572" y="1766038"/>
                  </a:lnTo>
                  <a:lnTo>
                    <a:pt x="9520572" y="1659156"/>
                  </a:lnTo>
                  <a:lnTo>
                    <a:pt x="9518087" y="1655428"/>
                  </a:lnTo>
                  <a:lnTo>
                    <a:pt x="9515602" y="1659156"/>
                  </a:lnTo>
                  <a:lnTo>
                    <a:pt x="9515602" y="1765417"/>
                  </a:lnTo>
                  <a:lnTo>
                    <a:pt x="9512494" y="1769145"/>
                  </a:lnTo>
                  <a:lnTo>
                    <a:pt x="9512494" y="1773495"/>
                  </a:lnTo>
                  <a:lnTo>
                    <a:pt x="9508144" y="1776602"/>
                  </a:lnTo>
                  <a:lnTo>
                    <a:pt x="9508144" y="1786545"/>
                  </a:lnTo>
                  <a:lnTo>
                    <a:pt x="9510630" y="1789030"/>
                  </a:lnTo>
                  <a:lnTo>
                    <a:pt x="9510630" y="1826936"/>
                  </a:lnTo>
                  <a:lnTo>
                    <a:pt x="9488259" y="1826936"/>
                  </a:lnTo>
                  <a:lnTo>
                    <a:pt x="9488259" y="1823208"/>
                  </a:lnTo>
                  <a:lnTo>
                    <a:pt x="9482045" y="1823208"/>
                  </a:lnTo>
                  <a:lnTo>
                    <a:pt x="9482045" y="1878513"/>
                  </a:lnTo>
                  <a:lnTo>
                    <a:pt x="9467753" y="1878513"/>
                  </a:lnTo>
                  <a:lnTo>
                    <a:pt x="9467753" y="1934439"/>
                  </a:lnTo>
                  <a:lnTo>
                    <a:pt x="9434819" y="1934439"/>
                  </a:lnTo>
                  <a:lnTo>
                    <a:pt x="9434819" y="2033865"/>
                  </a:lnTo>
                  <a:lnTo>
                    <a:pt x="9432954" y="2035729"/>
                  </a:lnTo>
                  <a:lnTo>
                    <a:pt x="9432954" y="2085441"/>
                  </a:lnTo>
                  <a:lnTo>
                    <a:pt x="9406233" y="2085441"/>
                  </a:lnTo>
                  <a:lnTo>
                    <a:pt x="9406233" y="2103462"/>
                  </a:lnTo>
                  <a:lnTo>
                    <a:pt x="9367706" y="2103462"/>
                  </a:lnTo>
                  <a:lnTo>
                    <a:pt x="9367706" y="2082956"/>
                  </a:lnTo>
                  <a:lnTo>
                    <a:pt x="9347822" y="2071770"/>
                  </a:lnTo>
                  <a:lnTo>
                    <a:pt x="9347822" y="2067421"/>
                  </a:lnTo>
                  <a:lnTo>
                    <a:pt x="9337257" y="2058100"/>
                  </a:lnTo>
                  <a:lnTo>
                    <a:pt x="9337257" y="2043186"/>
                  </a:lnTo>
                  <a:lnTo>
                    <a:pt x="9332287" y="2043186"/>
                  </a:lnTo>
                  <a:lnTo>
                    <a:pt x="9332287" y="2088548"/>
                  </a:lnTo>
                  <a:lnTo>
                    <a:pt x="9314266" y="2107812"/>
                  </a:lnTo>
                  <a:lnTo>
                    <a:pt x="9314266" y="2121483"/>
                  </a:lnTo>
                  <a:lnTo>
                    <a:pt x="9304944" y="2121483"/>
                  </a:lnTo>
                  <a:lnTo>
                    <a:pt x="9304944" y="2069906"/>
                  </a:lnTo>
                  <a:lnTo>
                    <a:pt x="9299973" y="2069906"/>
                  </a:lnTo>
                  <a:lnTo>
                    <a:pt x="9276981" y="2056857"/>
                  </a:lnTo>
                  <a:cubicBezTo>
                    <a:pt x="9276981" y="2056857"/>
                    <a:pt x="9276981" y="1890320"/>
                    <a:pt x="9276981" y="1869813"/>
                  </a:cubicBezTo>
                  <a:cubicBezTo>
                    <a:pt x="9276981" y="1849307"/>
                    <a:pt x="9249639" y="1797730"/>
                    <a:pt x="9171963" y="1797730"/>
                  </a:cubicBezTo>
                  <a:cubicBezTo>
                    <a:pt x="9094287" y="1797730"/>
                    <a:pt x="9078131" y="1864221"/>
                    <a:pt x="9078131" y="1880377"/>
                  </a:cubicBezTo>
                  <a:cubicBezTo>
                    <a:pt x="9078131" y="1896534"/>
                    <a:pt x="9078131" y="2036350"/>
                    <a:pt x="9078131" y="2036350"/>
                  </a:cubicBezTo>
                  <a:lnTo>
                    <a:pt x="9058246" y="2051264"/>
                  </a:lnTo>
                  <a:lnTo>
                    <a:pt x="9037118" y="2051264"/>
                  </a:lnTo>
                  <a:lnTo>
                    <a:pt x="9030282" y="2056857"/>
                  </a:lnTo>
                  <a:lnTo>
                    <a:pt x="9030282" y="2061207"/>
                  </a:lnTo>
                  <a:lnTo>
                    <a:pt x="9021583" y="2061207"/>
                  </a:lnTo>
                  <a:lnTo>
                    <a:pt x="9021583" y="1973588"/>
                  </a:lnTo>
                  <a:lnTo>
                    <a:pt x="8998591" y="1973588"/>
                  </a:lnTo>
                  <a:lnTo>
                    <a:pt x="8998591" y="1910826"/>
                  </a:lnTo>
                  <a:lnTo>
                    <a:pt x="8996727" y="1910826"/>
                  </a:lnTo>
                  <a:lnTo>
                    <a:pt x="8996727" y="1972967"/>
                  </a:lnTo>
                  <a:lnTo>
                    <a:pt x="8902894" y="1972967"/>
                  </a:lnTo>
                  <a:lnTo>
                    <a:pt x="8892330" y="1986638"/>
                  </a:lnTo>
                  <a:lnTo>
                    <a:pt x="8851939" y="1986638"/>
                  </a:lnTo>
                  <a:lnTo>
                    <a:pt x="8851939" y="1981666"/>
                  </a:lnTo>
                  <a:lnTo>
                    <a:pt x="8842618" y="1981666"/>
                  </a:lnTo>
                  <a:lnTo>
                    <a:pt x="8842618" y="1994716"/>
                  </a:lnTo>
                  <a:lnTo>
                    <a:pt x="8771156" y="1994716"/>
                  </a:lnTo>
                  <a:lnTo>
                    <a:pt x="8771156" y="2000930"/>
                  </a:lnTo>
                  <a:lnTo>
                    <a:pt x="8753135" y="2000930"/>
                  </a:lnTo>
                  <a:lnTo>
                    <a:pt x="8753135" y="1982909"/>
                  </a:lnTo>
                  <a:lnTo>
                    <a:pt x="8737600" y="1977317"/>
                  </a:lnTo>
                  <a:lnTo>
                    <a:pt x="8737600" y="1957432"/>
                  </a:lnTo>
                  <a:lnTo>
                    <a:pt x="8687266" y="1957432"/>
                  </a:lnTo>
                  <a:lnTo>
                    <a:pt x="8687266" y="1964267"/>
                  </a:lnTo>
                  <a:lnTo>
                    <a:pt x="8658681" y="1964267"/>
                  </a:lnTo>
                  <a:lnTo>
                    <a:pt x="8658681" y="1954325"/>
                  </a:lnTo>
                  <a:lnTo>
                    <a:pt x="8625125" y="1954325"/>
                  </a:lnTo>
                  <a:lnTo>
                    <a:pt x="8620776" y="1945003"/>
                  </a:lnTo>
                  <a:lnTo>
                    <a:pt x="8592813" y="1945003"/>
                  </a:lnTo>
                  <a:lnTo>
                    <a:pt x="8592813" y="1954325"/>
                  </a:lnTo>
                  <a:lnTo>
                    <a:pt x="8569820" y="1954325"/>
                  </a:lnTo>
                  <a:lnTo>
                    <a:pt x="8569820" y="1946868"/>
                  </a:lnTo>
                  <a:lnTo>
                    <a:pt x="8544964" y="1946868"/>
                  </a:lnTo>
                  <a:lnTo>
                    <a:pt x="8544964" y="1938789"/>
                  </a:lnTo>
                  <a:lnTo>
                    <a:pt x="8551799" y="1938789"/>
                  </a:lnTo>
                  <a:lnTo>
                    <a:pt x="8551799" y="1933818"/>
                  </a:lnTo>
                  <a:lnTo>
                    <a:pt x="8535021" y="1905855"/>
                  </a:lnTo>
                  <a:lnTo>
                    <a:pt x="8508301" y="1905855"/>
                  </a:lnTo>
                  <a:lnTo>
                    <a:pt x="8508301" y="1892805"/>
                  </a:lnTo>
                  <a:lnTo>
                    <a:pt x="8512651" y="1892805"/>
                  </a:lnTo>
                  <a:lnTo>
                    <a:pt x="8512651" y="1887213"/>
                  </a:lnTo>
                  <a:lnTo>
                    <a:pt x="8490902" y="1887213"/>
                  </a:lnTo>
                  <a:lnTo>
                    <a:pt x="8490902" y="1831907"/>
                  </a:lnTo>
                  <a:lnTo>
                    <a:pt x="8436839" y="1831907"/>
                  </a:lnTo>
                  <a:lnTo>
                    <a:pt x="8436839" y="1837500"/>
                  </a:lnTo>
                  <a:lnTo>
                    <a:pt x="8186413" y="1837500"/>
                  </a:lnTo>
                  <a:lnTo>
                    <a:pt x="8186413" y="1949353"/>
                  </a:lnTo>
                  <a:lnTo>
                    <a:pt x="8169634" y="1949353"/>
                  </a:lnTo>
                  <a:lnTo>
                    <a:pt x="8165906" y="1943761"/>
                  </a:lnTo>
                  <a:lnTo>
                    <a:pt x="8165906" y="1880999"/>
                  </a:lnTo>
                  <a:lnTo>
                    <a:pt x="8150371" y="1880999"/>
                  </a:lnTo>
                  <a:lnTo>
                    <a:pt x="8150371" y="1860492"/>
                  </a:lnTo>
                  <a:lnTo>
                    <a:pt x="8142914" y="1855521"/>
                  </a:lnTo>
                  <a:lnTo>
                    <a:pt x="8142914" y="1835636"/>
                  </a:lnTo>
                  <a:lnTo>
                    <a:pt x="8147264" y="1835636"/>
                  </a:lnTo>
                  <a:lnTo>
                    <a:pt x="8147264" y="1814508"/>
                  </a:lnTo>
                  <a:lnTo>
                    <a:pt x="8016147" y="1814508"/>
                  </a:lnTo>
                  <a:lnTo>
                    <a:pt x="8016147" y="1841228"/>
                  </a:lnTo>
                  <a:lnTo>
                    <a:pt x="8021740" y="1841228"/>
                  </a:lnTo>
                  <a:lnTo>
                    <a:pt x="8021740" y="1854899"/>
                  </a:lnTo>
                  <a:lnTo>
                    <a:pt x="8013040" y="1860492"/>
                  </a:lnTo>
                  <a:lnTo>
                    <a:pt x="8005583" y="1860492"/>
                  </a:lnTo>
                  <a:lnTo>
                    <a:pt x="8005583" y="1918904"/>
                  </a:lnTo>
                  <a:lnTo>
                    <a:pt x="7980727" y="1926361"/>
                  </a:lnTo>
                  <a:lnTo>
                    <a:pt x="7980727" y="1973588"/>
                  </a:lnTo>
                  <a:lnTo>
                    <a:pt x="7956492" y="1975452"/>
                  </a:lnTo>
                  <a:lnTo>
                    <a:pt x="7956492" y="2053128"/>
                  </a:lnTo>
                  <a:lnTo>
                    <a:pt x="7953385" y="2057478"/>
                  </a:lnTo>
                  <a:lnTo>
                    <a:pt x="7953385" y="2117754"/>
                  </a:lnTo>
                  <a:lnTo>
                    <a:pt x="7947171" y="2117754"/>
                  </a:lnTo>
                  <a:lnTo>
                    <a:pt x="7947171" y="2102219"/>
                  </a:lnTo>
                  <a:lnTo>
                    <a:pt x="7940336" y="2102219"/>
                  </a:lnTo>
                  <a:lnTo>
                    <a:pt x="7940336" y="2092898"/>
                  </a:lnTo>
                  <a:lnTo>
                    <a:pt x="7926664" y="2092898"/>
                  </a:lnTo>
                  <a:lnTo>
                    <a:pt x="7926664" y="2039457"/>
                  </a:lnTo>
                  <a:lnTo>
                    <a:pt x="7921072" y="2039457"/>
                  </a:lnTo>
                  <a:lnTo>
                    <a:pt x="7921072" y="2027650"/>
                  </a:lnTo>
                  <a:lnTo>
                    <a:pt x="7888759" y="2027650"/>
                  </a:lnTo>
                  <a:lnTo>
                    <a:pt x="7888759" y="2019572"/>
                  </a:lnTo>
                  <a:lnTo>
                    <a:pt x="7878816" y="2003416"/>
                  </a:lnTo>
                  <a:lnTo>
                    <a:pt x="7803626" y="2003416"/>
                  </a:lnTo>
                  <a:lnTo>
                    <a:pt x="7803626" y="2023301"/>
                  </a:lnTo>
                  <a:lnTo>
                    <a:pt x="7760749" y="2023301"/>
                  </a:lnTo>
                  <a:lnTo>
                    <a:pt x="7760749" y="2004658"/>
                  </a:lnTo>
                  <a:lnTo>
                    <a:pt x="7743349" y="2004658"/>
                  </a:lnTo>
                  <a:lnTo>
                    <a:pt x="7731542" y="2018329"/>
                  </a:lnTo>
                  <a:lnTo>
                    <a:pt x="7731542" y="2087927"/>
                  </a:lnTo>
                  <a:lnTo>
                    <a:pt x="7716007" y="2087927"/>
                  </a:lnTo>
                  <a:lnTo>
                    <a:pt x="7702337" y="2102841"/>
                  </a:lnTo>
                  <a:lnTo>
                    <a:pt x="7702337" y="2179895"/>
                  </a:lnTo>
                  <a:lnTo>
                    <a:pt x="7637710" y="2179895"/>
                  </a:lnTo>
                  <a:lnTo>
                    <a:pt x="7637710" y="2169331"/>
                  </a:lnTo>
                  <a:lnTo>
                    <a:pt x="7629632" y="2169331"/>
                  </a:lnTo>
                  <a:lnTo>
                    <a:pt x="7629632" y="2174924"/>
                  </a:lnTo>
                  <a:lnTo>
                    <a:pt x="7608504" y="2174924"/>
                  </a:lnTo>
                  <a:lnTo>
                    <a:pt x="7608504" y="2235822"/>
                  </a:lnTo>
                  <a:lnTo>
                    <a:pt x="7589241" y="2235822"/>
                  </a:lnTo>
                  <a:lnTo>
                    <a:pt x="7589241" y="2264407"/>
                  </a:lnTo>
                  <a:lnTo>
                    <a:pt x="7578055" y="2264407"/>
                  </a:lnTo>
                  <a:lnTo>
                    <a:pt x="7578055" y="2269999"/>
                  </a:lnTo>
                  <a:lnTo>
                    <a:pt x="7547606" y="2269999"/>
                  </a:lnTo>
                  <a:lnTo>
                    <a:pt x="7547606" y="2340218"/>
                  </a:lnTo>
                  <a:cubicBezTo>
                    <a:pt x="7547606" y="2340218"/>
                    <a:pt x="7528964" y="2328412"/>
                    <a:pt x="7508458" y="2319712"/>
                  </a:cubicBezTo>
                  <a:cubicBezTo>
                    <a:pt x="7487951" y="2311012"/>
                    <a:pt x="7453774" y="2308526"/>
                    <a:pt x="7453774" y="2308526"/>
                  </a:cubicBezTo>
                  <a:lnTo>
                    <a:pt x="7453774" y="2388066"/>
                  </a:lnTo>
                  <a:lnTo>
                    <a:pt x="7429539" y="2388066"/>
                  </a:lnTo>
                  <a:lnTo>
                    <a:pt x="7429539" y="953238"/>
                  </a:lnTo>
                  <a:lnTo>
                    <a:pt x="7394119" y="940189"/>
                  </a:lnTo>
                  <a:lnTo>
                    <a:pt x="7394119" y="723939"/>
                  </a:lnTo>
                  <a:lnTo>
                    <a:pt x="7344407" y="723939"/>
                  </a:lnTo>
                  <a:lnTo>
                    <a:pt x="7179112" y="650613"/>
                  </a:lnTo>
                  <a:lnTo>
                    <a:pt x="7164820" y="650613"/>
                  </a:lnTo>
                  <a:lnTo>
                    <a:pt x="7164820" y="658070"/>
                  </a:lnTo>
                  <a:lnTo>
                    <a:pt x="7161092" y="658070"/>
                  </a:lnTo>
                  <a:lnTo>
                    <a:pt x="7164820" y="1342239"/>
                  </a:lnTo>
                  <a:lnTo>
                    <a:pt x="7160470" y="1342239"/>
                  </a:lnTo>
                  <a:lnTo>
                    <a:pt x="7159848" y="1861735"/>
                  </a:lnTo>
                  <a:lnTo>
                    <a:pt x="7130642" y="1861735"/>
                  </a:lnTo>
                  <a:lnTo>
                    <a:pt x="7130642" y="1848064"/>
                  </a:lnTo>
                  <a:lnTo>
                    <a:pt x="7116972" y="1848064"/>
                  </a:lnTo>
                  <a:lnTo>
                    <a:pt x="7116972" y="1841850"/>
                  </a:lnTo>
                  <a:lnTo>
                    <a:pt x="7088386" y="1841850"/>
                  </a:lnTo>
                  <a:lnTo>
                    <a:pt x="7088386" y="1851792"/>
                  </a:lnTo>
                  <a:lnTo>
                    <a:pt x="7056695" y="1851792"/>
                  </a:lnTo>
                  <a:lnTo>
                    <a:pt x="7056695" y="1861735"/>
                  </a:lnTo>
                  <a:lnTo>
                    <a:pt x="7006361" y="1861735"/>
                  </a:lnTo>
                  <a:cubicBezTo>
                    <a:pt x="7006361" y="1861735"/>
                    <a:pt x="6959134" y="1994095"/>
                    <a:pt x="6959134" y="2059342"/>
                  </a:cubicBezTo>
                  <a:cubicBezTo>
                    <a:pt x="6959134" y="2125211"/>
                    <a:pt x="6959134" y="2169331"/>
                    <a:pt x="6959134" y="2169331"/>
                  </a:cubicBezTo>
                  <a:lnTo>
                    <a:pt x="6950435" y="2169331"/>
                  </a:lnTo>
                  <a:lnTo>
                    <a:pt x="6950435" y="2222772"/>
                  </a:lnTo>
                  <a:lnTo>
                    <a:pt x="6921850" y="2222772"/>
                  </a:lnTo>
                  <a:lnTo>
                    <a:pt x="6921850" y="2209101"/>
                  </a:lnTo>
                  <a:lnTo>
                    <a:pt x="6890780" y="2209101"/>
                  </a:lnTo>
                  <a:lnTo>
                    <a:pt x="6890780" y="2202266"/>
                  </a:lnTo>
                  <a:lnTo>
                    <a:pt x="6883944" y="2202266"/>
                  </a:lnTo>
                  <a:lnTo>
                    <a:pt x="6883944" y="1883484"/>
                  </a:lnTo>
                  <a:lnTo>
                    <a:pt x="6875866" y="1883484"/>
                  </a:lnTo>
                  <a:lnTo>
                    <a:pt x="6875866" y="1846200"/>
                  </a:lnTo>
                  <a:lnTo>
                    <a:pt x="6879594" y="1846200"/>
                  </a:lnTo>
                  <a:lnTo>
                    <a:pt x="6879594" y="1505669"/>
                  </a:lnTo>
                  <a:lnTo>
                    <a:pt x="6862816" y="1505669"/>
                  </a:lnTo>
                  <a:lnTo>
                    <a:pt x="6862816" y="1495105"/>
                  </a:lnTo>
                  <a:lnTo>
                    <a:pt x="6878973" y="1491998"/>
                  </a:lnTo>
                  <a:lnTo>
                    <a:pt x="6878973" y="1481434"/>
                  </a:lnTo>
                  <a:lnTo>
                    <a:pt x="6862816" y="1481434"/>
                  </a:lnTo>
                  <a:lnTo>
                    <a:pt x="6862816" y="1470870"/>
                  </a:lnTo>
                  <a:lnTo>
                    <a:pt x="6867787" y="1470870"/>
                  </a:lnTo>
                  <a:lnTo>
                    <a:pt x="6834853" y="930246"/>
                  </a:lnTo>
                  <a:lnTo>
                    <a:pt x="6834853" y="919682"/>
                  </a:lnTo>
                  <a:lnTo>
                    <a:pt x="6828639" y="919682"/>
                  </a:lnTo>
                  <a:lnTo>
                    <a:pt x="6828639" y="911604"/>
                  </a:lnTo>
                  <a:lnTo>
                    <a:pt x="6833610" y="911604"/>
                  </a:lnTo>
                  <a:lnTo>
                    <a:pt x="6833610" y="902904"/>
                  </a:lnTo>
                  <a:lnTo>
                    <a:pt x="6828639" y="902904"/>
                  </a:lnTo>
                  <a:lnTo>
                    <a:pt x="6828639" y="894826"/>
                  </a:lnTo>
                  <a:lnTo>
                    <a:pt x="6832988" y="894826"/>
                  </a:lnTo>
                  <a:lnTo>
                    <a:pt x="6832988" y="888612"/>
                  </a:lnTo>
                  <a:lnTo>
                    <a:pt x="6828639" y="888612"/>
                  </a:lnTo>
                  <a:lnTo>
                    <a:pt x="6828639" y="883019"/>
                  </a:lnTo>
                  <a:lnTo>
                    <a:pt x="6834853" y="883019"/>
                  </a:lnTo>
                  <a:lnTo>
                    <a:pt x="6834853" y="855056"/>
                  </a:lnTo>
                  <a:lnTo>
                    <a:pt x="6823046" y="841385"/>
                  </a:lnTo>
                  <a:lnTo>
                    <a:pt x="6792597" y="841385"/>
                  </a:lnTo>
                  <a:lnTo>
                    <a:pt x="6792597" y="852570"/>
                  </a:lnTo>
                  <a:lnTo>
                    <a:pt x="6757177" y="852570"/>
                  </a:lnTo>
                  <a:lnTo>
                    <a:pt x="6757177" y="841385"/>
                  </a:lnTo>
                  <a:lnTo>
                    <a:pt x="6737914" y="841385"/>
                  </a:lnTo>
                  <a:lnTo>
                    <a:pt x="6737914" y="848842"/>
                  </a:lnTo>
                  <a:lnTo>
                    <a:pt x="6726107" y="848842"/>
                  </a:lnTo>
                  <a:lnTo>
                    <a:pt x="6726107" y="837656"/>
                  </a:lnTo>
                  <a:lnTo>
                    <a:pt x="6686958" y="837656"/>
                  </a:lnTo>
                  <a:lnTo>
                    <a:pt x="6686958" y="832685"/>
                  </a:lnTo>
                  <a:lnTo>
                    <a:pt x="6671423" y="832685"/>
                  </a:lnTo>
                  <a:lnTo>
                    <a:pt x="6671423" y="840142"/>
                  </a:lnTo>
                  <a:lnTo>
                    <a:pt x="6660859" y="840142"/>
                  </a:lnTo>
                  <a:lnTo>
                    <a:pt x="6636624" y="843871"/>
                  </a:lnTo>
                  <a:lnTo>
                    <a:pt x="6623575" y="843871"/>
                  </a:lnTo>
                  <a:lnTo>
                    <a:pt x="6623575" y="851949"/>
                  </a:lnTo>
                  <a:lnTo>
                    <a:pt x="6619846" y="851949"/>
                  </a:lnTo>
                  <a:lnTo>
                    <a:pt x="6619846" y="886126"/>
                  </a:lnTo>
                  <a:lnTo>
                    <a:pt x="6614875" y="889233"/>
                  </a:lnTo>
                  <a:lnTo>
                    <a:pt x="6614875" y="920304"/>
                  </a:lnTo>
                  <a:lnTo>
                    <a:pt x="6611147" y="922168"/>
                  </a:lnTo>
                  <a:cubicBezTo>
                    <a:pt x="6611147" y="922168"/>
                    <a:pt x="6601204" y="1053906"/>
                    <a:pt x="6597475" y="1177566"/>
                  </a:cubicBezTo>
                  <a:cubicBezTo>
                    <a:pt x="6593747" y="1301226"/>
                    <a:pt x="6590640" y="1469627"/>
                    <a:pt x="6590640" y="1469627"/>
                  </a:cubicBezTo>
                  <a:lnTo>
                    <a:pt x="6596854" y="1469627"/>
                  </a:lnTo>
                  <a:lnTo>
                    <a:pt x="6596854" y="1478327"/>
                  </a:lnTo>
                  <a:lnTo>
                    <a:pt x="6585047" y="1478327"/>
                  </a:lnTo>
                  <a:lnTo>
                    <a:pt x="6580697" y="1482055"/>
                  </a:lnTo>
                  <a:lnTo>
                    <a:pt x="6580697" y="1491376"/>
                  </a:lnTo>
                  <a:lnTo>
                    <a:pt x="6585047" y="1493862"/>
                  </a:lnTo>
                  <a:lnTo>
                    <a:pt x="6593126" y="1493862"/>
                  </a:lnTo>
                  <a:lnTo>
                    <a:pt x="6593126" y="1501940"/>
                  </a:lnTo>
                  <a:lnTo>
                    <a:pt x="6586912" y="1501940"/>
                  </a:lnTo>
                  <a:cubicBezTo>
                    <a:pt x="6586912" y="1501940"/>
                    <a:pt x="6586290" y="1610687"/>
                    <a:pt x="6586290" y="1685877"/>
                  </a:cubicBezTo>
                  <a:cubicBezTo>
                    <a:pt x="6586290" y="1761067"/>
                    <a:pt x="6585669" y="1848064"/>
                    <a:pt x="6585669" y="1848064"/>
                  </a:cubicBezTo>
                  <a:lnTo>
                    <a:pt x="6590019" y="1848064"/>
                  </a:lnTo>
                  <a:lnTo>
                    <a:pt x="6590019" y="1860492"/>
                  </a:lnTo>
                  <a:lnTo>
                    <a:pt x="6580697" y="1860492"/>
                  </a:lnTo>
                  <a:lnTo>
                    <a:pt x="6580697" y="1871677"/>
                  </a:lnTo>
                  <a:lnTo>
                    <a:pt x="6586912" y="1871677"/>
                  </a:lnTo>
                  <a:lnTo>
                    <a:pt x="6586912" y="1882241"/>
                  </a:lnTo>
                  <a:lnTo>
                    <a:pt x="6578833" y="1882241"/>
                  </a:lnTo>
                  <a:lnTo>
                    <a:pt x="6578833" y="2253221"/>
                  </a:lnTo>
                  <a:lnTo>
                    <a:pt x="6517314" y="2253221"/>
                  </a:lnTo>
                  <a:lnTo>
                    <a:pt x="6517314" y="2233336"/>
                  </a:lnTo>
                  <a:lnTo>
                    <a:pt x="6507993" y="2233336"/>
                  </a:lnTo>
                  <a:lnTo>
                    <a:pt x="6501779" y="2239550"/>
                  </a:lnTo>
                  <a:lnTo>
                    <a:pt x="6501779" y="2344568"/>
                  </a:lnTo>
                  <a:lnTo>
                    <a:pt x="6494943" y="2358239"/>
                  </a:lnTo>
                  <a:lnTo>
                    <a:pt x="6494943" y="2403602"/>
                  </a:lnTo>
                  <a:lnTo>
                    <a:pt x="6483758" y="2403602"/>
                  </a:lnTo>
                  <a:lnTo>
                    <a:pt x="6483758" y="2094141"/>
                  </a:lnTo>
                  <a:lnTo>
                    <a:pt x="6474437" y="2094141"/>
                  </a:lnTo>
                  <a:cubicBezTo>
                    <a:pt x="6474437" y="2094141"/>
                    <a:pt x="6479408" y="2030136"/>
                    <a:pt x="6452067" y="2030136"/>
                  </a:cubicBezTo>
                  <a:cubicBezTo>
                    <a:pt x="6432181" y="2030136"/>
                    <a:pt x="6421618" y="2037593"/>
                    <a:pt x="6421618" y="2037593"/>
                  </a:cubicBezTo>
                  <a:lnTo>
                    <a:pt x="6399868" y="2032000"/>
                  </a:lnTo>
                  <a:lnTo>
                    <a:pt x="6399868" y="1974210"/>
                  </a:lnTo>
                  <a:lnTo>
                    <a:pt x="6386197" y="1974210"/>
                  </a:lnTo>
                  <a:lnTo>
                    <a:pt x="6378119" y="1982909"/>
                  </a:lnTo>
                  <a:lnTo>
                    <a:pt x="6361341" y="1964267"/>
                  </a:lnTo>
                  <a:lnTo>
                    <a:pt x="6353263" y="1818236"/>
                  </a:lnTo>
                  <a:lnTo>
                    <a:pt x="6310386" y="1818236"/>
                  </a:lnTo>
                  <a:lnTo>
                    <a:pt x="6310386" y="1777224"/>
                  </a:lnTo>
                  <a:lnTo>
                    <a:pt x="6306036" y="1777224"/>
                  </a:lnTo>
                  <a:lnTo>
                    <a:pt x="6306036" y="1789030"/>
                  </a:lnTo>
                  <a:lnTo>
                    <a:pt x="6296715" y="1789030"/>
                  </a:lnTo>
                  <a:lnTo>
                    <a:pt x="6296715" y="1780952"/>
                  </a:lnTo>
                  <a:lnTo>
                    <a:pt x="6289258" y="1780952"/>
                  </a:lnTo>
                  <a:lnTo>
                    <a:pt x="6289258" y="1787166"/>
                  </a:lnTo>
                  <a:lnTo>
                    <a:pt x="6220903" y="1787166"/>
                  </a:lnTo>
                  <a:lnTo>
                    <a:pt x="6220903" y="1736832"/>
                  </a:lnTo>
                  <a:lnTo>
                    <a:pt x="6214068" y="1736832"/>
                  </a:lnTo>
                  <a:lnTo>
                    <a:pt x="6214068" y="1785302"/>
                  </a:lnTo>
                  <a:lnTo>
                    <a:pt x="6174297" y="1785302"/>
                  </a:lnTo>
                  <a:lnTo>
                    <a:pt x="6174297" y="1777845"/>
                  </a:lnTo>
                  <a:lnTo>
                    <a:pt x="6167462" y="1777845"/>
                  </a:lnTo>
                  <a:lnTo>
                    <a:pt x="6167462" y="1785302"/>
                  </a:lnTo>
                  <a:lnTo>
                    <a:pt x="6140120" y="1793380"/>
                  </a:lnTo>
                  <a:lnTo>
                    <a:pt x="6140120" y="1785302"/>
                  </a:lnTo>
                  <a:lnTo>
                    <a:pt x="6133285" y="1785302"/>
                  </a:lnTo>
                  <a:lnTo>
                    <a:pt x="6133285" y="1818236"/>
                  </a:lnTo>
                  <a:lnTo>
                    <a:pt x="6121478" y="1818236"/>
                  </a:lnTo>
                  <a:lnTo>
                    <a:pt x="6121478" y="1811401"/>
                  </a:lnTo>
                  <a:lnTo>
                    <a:pt x="6085436" y="1831286"/>
                  </a:lnTo>
                  <a:lnTo>
                    <a:pt x="6080465" y="2032000"/>
                  </a:lnTo>
                  <a:lnTo>
                    <a:pt x="6094757" y="2032000"/>
                  </a:lnTo>
                  <a:lnTo>
                    <a:pt x="6094757" y="2040079"/>
                  </a:lnTo>
                  <a:lnTo>
                    <a:pt x="6080465" y="2040079"/>
                  </a:lnTo>
                  <a:lnTo>
                    <a:pt x="6069280" y="2232093"/>
                  </a:lnTo>
                  <a:lnTo>
                    <a:pt x="6082951" y="2232093"/>
                  </a:lnTo>
                  <a:lnTo>
                    <a:pt x="6082951" y="2243279"/>
                  </a:lnTo>
                  <a:lnTo>
                    <a:pt x="6069280" y="2243279"/>
                  </a:lnTo>
                  <a:lnTo>
                    <a:pt x="6069280" y="2476306"/>
                  </a:lnTo>
                  <a:lnTo>
                    <a:pt x="6027646" y="2476306"/>
                  </a:lnTo>
                  <a:lnTo>
                    <a:pt x="6027646" y="2489356"/>
                  </a:lnTo>
                  <a:lnTo>
                    <a:pt x="6022053" y="2489356"/>
                  </a:lnTo>
                  <a:lnTo>
                    <a:pt x="6022053" y="2507998"/>
                  </a:lnTo>
                  <a:lnTo>
                    <a:pt x="6000303" y="2507998"/>
                  </a:lnTo>
                  <a:lnTo>
                    <a:pt x="6000303" y="2061828"/>
                  </a:lnTo>
                  <a:lnTo>
                    <a:pt x="5967991" y="2061828"/>
                  </a:lnTo>
                  <a:lnTo>
                    <a:pt x="5967991" y="2050021"/>
                  </a:lnTo>
                  <a:lnTo>
                    <a:pt x="5958670" y="2050021"/>
                  </a:lnTo>
                  <a:lnTo>
                    <a:pt x="5958670" y="2054992"/>
                  </a:lnTo>
                  <a:lnTo>
                    <a:pt x="5946241" y="2054992"/>
                  </a:lnTo>
                  <a:lnTo>
                    <a:pt x="5946241" y="1970481"/>
                  </a:lnTo>
                  <a:lnTo>
                    <a:pt x="5939406" y="1970481"/>
                  </a:lnTo>
                  <a:lnTo>
                    <a:pt x="5939406" y="1974831"/>
                  </a:lnTo>
                  <a:lnTo>
                    <a:pt x="5927599" y="1974831"/>
                  </a:lnTo>
                  <a:lnTo>
                    <a:pt x="5927599" y="1970481"/>
                  </a:lnTo>
                  <a:lnTo>
                    <a:pt x="5915792" y="1970481"/>
                  </a:lnTo>
                  <a:lnTo>
                    <a:pt x="5915792" y="1981666"/>
                  </a:lnTo>
                  <a:lnTo>
                    <a:pt x="5880372" y="1981666"/>
                  </a:lnTo>
                  <a:cubicBezTo>
                    <a:pt x="5880372" y="1981666"/>
                    <a:pt x="5867323" y="1999066"/>
                    <a:pt x="5853652" y="2072392"/>
                  </a:cubicBezTo>
                  <a:lnTo>
                    <a:pt x="5836874" y="2072392"/>
                  </a:lnTo>
                  <a:lnTo>
                    <a:pt x="5836874" y="2066178"/>
                  </a:lnTo>
                  <a:lnTo>
                    <a:pt x="5828795" y="2066178"/>
                  </a:lnTo>
                  <a:lnTo>
                    <a:pt x="5828795" y="2074256"/>
                  </a:lnTo>
                  <a:lnTo>
                    <a:pt x="5820096" y="2074256"/>
                  </a:lnTo>
                  <a:cubicBezTo>
                    <a:pt x="5820096" y="2074256"/>
                    <a:pt x="5775976" y="2224015"/>
                    <a:pt x="5760441" y="2348296"/>
                  </a:cubicBezTo>
                  <a:cubicBezTo>
                    <a:pt x="5744905" y="2472578"/>
                    <a:pt x="5746770" y="2489356"/>
                    <a:pt x="5746770" y="2489356"/>
                  </a:cubicBezTo>
                  <a:lnTo>
                    <a:pt x="5714456" y="2489356"/>
                  </a:lnTo>
                  <a:lnTo>
                    <a:pt x="5714456" y="2499920"/>
                  </a:lnTo>
                  <a:lnTo>
                    <a:pt x="5700786" y="2499920"/>
                  </a:lnTo>
                  <a:lnTo>
                    <a:pt x="5700786" y="2544040"/>
                  </a:lnTo>
                  <a:cubicBezTo>
                    <a:pt x="5431716" y="2486870"/>
                    <a:pt x="5165754" y="2362589"/>
                    <a:pt x="4980575" y="2261299"/>
                  </a:cubicBezTo>
                  <a:cubicBezTo>
                    <a:pt x="4814038" y="2170574"/>
                    <a:pt x="4684786" y="2084198"/>
                    <a:pt x="4625752" y="2043186"/>
                  </a:cubicBezTo>
                  <a:cubicBezTo>
                    <a:pt x="4608974" y="1895291"/>
                    <a:pt x="4573554" y="1882863"/>
                    <a:pt x="4573554" y="1882863"/>
                  </a:cubicBezTo>
                  <a:lnTo>
                    <a:pt x="4562990" y="1882863"/>
                  </a:lnTo>
                  <a:lnTo>
                    <a:pt x="4561126" y="1882863"/>
                  </a:lnTo>
                  <a:lnTo>
                    <a:pt x="4554912" y="1882863"/>
                  </a:lnTo>
                  <a:cubicBezTo>
                    <a:pt x="4554912" y="1882863"/>
                    <a:pt x="4539376" y="1880377"/>
                    <a:pt x="4522598" y="1936925"/>
                  </a:cubicBezTo>
                  <a:cubicBezTo>
                    <a:pt x="4513899" y="1967374"/>
                    <a:pt x="4507063" y="2010873"/>
                    <a:pt x="4502713" y="2050643"/>
                  </a:cubicBezTo>
                  <a:cubicBezTo>
                    <a:pt x="4439330" y="2094141"/>
                    <a:pt x="4316291" y="2174924"/>
                    <a:pt x="4160939" y="2259435"/>
                  </a:cubicBezTo>
                  <a:cubicBezTo>
                    <a:pt x="3952768" y="2372531"/>
                    <a:pt x="3643929" y="2515455"/>
                    <a:pt x="3343168" y="2559575"/>
                  </a:cubicBezTo>
                  <a:lnTo>
                    <a:pt x="3343168" y="2559575"/>
                  </a:lnTo>
                  <a:lnTo>
                    <a:pt x="3333847" y="2559575"/>
                  </a:lnTo>
                  <a:lnTo>
                    <a:pt x="3333847" y="2518562"/>
                  </a:lnTo>
                  <a:lnTo>
                    <a:pt x="3317069" y="2518562"/>
                  </a:lnTo>
                  <a:lnTo>
                    <a:pt x="3317069" y="2562682"/>
                  </a:lnTo>
                  <a:lnTo>
                    <a:pt x="3282271" y="2562682"/>
                  </a:lnTo>
                  <a:lnTo>
                    <a:pt x="3271707" y="2572003"/>
                  </a:lnTo>
                  <a:lnTo>
                    <a:pt x="3271707" y="2581324"/>
                  </a:lnTo>
                  <a:lnTo>
                    <a:pt x="3241257" y="2581324"/>
                  </a:lnTo>
                  <a:lnTo>
                    <a:pt x="3241257" y="2625444"/>
                  </a:lnTo>
                  <a:lnTo>
                    <a:pt x="3210809" y="2625444"/>
                  </a:lnTo>
                  <a:lnTo>
                    <a:pt x="3210809" y="2569517"/>
                  </a:lnTo>
                  <a:lnTo>
                    <a:pt x="3199002" y="2569517"/>
                  </a:lnTo>
                  <a:lnTo>
                    <a:pt x="3199002" y="2611773"/>
                  </a:lnTo>
                  <a:lnTo>
                    <a:pt x="3169174" y="2611773"/>
                  </a:lnTo>
                  <a:lnTo>
                    <a:pt x="3169174" y="2591888"/>
                  </a:lnTo>
                  <a:lnTo>
                    <a:pt x="3158610" y="2591888"/>
                  </a:lnTo>
                  <a:lnTo>
                    <a:pt x="3158610" y="2569517"/>
                  </a:lnTo>
                  <a:lnTo>
                    <a:pt x="3070992" y="2569517"/>
                  </a:lnTo>
                  <a:lnTo>
                    <a:pt x="3072235" y="2472578"/>
                  </a:lnTo>
                  <a:lnTo>
                    <a:pt x="3034329" y="2472578"/>
                  </a:lnTo>
                  <a:lnTo>
                    <a:pt x="3034329" y="2484385"/>
                  </a:lnTo>
                  <a:lnTo>
                    <a:pt x="3016308" y="2484385"/>
                  </a:lnTo>
                  <a:lnTo>
                    <a:pt x="3016308" y="2460771"/>
                  </a:lnTo>
                  <a:lnTo>
                    <a:pt x="2996423" y="2460771"/>
                  </a:lnTo>
                  <a:lnTo>
                    <a:pt x="2996423" y="2482520"/>
                  </a:lnTo>
                  <a:lnTo>
                    <a:pt x="2891406" y="2482520"/>
                  </a:lnTo>
                  <a:cubicBezTo>
                    <a:pt x="2890784" y="2471335"/>
                    <a:pt x="2889541" y="2460771"/>
                    <a:pt x="2888920" y="2449586"/>
                  </a:cubicBezTo>
                  <a:cubicBezTo>
                    <a:pt x="2870278" y="2204130"/>
                    <a:pt x="2852257" y="2016465"/>
                    <a:pt x="2842314" y="1724404"/>
                  </a:cubicBezTo>
                  <a:cubicBezTo>
                    <a:pt x="2832372" y="1432964"/>
                    <a:pt x="2844800" y="1214229"/>
                    <a:pt x="2860335" y="981201"/>
                  </a:cubicBezTo>
                  <a:cubicBezTo>
                    <a:pt x="2875870" y="748174"/>
                    <a:pt x="2901348" y="648127"/>
                    <a:pt x="2883949" y="629485"/>
                  </a:cubicBezTo>
                  <a:cubicBezTo>
                    <a:pt x="2868414" y="613329"/>
                    <a:pt x="2828644" y="586608"/>
                    <a:pt x="2781417" y="574801"/>
                  </a:cubicBezTo>
                  <a:lnTo>
                    <a:pt x="2777067" y="535653"/>
                  </a:lnTo>
                  <a:lnTo>
                    <a:pt x="2772717" y="535653"/>
                  </a:lnTo>
                  <a:lnTo>
                    <a:pt x="2773960" y="451763"/>
                  </a:lnTo>
                  <a:lnTo>
                    <a:pt x="2776445" y="444927"/>
                  </a:lnTo>
                  <a:lnTo>
                    <a:pt x="2776445" y="431256"/>
                  </a:lnTo>
                  <a:lnTo>
                    <a:pt x="2772717" y="431256"/>
                  </a:lnTo>
                  <a:lnTo>
                    <a:pt x="2772717" y="334938"/>
                  </a:lnTo>
                  <a:lnTo>
                    <a:pt x="2776445" y="334938"/>
                  </a:lnTo>
                  <a:lnTo>
                    <a:pt x="2776445" y="329346"/>
                  </a:lnTo>
                  <a:lnTo>
                    <a:pt x="2770231" y="320025"/>
                  </a:lnTo>
                  <a:lnTo>
                    <a:pt x="2770231" y="250427"/>
                  </a:lnTo>
                  <a:lnTo>
                    <a:pt x="2773338" y="250427"/>
                  </a:lnTo>
                  <a:lnTo>
                    <a:pt x="2773338" y="237377"/>
                  </a:lnTo>
                  <a:lnTo>
                    <a:pt x="2766503" y="237377"/>
                  </a:lnTo>
                  <a:lnTo>
                    <a:pt x="2766503" y="147273"/>
                  </a:lnTo>
                  <a:lnTo>
                    <a:pt x="2770853" y="145409"/>
                  </a:lnTo>
                  <a:lnTo>
                    <a:pt x="2770853" y="128010"/>
                  </a:lnTo>
                  <a:lnTo>
                    <a:pt x="2766503" y="128010"/>
                  </a:lnTo>
                  <a:lnTo>
                    <a:pt x="2766503" y="85754"/>
                  </a:lnTo>
                  <a:lnTo>
                    <a:pt x="2768989" y="83269"/>
                  </a:lnTo>
                  <a:lnTo>
                    <a:pt x="2768989" y="72083"/>
                  </a:lnTo>
                  <a:lnTo>
                    <a:pt x="2765260" y="72083"/>
                  </a:lnTo>
                  <a:lnTo>
                    <a:pt x="2765260" y="46606"/>
                  </a:lnTo>
                  <a:lnTo>
                    <a:pt x="2767124" y="44120"/>
                  </a:lnTo>
                  <a:lnTo>
                    <a:pt x="2767124" y="34177"/>
                  </a:lnTo>
                  <a:lnTo>
                    <a:pt x="2762774" y="31070"/>
                  </a:lnTo>
                  <a:lnTo>
                    <a:pt x="2762774" y="4350"/>
                  </a:lnTo>
                  <a:lnTo>
                    <a:pt x="2759046" y="0"/>
                  </a:lnTo>
                  <a:lnTo>
                    <a:pt x="2755318" y="4350"/>
                  </a:lnTo>
                  <a:lnTo>
                    <a:pt x="2755318" y="31070"/>
                  </a:lnTo>
                  <a:lnTo>
                    <a:pt x="2750968" y="34177"/>
                  </a:lnTo>
                  <a:lnTo>
                    <a:pt x="2750968" y="44120"/>
                  </a:lnTo>
                  <a:lnTo>
                    <a:pt x="2753453" y="46606"/>
                  </a:lnTo>
                  <a:lnTo>
                    <a:pt x="2753453" y="72083"/>
                  </a:lnTo>
                  <a:lnTo>
                    <a:pt x="2749103" y="72083"/>
                  </a:lnTo>
                  <a:lnTo>
                    <a:pt x="2749103" y="83269"/>
                  </a:lnTo>
                  <a:lnTo>
                    <a:pt x="2751589" y="85754"/>
                  </a:lnTo>
                  <a:lnTo>
                    <a:pt x="2751589" y="128010"/>
                  </a:lnTo>
                  <a:lnTo>
                    <a:pt x="2747239" y="128010"/>
                  </a:lnTo>
                  <a:lnTo>
                    <a:pt x="2747239" y="145409"/>
                  </a:lnTo>
                  <a:lnTo>
                    <a:pt x="2751589" y="147273"/>
                  </a:lnTo>
                  <a:lnTo>
                    <a:pt x="2751589" y="237377"/>
                  </a:lnTo>
                  <a:lnTo>
                    <a:pt x="2744754" y="237377"/>
                  </a:lnTo>
                  <a:lnTo>
                    <a:pt x="2744754" y="250427"/>
                  </a:lnTo>
                  <a:lnTo>
                    <a:pt x="2747861" y="250427"/>
                  </a:lnTo>
                  <a:lnTo>
                    <a:pt x="2747861" y="320025"/>
                  </a:lnTo>
                  <a:lnTo>
                    <a:pt x="2741647" y="329346"/>
                  </a:lnTo>
                  <a:lnTo>
                    <a:pt x="2741647" y="334938"/>
                  </a:lnTo>
                  <a:lnTo>
                    <a:pt x="2745375" y="334938"/>
                  </a:lnTo>
                  <a:lnTo>
                    <a:pt x="2745375" y="430014"/>
                  </a:lnTo>
                  <a:lnTo>
                    <a:pt x="2741647" y="430014"/>
                  </a:lnTo>
                  <a:lnTo>
                    <a:pt x="2741647" y="443684"/>
                  </a:lnTo>
                  <a:lnTo>
                    <a:pt x="2744132" y="450520"/>
                  </a:lnTo>
                  <a:lnTo>
                    <a:pt x="2745375" y="534410"/>
                  </a:lnTo>
                  <a:lnTo>
                    <a:pt x="2741025" y="534410"/>
                  </a:lnTo>
                  <a:lnTo>
                    <a:pt x="2737297" y="567344"/>
                  </a:lnTo>
                  <a:cubicBezTo>
                    <a:pt x="2715548" y="565480"/>
                    <a:pt x="2681992" y="564859"/>
                    <a:pt x="2662107" y="572316"/>
                  </a:cubicBezTo>
                  <a:cubicBezTo>
                    <a:pt x="2630415" y="584122"/>
                    <a:pt x="2627308" y="604007"/>
                    <a:pt x="2629172" y="612707"/>
                  </a:cubicBezTo>
                  <a:cubicBezTo>
                    <a:pt x="2630415" y="621407"/>
                    <a:pt x="2658999" y="999844"/>
                    <a:pt x="2661485" y="1221064"/>
                  </a:cubicBezTo>
                  <a:cubicBezTo>
                    <a:pt x="2664592" y="1442907"/>
                    <a:pt x="2652785" y="1771631"/>
                    <a:pt x="2634765" y="1986016"/>
                  </a:cubicBezTo>
                  <a:cubicBezTo>
                    <a:pt x="2626686" y="2079227"/>
                    <a:pt x="2607423" y="2260057"/>
                    <a:pt x="2588159" y="2434672"/>
                  </a:cubicBezTo>
                  <a:lnTo>
                    <a:pt x="2563924" y="2434672"/>
                  </a:lnTo>
                  <a:lnTo>
                    <a:pt x="2563924" y="2438400"/>
                  </a:lnTo>
                  <a:lnTo>
                    <a:pt x="2488734" y="2438400"/>
                  </a:lnTo>
                  <a:lnTo>
                    <a:pt x="2479413" y="2444615"/>
                  </a:lnTo>
                  <a:lnTo>
                    <a:pt x="2479413" y="2537826"/>
                  </a:lnTo>
                  <a:lnTo>
                    <a:pt x="2465742" y="2537826"/>
                  </a:lnTo>
                  <a:lnTo>
                    <a:pt x="2434050" y="2560196"/>
                  </a:lnTo>
                  <a:lnTo>
                    <a:pt x="2410437" y="2560196"/>
                  </a:lnTo>
                  <a:lnTo>
                    <a:pt x="2410437" y="2573246"/>
                  </a:lnTo>
                  <a:lnTo>
                    <a:pt x="2401116" y="2573246"/>
                  </a:lnTo>
                  <a:lnTo>
                    <a:pt x="2401116" y="2567653"/>
                  </a:lnTo>
                  <a:lnTo>
                    <a:pt x="2381231" y="2567653"/>
                  </a:lnTo>
                  <a:lnTo>
                    <a:pt x="2381231" y="2379988"/>
                  </a:lnTo>
                  <a:lnTo>
                    <a:pt x="2378124" y="2379988"/>
                  </a:lnTo>
                  <a:lnTo>
                    <a:pt x="2378124" y="2372531"/>
                  </a:lnTo>
                  <a:lnTo>
                    <a:pt x="2381852" y="2372531"/>
                  </a:lnTo>
                  <a:lnTo>
                    <a:pt x="2381852" y="2358860"/>
                  </a:lnTo>
                  <a:lnTo>
                    <a:pt x="2378124" y="2358860"/>
                  </a:lnTo>
                  <a:lnTo>
                    <a:pt x="2378124" y="2350161"/>
                  </a:lnTo>
                  <a:lnTo>
                    <a:pt x="2297341" y="2350161"/>
                  </a:lnTo>
                  <a:lnTo>
                    <a:pt x="2277456" y="2309769"/>
                  </a:lnTo>
                  <a:lnTo>
                    <a:pt x="2268135" y="2309769"/>
                  </a:lnTo>
                  <a:lnTo>
                    <a:pt x="2268135" y="2329033"/>
                  </a:lnTo>
                  <a:lnTo>
                    <a:pt x="2210344" y="2329033"/>
                  </a:lnTo>
                  <a:lnTo>
                    <a:pt x="2181759" y="2285534"/>
                  </a:lnTo>
                  <a:lnTo>
                    <a:pt x="2172438" y="2285534"/>
                  </a:lnTo>
                  <a:lnTo>
                    <a:pt x="2172438" y="2304177"/>
                  </a:lnTo>
                  <a:lnTo>
                    <a:pt x="2110919" y="2304177"/>
                  </a:lnTo>
                  <a:lnTo>
                    <a:pt x="2110919" y="2313498"/>
                  </a:lnTo>
                  <a:lnTo>
                    <a:pt x="2104083" y="2313498"/>
                  </a:lnTo>
                  <a:lnTo>
                    <a:pt x="2082955" y="2277456"/>
                  </a:lnTo>
                  <a:lnTo>
                    <a:pt x="2082955" y="2259435"/>
                  </a:lnTo>
                  <a:lnTo>
                    <a:pt x="2071770" y="2259435"/>
                  </a:lnTo>
                  <a:lnTo>
                    <a:pt x="2071770" y="2278078"/>
                  </a:lnTo>
                  <a:lnTo>
                    <a:pt x="2021436" y="2312255"/>
                  </a:lnTo>
                  <a:lnTo>
                    <a:pt x="2010872" y="2312255"/>
                  </a:lnTo>
                  <a:lnTo>
                    <a:pt x="2010872" y="2353889"/>
                  </a:lnTo>
                  <a:lnTo>
                    <a:pt x="2004037" y="2353889"/>
                  </a:lnTo>
                  <a:lnTo>
                    <a:pt x="2004037" y="2227744"/>
                  </a:lnTo>
                  <a:lnTo>
                    <a:pt x="2005901" y="2225879"/>
                  </a:lnTo>
                  <a:lnTo>
                    <a:pt x="2005901" y="2218422"/>
                  </a:lnTo>
                  <a:lnTo>
                    <a:pt x="2004037" y="2216558"/>
                  </a:lnTo>
                  <a:lnTo>
                    <a:pt x="2001551" y="2216558"/>
                  </a:lnTo>
                  <a:lnTo>
                    <a:pt x="2001551" y="2196052"/>
                  </a:lnTo>
                  <a:lnTo>
                    <a:pt x="2002794" y="2196052"/>
                  </a:lnTo>
                  <a:lnTo>
                    <a:pt x="2002794" y="2191081"/>
                  </a:lnTo>
                  <a:lnTo>
                    <a:pt x="2001551" y="2191081"/>
                  </a:lnTo>
                  <a:cubicBezTo>
                    <a:pt x="2001551" y="2183002"/>
                    <a:pt x="1991609" y="2179895"/>
                    <a:pt x="1991609" y="2179895"/>
                  </a:cubicBezTo>
                  <a:lnTo>
                    <a:pt x="1991609" y="2177410"/>
                  </a:lnTo>
                  <a:lnTo>
                    <a:pt x="1989123" y="2175545"/>
                  </a:lnTo>
                  <a:lnTo>
                    <a:pt x="1989123" y="2156282"/>
                  </a:lnTo>
                  <a:lnTo>
                    <a:pt x="1986016" y="2153175"/>
                  </a:lnTo>
                  <a:lnTo>
                    <a:pt x="1982909" y="2156282"/>
                  </a:lnTo>
                  <a:lnTo>
                    <a:pt x="1982909" y="2176788"/>
                  </a:lnTo>
                  <a:lnTo>
                    <a:pt x="1980423" y="2178652"/>
                  </a:lnTo>
                  <a:lnTo>
                    <a:pt x="1980423" y="2181138"/>
                  </a:lnTo>
                  <a:cubicBezTo>
                    <a:pt x="1980423" y="2181138"/>
                    <a:pt x="1970481" y="2184245"/>
                    <a:pt x="1970481" y="2192323"/>
                  </a:cubicBezTo>
                  <a:lnTo>
                    <a:pt x="1969859" y="2192323"/>
                  </a:lnTo>
                  <a:lnTo>
                    <a:pt x="1969859" y="2197295"/>
                  </a:lnTo>
                  <a:lnTo>
                    <a:pt x="1971102" y="2197295"/>
                  </a:lnTo>
                  <a:lnTo>
                    <a:pt x="1971102" y="2198537"/>
                  </a:lnTo>
                  <a:lnTo>
                    <a:pt x="1941275" y="2198537"/>
                  </a:lnTo>
                  <a:lnTo>
                    <a:pt x="1941275" y="2204130"/>
                  </a:lnTo>
                  <a:lnTo>
                    <a:pt x="1927604" y="2204130"/>
                  </a:lnTo>
                  <a:lnTo>
                    <a:pt x="1927604" y="2198537"/>
                  </a:lnTo>
                  <a:lnTo>
                    <a:pt x="1924497" y="2198537"/>
                  </a:lnTo>
                  <a:lnTo>
                    <a:pt x="1924497" y="2204130"/>
                  </a:lnTo>
                  <a:lnTo>
                    <a:pt x="1914554" y="2204130"/>
                  </a:lnTo>
                  <a:lnTo>
                    <a:pt x="1914554" y="2202266"/>
                  </a:lnTo>
                  <a:lnTo>
                    <a:pt x="1914554" y="2185488"/>
                  </a:lnTo>
                  <a:lnTo>
                    <a:pt x="1912069" y="2185488"/>
                  </a:lnTo>
                  <a:lnTo>
                    <a:pt x="1912069" y="2187974"/>
                  </a:lnTo>
                  <a:lnTo>
                    <a:pt x="1908340" y="2187974"/>
                  </a:lnTo>
                  <a:lnTo>
                    <a:pt x="1908340" y="2161253"/>
                  </a:lnTo>
                  <a:lnTo>
                    <a:pt x="1903369" y="2161253"/>
                  </a:lnTo>
                  <a:lnTo>
                    <a:pt x="1903369" y="2165603"/>
                  </a:lnTo>
                  <a:lnTo>
                    <a:pt x="1882862" y="2165603"/>
                  </a:lnTo>
                  <a:lnTo>
                    <a:pt x="1880998" y="2163739"/>
                  </a:lnTo>
                  <a:lnTo>
                    <a:pt x="1877270" y="2163739"/>
                  </a:lnTo>
                  <a:lnTo>
                    <a:pt x="1877270" y="2156903"/>
                  </a:lnTo>
                  <a:lnTo>
                    <a:pt x="1881620" y="2153796"/>
                  </a:lnTo>
                  <a:lnTo>
                    <a:pt x="1881620" y="2141368"/>
                  </a:lnTo>
                  <a:lnTo>
                    <a:pt x="1877891" y="2141368"/>
                  </a:lnTo>
                  <a:cubicBezTo>
                    <a:pt x="1877891" y="2111540"/>
                    <a:pt x="1841850" y="2101598"/>
                    <a:pt x="1841850" y="2101598"/>
                  </a:cubicBezTo>
                  <a:lnTo>
                    <a:pt x="1841850" y="2091655"/>
                  </a:lnTo>
                  <a:lnTo>
                    <a:pt x="1842471" y="2089791"/>
                  </a:lnTo>
                  <a:lnTo>
                    <a:pt x="1842471" y="2073013"/>
                  </a:lnTo>
                  <a:lnTo>
                    <a:pt x="1838121" y="2068663"/>
                  </a:lnTo>
                  <a:lnTo>
                    <a:pt x="1833771" y="2073013"/>
                  </a:lnTo>
                  <a:lnTo>
                    <a:pt x="1833771" y="2089791"/>
                  </a:lnTo>
                  <a:lnTo>
                    <a:pt x="1834393" y="2091655"/>
                  </a:lnTo>
                  <a:lnTo>
                    <a:pt x="1834393" y="2101598"/>
                  </a:lnTo>
                  <a:cubicBezTo>
                    <a:pt x="1834393" y="2101598"/>
                    <a:pt x="1798351" y="2110919"/>
                    <a:pt x="1798351" y="2141368"/>
                  </a:cubicBezTo>
                  <a:lnTo>
                    <a:pt x="1794623" y="2141368"/>
                  </a:lnTo>
                  <a:lnTo>
                    <a:pt x="1794623" y="2144475"/>
                  </a:lnTo>
                  <a:lnTo>
                    <a:pt x="1789651" y="2144475"/>
                  </a:lnTo>
                  <a:lnTo>
                    <a:pt x="1789651" y="2141990"/>
                  </a:lnTo>
                  <a:lnTo>
                    <a:pt x="1779709" y="2141990"/>
                  </a:lnTo>
                  <a:lnTo>
                    <a:pt x="1779709" y="2147582"/>
                  </a:lnTo>
                  <a:lnTo>
                    <a:pt x="1775980" y="2147582"/>
                  </a:lnTo>
                  <a:lnTo>
                    <a:pt x="1775980" y="2145097"/>
                  </a:lnTo>
                  <a:lnTo>
                    <a:pt x="1775980" y="2125211"/>
                  </a:lnTo>
                  <a:lnTo>
                    <a:pt x="1772873" y="2125211"/>
                  </a:lnTo>
                  <a:lnTo>
                    <a:pt x="1772873" y="2128318"/>
                  </a:lnTo>
                  <a:lnTo>
                    <a:pt x="1767902" y="2128318"/>
                  </a:lnTo>
                  <a:lnTo>
                    <a:pt x="1767902" y="2097248"/>
                  </a:lnTo>
                  <a:lnTo>
                    <a:pt x="1762310" y="2097248"/>
                  </a:lnTo>
                  <a:lnTo>
                    <a:pt x="1762310" y="2101598"/>
                  </a:lnTo>
                  <a:lnTo>
                    <a:pt x="1730618" y="2101598"/>
                  </a:lnTo>
                  <a:lnTo>
                    <a:pt x="1730618" y="2091034"/>
                  </a:lnTo>
                  <a:lnTo>
                    <a:pt x="1735589" y="2087306"/>
                  </a:lnTo>
                  <a:lnTo>
                    <a:pt x="1735589" y="2072392"/>
                  </a:lnTo>
                  <a:lnTo>
                    <a:pt x="1731239" y="2072392"/>
                  </a:lnTo>
                  <a:cubicBezTo>
                    <a:pt x="1731239" y="2036972"/>
                    <a:pt x="1688362" y="2025786"/>
                    <a:pt x="1688362" y="2025786"/>
                  </a:cubicBezTo>
                  <a:lnTo>
                    <a:pt x="1688362" y="2013980"/>
                  </a:lnTo>
                  <a:lnTo>
                    <a:pt x="1689605" y="2012115"/>
                  </a:lnTo>
                  <a:lnTo>
                    <a:pt x="1689605" y="1992230"/>
                  </a:lnTo>
                  <a:lnTo>
                    <a:pt x="1684634" y="1987259"/>
                  </a:lnTo>
                  <a:lnTo>
                    <a:pt x="1679662" y="1992230"/>
                  </a:lnTo>
                  <a:lnTo>
                    <a:pt x="1679662" y="2012115"/>
                  </a:lnTo>
                  <a:lnTo>
                    <a:pt x="1680905" y="2013980"/>
                  </a:lnTo>
                  <a:lnTo>
                    <a:pt x="1680905" y="2025786"/>
                  </a:lnTo>
                  <a:cubicBezTo>
                    <a:pt x="1680905" y="2025786"/>
                    <a:pt x="1638028" y="2036972"/>
                    <a:pt x="1638028" y="2072392"/>
                  </a:cubicBezTo>
                  <a:lnTo>
                    <a:pt x="1634300" y="2072392"/>
                  </a:lnTo>
                  <a:lnTo>
                    <a:pt x="1634300" y="2087306"/>
                  </a:lnTo>
                  <a:lnTo>
                    <a:pt x="1639271" y="2091034"/>
                  </a:lnTo>
                  <a:lnTo>
                    <a:pt x="1639271" y="2101598"/>
                  </a:lnTo>
                  <a:lnTo>
                    <a:pt x="1607579" y="2101598"/>
                  </a:lnTo>
                  <a:lnTo>
                    <a:pt x="1607579" y="2097248"/>
                  </a:lnTo>
                  <a:lnTo>
                    <a:pt x="1601987" y="2097248"/>
                  </a:lnTo>
                  <a:lnTo>
                    <a:pt x="1601987" y="2128318"/>
                  </a:lnTo>
                  <a:lnTo>
                    <a:pt x="1597015" y="2128318"/>
                  </a:lnTo>
                  <a:lnTo>
                    <a:pt x="1597015" y="2125211"/>
                  </a:lnTo>
                  <a:lnTo>
                    <a:pt x="1593908" y="2125211"/>
                  </a:lnTo>
                  <a:lnTo>
                    <a:pt x="1593908" y="2145097"/>
                  </a:lnTo>
                  <a:lnTo>
                    <a:pt x="1593908" y="2162496"/>
                  </a:lnTo>
                  <a:lnTo>
                    <a:pt x="1582723" y="2162496"/>
                  </a:lnTo>
                  <a:lnTo>
                    <a:pt x="1582723" y="2128940"/>
                  </a:lnTo>
                  <a:lnTo>
                    <a:pt x="1583966" y="2128940"/>
                  </a:lnTo>
                  <a:lnTo>
                    <a:pt x="1583966" y="2123969"/>
                  </a:lnTo>
                  <a:lnTo>
                    <a:pt x="1582723" y="2123969"/>
                  </a:lnTo>
                  <a:cubicBezTo>
                    <a:pt x="1582723" y="2115269"/>
                    <a:pt x="1572159" y="2112162"/>
                    <a:pt x="1572159" y="2112162"/>
                  </a:cubicBezTo>
                  <a:lnTo>
                    <a:pt x="1572159" y="2106569"/>
                  </a:lnTo>
                  <a:lnTo>
                    <a:pt x="1569673" y="2104705"/>
                  </a:lnTo>
                  <a:lnTo>
                    <a:pt x="1569673" y="2082334"/>
                  </a:lnTo>
                  <a:lnTo>
                    <a:pt x="1566566" y="2079227"/>
                  </a:lnTo>
                  <a:lnTo>
                    <a:pt x="1563459" y="2082334"/>
                  </a:lnTo>
                  <a:lnTo>
                    <a:pt x="1563459" y="2104705"/>
                  </a:lnTo>
                  <a:lnTo>
                    <a:pt x="1560974" y="2106569"/>
                  </a:lnTo>
                  <a:lnTo>
                    <a:pt x="1560974" y="2109676"/>
                  </a:lnTo>
                  <a:cubicBezTo>
                    <a:pt x="1560974" y="2109676"/>
                    <a:pt x="1550410" y="2112783"/>
                    <a:pt x="1550410" y="2121483"/>
                  </a:cubicBezTo>
                  <a:lnTo>
                    <a:pt x="1549167" y="2121483"/>
                  </a:lnTo>
                  <a:lnTo>
                    <a:pt x="1549167" y="2126454"/>
                  </a:lnTo>
                  <a:lnTo>
                    <a:pt x="1550410" y="2126454"/>
                  </a:lnTo>
                  <a:lnTo>
                    <a:pt x="1550410" y="2146961"/>
                  </a:lnTo>
                  <a:lnTo>
                    <a:pt x="1539846" y="2146961"/>
                  </a:lnTo>
                  <a:lnTo>
                    <a:pt x="1533632" y="2161874"/>
                  </a:lnTo>
                  <a:lnTo>
                    <a:pt x="1521825" y="2161874"/>
                  </a:lnTo>
                  <a:lnTo>
                    <a:pt x="1521825" y="2145718"/>
                  </a:lnTo>
                  <a:lnTo>
                    <a:pt x="1523068" y="2145718"/>
                  </a:lnTo>
                  <a:lnTo>
                    <a:pt x="1523068" y="2140747"/>
                  </a:lnTo>
                  <a:lnTo>
                    <a:pt x="1521825" y="2140747"/>
                  </a:lnTo>
                  <a:cubicBezTo>
                    <a:pt x="1521825" y="2132047"/>
                    <a:pt x="1511261" y="2128940"/>
                    <a:pt x="1511261" y="2128940"/>
                  </a:cubicBezTo>
                  <a:lnTo>
                    <a:pt x="1511261" y="2125833"/>
                  </a:lnTo>
                  <a:lnTo>
                    <a:pt x="1508776" y="2123969"/>
                  </a:lnTo>
                  <a:lnTo>
                    <a:pt x="1508776" y="2101598"/>
                  </a:lnTo>
                  <a:lnTo>
                    <a:pt x="1505669" y="2097870"/>
                  </a:lnTo>
                  <a:lnTo>
                    <a:pt x="1502562" y="2101598"/>
                  </a:lnTo>
                  <a:lnTo>
                    <a:pt x="1502562" y="2123969"/>
                  </a:lnTo>
                  <a:lnTo>
                    <a:pt x="1500076" y="2125833"/>
                  </a:lnTo>
                  <a:lnTo>
                    <a:pt x="1500076" y="2128940"/>
                  </a:lnTo>
                  <a:cubicBezTo>
                    <a:pt x="1500076" y="2128940"/>
                    <a:pt x="1489512" y="2132047"/>
                    <a:pt x="1489512" y="2140747"/>
                  </a:cubicBezTo>
                  <a:lnTo>
                    <a:pt x="1488269" y="2140747"/>
                  </a:lnTo>
                  <a:lnTo>
                    <a:pt x="1488269" y="2145718"/>
                  </a:lnTo>
                  <a:lnTo>
                    <a:pt x="1489512" y="2145718"/>
                  </a:lnTo>
                  <a:lnTo>
                    <a:pt x="1489512" y="2161874"/>
                  </a:lnTo>
                  <a:lnTo>
                    <a:pt x="1487026" y="2164360"/>
                  </a:lnTo>
                  <a:lnTo>
                    <a:pt x="1487026" y="2173060"/>
                  </a:lnTo>
                  <a:lnTo>
                    <a:pt x="1489512" y="2174924"/>
                  </a:lnTo>
                  <a:lnTo>
                    <a:pt x="1489512" y="2192323"/>
                  </a:lnTo>
                  <a:lnTo>
                    <a:pt x="1489512" y="2394281"/>
                  </a:lnTo>
                  <a:lnTo>
                    <a:pt x="1472734" y="2394281"/>
                  </a:lnTo>
                  <a:lnTo>
                    <a:pt x="1472734" y="2294855"/>
                  </a:lnTo>
                  <a:lnTo>
                    <a:pt x="1475841" y="2294855"/>
                  </a:lnTo>
                  <a:lnTo>
                    <a:pt x="1475841" y="2284913"/>
                  </a:lnTo>
                  <a:lnTo>
                    <a:pt x="1472734" y="2284913"/>
                  </a:lnTo>
                  <a:lnTo>
                    <a:pt x="1472734" y="2253221"/>
                  </a:lnTo>
                  <a:lnTo>
                    <a:pt x="1465898" y="2248250"/>
                  </a:lnTo>
                  <a:lnTo>
                    <a:pt x="1465898" y="2238929"/>
                  </a:lnTo>
                  <a:lnTo>
                    <a:pt x="1459063" y="2238929"/>
                  </a:lnTo>
                  <a:lnTo>
                    <a:pt x="1459063" y="2255707"/>
                  </a:lnTo>
                  <a:lnTo>
                    <a:pt x="1454092" y="2255707"/>
                  </a:lnTo>
                  <a:lnTo>
                    <a:pt x="1454092" y="2247629"/>
                  </a:lnTo>
                  <a:lnTo>
                    <a:pt x="1446013" y="2247629"/>
                  </a:lnTo>
                  <a:lnTo>
                    <a:pt x="1446013" y="2224637"/>
                  </a:lnTo>
                  <a:lnTo>
                    <a:pt x="1442906" y="2224637"/>
                  </a:lnTo>
                  <a:lnTo>
                    <a:pt x="1442906" y="2233958"/>
                  </a:lnTo>
                  <a:lnTo>
                    <a:pt x="1437314" y="2237686"/>
                  </a:lnTo>
                  <a:lnTo>
                    <a:pt x="1437314" y="2247007"/>
                  </a:lnTo>
                  <a:lnTo>
                    <a:pt x="1425507" y="2247007"/>
                  </a:lnTo>
                  <a:lnTo>
                    <a:pt x="1425507" y="2141990"/>
                  </a:lnTo>
                  <a:lnTo>
                    <a:pt x="1429236" y="2141990"/>
                  </a:lnTo>
                  <a:lnTo>
                    <a:pt x="1429236" y="2136397"/>
                  </a:lnTo>
                  <a:lnTo>
                    <a:pt x="1426129" y="2136397"/>
                  </a:lnTo>
                  <a:lnTo>
                    <a:pt x="1426129" y="2130804"/>
                  </a:lnTo>
                  <a:lnTo>
                    <a:pt x="1423021" y="2128318"/>
                  </a:lnTo>
                  <a:lnTo>
                    <a:pt x="1423021" y="2105326"/>
                  </a:lnTo>
                  <a:lnTo>
                    <a:pt x="1424264" y="2105326"/>
                  </a:lnTo>
                  <a:lnTo>
                    <a:pt x="1424264" y="2100355"/>
                  </a:lnTo>
                  <a:lnTo>
                    <a:pt x="1423021" y="2100355"/>
                  </a:lnTo>
                  <a:cubicBezTo>
                    <a:pt x="1423021" y="2091655"/>
                    <a:pt x="1412458" y="2088548"/>
                    <a:pt x="1412458" y="2088548"/>
                  </a:cubicBezTo>
                  <a:lnTo>
                    <a:pt x="1412458" y="2085441"/>
                  </a:lnTo>
                  <a:lnTo>
                    <a:pt x="1409972" y="2083577"/>
                  </a:lnTo>
                  <a:lnTo>
                    <a:pt x="1409972" y="2061207"/>
                  </a:lnTo>
                  <a:lnTo>
                    <a:pt x="1406865" y="2057478"/>
                  </a:lnTo>
                  <a:lnTo>
                    <a:pt x="1403758" y="2061207"/>
                  </a:lnTo>
                  <a:lnTo>
                    <a:pt x="1403758" y="2083577"/>
                  </a:lnTo>
                  <a:lnTo>
                    <a:pt x="1401272" y="2085441"/>
                  </a:lnTo>
                  <a:lnTo>
                    <a:pt x="1401272" y="2088548"/>
                  </a:lnTo>
                  <a:cubicBezTo>
                    <a:pt x="1401272" y="2088548"/>
                    <a:pt x="1390708" y="2091655"/>
                    <a:pt x="1390708" y="2100355"/>
                  </a:cubicBezTo>
                  <a:lnTo>
                    <a:pt x="1389466" y="2100355"/>
                  </a:lnTo>
                  <a:lnTo>
                    <a:pt x="1389466" y="2105326"/>
                  </a:lnTo>
                  <a:lnTo>
                    <a:pt x="1390708" y="2105326"/>
                  </a:lnTo>
                  <a:lnTo>
                    <a:pt x="1390708" y="2121483"/>
                  </a:lnTo>
                  <a:lnTo>
                    <a:pt x="1375173" y="2121483"/>
                  </a:lnTo>
                  <a:lnTo>
                    <a:pt x="1375173" y="2094141"/>
                  </a:lnTo>
                  <a:lnTo>
                    <a:pt x="1376416" y="2094141"/>
                  </a:lnTo>
                  <a:lnTo>
                    <a:pt x="1376416" y="2089170"/>
                  </a:lnTo>
                  <a:lnTo>
                    <a:pt x="1375173" y="2089170"/>
                  </a:lnTo>
                  <a:cubicBezTo>
                    <a:pt x="1375173" y="2080470"/>
                    <a:pt x="1364609" y="2077363"/>
                    <a:pt x="1364609" y="2077363"/>
                  </a:cubicBezTo>
                  <a:lnTo>
                    <a:pt x="1364609" y="2074256"/>
                  </a:lnTo>
                  <a:lnTo>
                    <a:pt x="1362124" y="2072392"/>
                  </a:lnTo>
                  <a:lnTo>
                    <a:pt x="1362124" y="2050021"/>
                  </a:lnTo>
                  <a:lnTo>
                    <a:pt x="1359017" y="2046914"/>
                  </a:lnTo>
                  <a:lnTo>
                    <a:pt x="1355910" y="2050021"/>
                  </a:lnTo>
                  <a:lnTo>
                    <a:pt x="1355910" y="2064935"/>
                  </a:lnTo>
                  <a:lnTo>
                    <a:pt x="1355910" y="2072392"/>
                  </a:lnTo>
                  <a:lnTo>
                    <a:pt x="1355288" y="2073013"/>
                  </a:lnTo>
                  <a:lnTo>
                    <a:pt x="1316761" y="2073013"/>
                  </a:lnTo>
                  <a:lnTo>
                    <a:pt x="1311790" y="2073013"/>
                  </a:lnTo>
                  <a:lnTo>
                    <a:pt x="1311790" y="2050021"/>
                  </a:lnTo>
                  <a:lnTo>
                    <a:pt x="1314897" y="2050021"/>
                  </a:lnTo>
                  <a:lnTo>
                    <a:pt x="1314897" y="2035729"/>
                  </a:lnTo>
                  <a:lnTo>
                    <a:pt x="1311168" y="2035729"/>
                  </a:lnTo>
                  <a:cubicBezTo>
                    <a:pt x="1311168" y="2001551"/>
                    <a:pt x="1272641" y="1987259"/>
                    <a:pt x="1272641" y="1987259"/>
                  </a:cubicBezTo>
                  <a:lnTo>
                    <a:pt x="1272641" y="1965510"/>
                  </a:lnTo>
                  <a:lnTo>
                    <a:pt x="1273884" y="1963646"/>
                  </a:lnTo>
                  <a:lnTo>
                    <a:pt x="1273884" y="1961160"/>
                  </a:lnTo>
                  <a:lnTo>
                    <a:pt x="1272020" y="1961160"/>
                  </a:lnTo>
                  <a:lnTo>
                    <a:pt x="1272020" y="1958674"/>
                  </a:lnTo>
                  <a:lnTo>
                    <a:pt x="1265806" y="1956189"/>
                  </a:lnTo>
                  <a:lnTo>
                    <a:pt x="1265806" y="1913312"/>
                  </a:lnTo>
                  <a:lnTo>
                    <a:pt x="1264563" y="1911447"/>
                  </a:lnTo>
                  <a:lnTo>
                    <a:pt x="1263320" y="1913312"/>
                  </a:lnTo>
                  <a:lnTo>
                    <a:pt x="1263320" y="1956189"/>
                  </a:lnTo>
                  <a:lnTo>
                    <a:pt x="1256484" y="1958674"/>
                  </a:lnTo>
                  <a:lnTo>
                    <a:pt x="1256484" y="1961160"/>
                  </a:lnTo>
                  <a:lnTo>
                    <a:pt x="1254620" y="1961160"/>
                  </a:lnTo>
                  <a:lnTo>
                    <a:pt x="1254620" y="1963646"/>
                  </a:lnTo>
                  <a:lnTo>
                    <a:pt x="1255863" y="1965510"/>
                  </a:lnTo>
                  <a:lnTo>
                    <a:pt x="1255863" y="1987259"/>
                  </a:lnTo>
                  <a:cubicBezTo>
                    <a:pt x="1255863" y="1987259"/>
                    <a:pt x="1217957" y="2001551"/>
                    <a:pt x="1217957" y="2035729"/>
                  </a:cubicBezTo>
                  <a:lnTo>
                    <a:pt x="1214229" y="2035729"/>
                  </a:lnTo>
                  <a:lnTo>
                    <a:pt x="1214229" y="2050021"/>
                  </a:lnTo>
                  <a:lnTo>
                    <a:pt x="1217336" y="2050021"/>
                  </a:lnTo>
                  <a:lnTo>
                    <a:pt x="1217336" y="2073013"/>
                  </a:lnTo>
                  <a:lnTo>
                    <a:pt x="1212365" y="2073013"/>
                  </a:lnTo>
                  <a:lnTo>
                    <a:pt x="1205529" y="2073013"/>
                  </a:lnTo>
                  <a:lnTo>
                    <a:pt x="1204908" y="2072392"/>
                  </a:lnTo>
                  <a:lnTo>
                    <a:pt x="1204908" y="2050021"/>
                  </a:lnTo>
                  <a:lnTo>
                    <a:pt x="1201801" y="2046914"/>
                  </a:lnTo>
                  <a:lnTo>
                    <a:pt x="1198694" y="2050021"/>
                  </a:lnTo>
                  <a:lnTo>
                    <a:pt x="1198694" y="2072392"/>
                  </a:lnTo>
                  <a:lnTo>
                    <a:pt x="1198072" y="2073013"/>
                  </a:lnTo>
                  <a:lnTo>
                    <a:pt x="1174459" y="2073013"/>
                  </a:lnTo>
                  <a:lnTo>
                    <a:pt x="1174459" y="2065556"/>
                  </a:lnTo>
                  <a:lnTo>
                    <a:pt x="1169488" y="2065556"/>
                  </a:lnTo>
                  <a:lnTo>
                    <a:pt x="1169488" y="2082956"/>
                  </a:lnTo>
                  <a:lnTo>
                    <a:pt x="1164516" y="2088548"/>
                  </a:lnTo>
                  <a:lnTo>
                    <a:pt x="1164516" y="2096627"/>
                  </a:lnTo>
                  <a:lnTo>
                    <a:pt x="1167623" y="2096627"/>
                  </a:lnTo>
                  <a:lnTo>
                    <a:pt x="1167623" y="2122104"/>
                  </a:lnTo>
                  <a:lnTo>
                    <a:pt x="1153331" y="2122104"/>
                  </a:lnTo>
                  <a:lnTo>
                    <a:pt x="1153331" y="2105948"/>
                  </a:lnTo>
                  <a:lnTo>
                    <a:pt x="1154574" y="2105948"/>
                  </a:lnTo>
                  <a:lnTo>
                    <a:pt x="1154574" y="2100977"/>
                  </a:lnTo>
                  <a:lnTo>
                    <a:pt x="1153331" y="2100977"/>
                  </a:lnTo>
                  <a:cubicBezTo>
                    <a:pt x="1153331" y="2092277"/>
                    <a:pt x="1142767" y="2089170"/>
                    <a:pt x="1142767" y="2089170"/>
                  </a:cubicBezTo>
                  <a:lnTo>
                    <a:pt x="1142767" y="2086063"/>
                  </a:lnTo>
                  <a:lnTo>
                    <a:pt x="1140281" y="2084198"/>
                  </a:lnTo>
                  <a:lnTo>
                    <a:pt x="1140281" y="2061828"/>
                  </a:lnTo>
                  <a:lnTo>
                    <a:pt x="1137174" y="2058100"/>
                  </a:lnTo>
                  <a:lnTo>
                    <a:pt x="1134067" y="2061828"/>
                  </a:lnTo>
                  <a:lnTo>
                    <a:pt x="1134067" y="2084198"/>
                  </a:lnTo>
                  <a:lnTo>
                    <a:pt x="1131582" y="2086063"/>
                  </a:lnTo>
                  <a:lnTo>
                    <a:pt x="1131582" y="2089170"/>
                  </a:lnTo>
                  <a:cubicBezTo>
                    <a:pt x="1131582" y="2089170"/>
                    <a:pt x="1121018" y="2092277"/>
                    <a:pt x="1121018" y="2100977"/>
                  </a:cubicBezTo>
                  <a:lnTo>
                    <a:pt x="1119775" y="2100977"/>
                  </a:lnTo>
                  <a:lnTo>
                    <a:pt x="1119775" y="2105948"/>
                  </a:lnTo>
                  <a:lnTo>
                    <a:pt x="1121018" y="2105948"/>
                  </a:lnTo>
                  <a:lnTo>
                    <a:pt x="1121018" y="2122104"/>
                  </a:lnTo>
                  <a:lnTo>
                    <a:pt x="1110454" y="2122104"/>
                  </a:lnTo>
                  <a:lnTo>
                    <a:pt x="1110454" y="2126454"/>
                  </a:lnTo>
                  <a:lnTo>
                    <a:pt x="1104861" y="2131426"/>
                  </a:lnTo>
                  <a:lnTo>
                    <a:pt x="1104861" y="2137018"/>
                  </a:lnTo>
                  <a:lnTo>
                    <a:pt x="1101754" y="2137018"/>
                  </a:lnTo>
                  <a:lnTo>
                    <a:pt x="1101754" y="2142611"/>
                  </a:lnTo>
                  <a:lnTo>
                    <a:pt x="1106104" y="2142611"/>
                  </a:lnTo>
                  <a:lnTo>
                    <a:pt x="1106104" y="2265028"/>
                  </a:lnTo>
                  <a:lnTo>
                    <a:pt x="1099269" y="2265028"/>
                  </a:lnTo>
                  <a:lnTo>
                    <a:pt x="1099269" y="2277456"/>
                  </a:lnTo>
                  <a:lnTo>
                    <a:pt x="1093676" y="2291127"/>
                  </a:lnTo>
                  <a:lnTo>
                    <a:pt x="1093676" y="2296720"/>
                  </a:lnTo>
                  <a:lnTo>
                    <a:pt x="1066955" y="2296720"/>
                  </a:lnTo>
                  <a:lnTo>
                    <a:pt x="1066955" y="2288641"/>
                  </a:lnTo>
                  <a:lnTo>
                    <a:pt x="1071305" y="2288641"/>
                  </a:lnTo>
                  <a:lnTo>
                    <a:pt x="1071305" y="2281806"/>
                  </a:lnTo>
                  <a:lnTo>
                    <a:pt x="1061363" y="2276213"/>
                  </a:lnTo>
                  <a:lnTo>
                    <a:pt x="1061363" y="2260678"/>
                  </a:lnTo>
                  <a:lnTo>
                    <a:pt x="1057013" y="2248250"/>
                  </a:lnTo>
                  <a:lnTo>
                    <a:pt x="1050177" y="2248250"/>
                  </a:lnTo>
                  <a:lnTo>
                    <a:pt x="1050177" y="2255707"/>
                  </a:lnTo>
                  <a:lnTo>
                    <a:pt x="1045828" y="2255707"/>
                  </a:lnTo>
                  <a:lnTo>
                    <a:pt x="1045828" y="2272485"/>
                  </a:lnTo>
                  <a:lnTo>
                    <a:pt x="1027807" y="2256950"/>
                  </a:lnTo>
                  <a:lnTo>
                    <a:pt x="1027807" y="2242657"/>
                  </a:lnTo>
                  <a:lnTo>
                    <a:pt x="1019107" y="2242657"/>
                  </a:lnTo>
                  <a:lnTo>
                    <a:pt x="1019107" y="2237686"/>
                  </a:lnTo>
                  <a:lnTo>
                    <a:pt x="1006057" y="2237686"/>
                  </a:lnTo>
                  <a:lnTo>
                    <a:pt x="1006057" y="2187352"/>
                  </a:lnTo>
                  <a:lnTo>
                    <a:pt x="1011029" y="2187352"/>
                  </a:lnTo>
                  <a:lnTo>
                    <a:pt x="1011029" y="2156282"/>
                  </a:lnTo>
                  <a:lnTo>
                    <a:pt x="1009786" y="2156282"/>
                  </a:lnTo>
                  <a:lnTo>
                    <a:pt x="1009786" y="2145097"/>
                  </a:lnTo>
                  <a:lnTo>
                    <a:pt x="1009786" y="2112783"/>
                  </a:lnTo>
                  <a:lnTo>
                    <a:pt x="1011029" y="2112783"/>
                  </a:lnTo>
                  <a:lnTo>
                    <a:pt x="1011029" y="2107812"/>
                  </a:lnTo>
                  <a:lnTo>
                    <a:pt x="1009786" y="2107812"/>
                  </a:lnTo>
                  <a:cubicBezTo>
                    <a:pt x="1009786" y="2099112"/>
                    <a:pt x="999222" y="2096005"/>
                    <a:pt x="999222" y="2096005"/>
                  </a:cubicBezTo>
                  <a:lnTo>
                    <a:pt x="999222" y="2093520"/>
                  </a:lnTo>
                  <a:lnTo>
                    <a:pt x="996736" y="2091655"/>
                  </a:lnTo>
                  <a:lnTo>
                    <a:pt x="996736" y="2069285"/>
                  </a:lnTo>
                  <a:lnTo>
                    <a:pt x="993629" y="2066178"/>
                  </a:lnTo>
                  <a:lnTo>
                    <a:pt x="990522" y="2069285"/>
                  </a:lnTo>
                  <a:lnTo>
                    <a:pt x="990522" y="2084820"/>
                  </a:lnTo>
                  <a:cubicBezTo>
                    <a:pt x="987415" y="2080470"/>
                    <a:pt x="981823" y="2079227"/>
                    <a:pt x="981823" y="2079227"/>
                  </a:cubicBezTo>
                  <a:lnTo>
                    <a:pt x="981823" y="2075499"/>
                  </a:lnTo>
                  <a:lnTo>
                    <a:pt x="979337" y="2073635"/>
                  </a:lnTo>
                  <a:lnTo>
                    <a:pt x="979337" y="2051264"/>
                  </a:lnTo>
                  <a:lnTo>
                    <a:pt x="976230" y="2048157"/>
                  </a:lnTo>
                  <a:lnTo>
                    <a:pt x="973123" y="2051264"/>
                  </a:lnTo>
                  <a:lnTo>
                    <a:pt x="973123" y="2073635"/>
                  </a:lnTo>
                  <a:lnTo>
                    <a:pt x="970637" y="2075499"/>
                  </a:lnTo>
                  <a:lnTo>
                    <a:pt x="970637" y="2077984"/>
                  </a:lnTo>
                  <a:cubicBezTo>
                    <a:pt x="970637" y="2077984"/>
                    <a:pt x="960073" y="2081091"/>
                    <a:pt x="960073" y="2089791"/>
                  </a:cubicBezTo>
                  <a:lnTo>
                    <a:pt x="958831" y="2089791"/>
                  </a:lnTo>
                  <a:lnTo>
                    <a:pt x="958831" y="2094762"/>
                  </a:lnTo>
                  <a:lnTo>
                    <a:pt x="960073" y="2094762"/>
                  </a:lnTo>
                  <a:lnTo>
                    <a:pt x="960073" y="2114026"/>
                  </a:lnTo>
                  <a:lnTo>
                    <a:pt x="929625" y="2114026"/>
                  </a:lnTo>
                  <a:lnTo>
                    <a:pt x="929625" y="2088548"/>
                  </a:lnTo>
                  <a:lnTo>
                    <a:pt x="932732" y="2088548"/>
                  </a:lnTo>
                  <a:lnTo>
                    <a:pt x="932732" y="2080470"/>
                  </a:lnTo>
                  <a:lnTo>
                    <a:pt x="927760" y="2074877"/>
                  </a:lnTo>
                  <a:lnTo>
                    <a:pt x="927760" y="2057478"/>
                  </a:lnTo>
                  <a:lnTo>
                    <a:pt x="922789" y="2057478"/>
                  </a:lnTo>
                  <a:lnTo>
                    <a:pt x="922789" y="2064935"/>
                  </a:lnTo>
                  <a:lnTo>
                    <a:pt x="883640" y="2064935"/>
                  </a:lnTo>
                  <a:lnTo>
                    <a:pt x="878669" y="2064935"/>
                  </a:lnTo>
                  <a:lnTo>
                    <a:pt x="878669" y="2042564"/>
                  </a:lnTo>
                  <a:lnTo>
                    <a:pt x="881776" y="2042564"/>
                  </a:lnTo>
                  <a:lnTo>
                    <a:pt x="881776" y="2028272"/>
                  </a:lnTo>
                  <a:lnTo>
                    <a:pt x="878048" y="2028272"/>
                  </a:lnTo>
                  <a:cubicBezTo>
                    <a:pt x="878048" y="1994095"/>
                    <a:pt x="840142" y="1979802"/>
                    <a:pt x="840142" y="1979802"/>
                  </a:cubicBezTo>
                  <a:lnTo>
                    <a:pt x="840142" y="1958053"/>
                  </a:lnTo>
                  <a:lnTo>
                    <a:pt x="841385" y="1956189"/>
                  </a:lnTo>
                  <a:lnTo>
                    <a:pt x="841385" y="1953703"/>
                  </a:lnTo>
                  <a:lnTo>
                    <a:pt x="839521" y="1953703"/>
                  </a:lnTo>
                  <a:lnTo>
                    <a:pt x="839521" y="1951217"/>
                  </a:lnTo>
                  <a:lnTo>
                    <a:pt x="832685" y="1948110"/>
                  </a:lnTo>
                  <a:lnTo>
                    <a:pt x="832685" y="1905233"/>
                  </a:lnTo>
                  <a:lnTo>
                    <a:pt x="831442" y="1903369"/>
                  </a:lnTo>
                  <a:lnTo>
                    <a:pt x="830199" y="1905233"/>
                  </a:lnTo>
                  <a:lnTo>
                    <a:pt x="830199" y="1948110"/>
                  </a:lnTo>
                  <a:lnTo>
                    <a:pt x="823985" y="1951217"/>
                  </a:lnTo>
                  <a:lnTo>
                    <a:pt x="823985" y="1953703"/>
                  </a:lnTo>
                  <a:lnTo>
                    <a:pt x="822121" y="1953703"/>
                  </a:lnTo>
                  <a:lnTo>
                    <a:pt x="822121" y="1956189"/>
                  </a:lnTo>
                  <a:lnTo>
                    <a:pt x="823364" y="1958053"/>
                  </a:lnTo>
                  <a:lnTo>
                    <a:pt x="823364" y="1979802"/>
                  </a:lnTo>
                  <a:cubicBezTo>
                    <a:pt x="823364" y="1979802"/>
                    <a:pt x="784837" y="1994095"/>
                    <a:pt x="784837" y="2028272"/>
                  </a:cubicBezTo>
                  <a:lnTo>
                    <a:pt x="781108" y="2028272"/>
                  </a:lnTo>
                  <a:lnTo>
                    <a:pt x="781108" y="2042564"/>
                  </a:lnTo>
                  <a:lnTo>
                    <a:pt x="784215" y="2042564"/>
                  </a:lnTo>
                  <a:lnTo>
                    <a:pt x="784215" y="2064935"/>
                  </a:lnTo>
                  <a:lnTo>
                    <a:pt x="779244" y="2064935"/>
                  </a:lnTo>
                  <a:lnTo>
                    <a:pt x="740095" y="2064935"/>
                  </a:lnTo>
                  <a:lnTo>
                    <a:pt x="740095" y="2057478"/>
                  </a:lnTo>
                  <a:lnTo>
                    <a:pt x="735124" y="2057478"/>
                  </a:lnTo>
                  <a:lnTo>
                    <a:pt x="735124" y="2074877"/>
                  </a:lnTo>
                  <a:lnTo>
                    <a:pt x="730153" y="2080470"/>
                  </a:lnTo>
                  <a:lnTo>
                    <a:pt x="730153" y="2088548"/>
                  </a:lnTo>
                  <a:lnTo>
                    <a:pt x="732639" y="2088548"/>
                  </a:lnTo>
                  <a:lnTo>
                    <a:pt x="728289" y="2092898"/>
                  </a:lnTo>
                  <a:lnTo>
                    <a:pt x="709646" y="2092898"/>
                  </a:lnTo>
                  <a:lnTo>
                    <a:pt x="709646" y="2099734"/>
                  </a:lnTo>
                  <a:lnTo>
                    <a:pt x="702190" y="2099734"/>
                  </a:lnTo>
                  <a:lnTo>
                    <a:pt x="702190" y="2081713"/>
                  </a:lnTo>
                  <a:lnTo>
                    <a:pt x="703432" y="2081713"/>
                  </a:lnTo>
                  <a:lnTo>
                    <a:pt x="703432" y="2076742"/>
                  </a:lnTo>
                  <a:lnTo>
                    <a:pt x="702190" y="2076742"/>
                  </a:lnTo>
                  <a:cubicBezTo>
                    <a:pt x="702190" y="2068042"/>
                    <a:pt x="691626" y="2064935"/>
                    <a:pt x="691626" y="2064935"/>
                  </a:cubicBezTo>
                  <a:lnTo>
                    <a:pt x="691626" y="2061828"/>
                  </a:lnTo>
                  <a:lnTo>
                    <a:pt x="689140" y="2059964"/>
                  </a:lnTo>
                  <a:lnTo>
                    <a:pt x="689140" y="2038214"/>
                  </a:lnTo>
                  <a:lnTo>
                    <a:pt x="686033" y="2035107"/>
                  </a:lnTo>
                  <a:lnTo>
                    <a:pt x="682926" y="2038214"/>
                  </a:lnTo>
                  <a:lnTo>
                    <a:pt x="682926" y="2060585"/>
                  </a:lnTo>
                  <a:lnTo>
                    <a:pt x="680440" y="2062449"/>
                  </a:lnTo>
                  <a:lnTo>
                    <a:pt x="680440" y="2065556"/>
                  </a:lnTo>
                  <a:cubicBezTo>
                    <a:pt x="680440" y="2065556"/>
                    <a:pt x="669877" y="2068663"/>
                    <a:pt x="669877" y="2077363"/>
                  </a:cubicBezTo>
                  <a:lnTo>
                    <a:pt x="668634" y="2077363"/>
                  </a:lnTo>
                  <a:lnTo>
                    <a:pt x="668634" y="2078606"/>
                  </a:lnTo>
                  <a:cubicBezTo>
                    <a:pt x="668012" y="2078606"/>
                    <a:pt x="668012" y="2077984"/>
                    <a:pt x="668012" y="2077984"/>
                  </a:cubicBezTo>
                  <a:lnTo>
                    <a:pt x="668012" y="2075499"/>
                  </a:lnTo>
                  <a:lnTo>
                    <a:pt x="665527" y="2073635"/>
                  </a:lnTo>
                  <a:lnTo>
                    <a:pt x="665527" y="2051264"/>
                  </a:lnTo>
                  <a:lnTo>
                    <a:pt x="662420" y="2048157"/>
                  </a:lnTo>
                  <a:lnTo>
                    <a:pt x="659313" y="2051264"/>
                  </a:lnTo>
                  <a:lnTo>
                    <a:pt x="659313" y="2073635"/>
                  </a:lnTo>
                  <a:lnTo>
                    <a:pt x="656827" y="2075499"/>
                  </a:lnTo>
                  <a:lnTo>
                    <a:pt x="656827" y="2077984"/>
                  </a:lnTo>
                  <a:cubicBezTo>
                    <a:pt x="656827" y="2077984"/>
                    <a:pt x="646263" y="2081091"/>
                    <a:pt x="646263" y="2089791"/>
                  </a:cubicBezTo>
                  <a:lnTo>
                    <a:pt x="645020" y="2089791"/>
                  </a:lnTo>
                  <a:lnTo>
                    <a:pt x="645020" y="2094762"/>
                  </a:lnTo>
                  <a:lnTo>
                    <a:pt x="646263" y="2094762"/>
                  </a:lnTo>
                  <a:lnTo>
                    <a:pt x="646263" y="2128318"/>
                  </a:lnTo>
                  <a:lnTo>
                    <a:pt x="646263" y="2141368"/>
                  </a:lnTo>
                  <a:lnTo>
                    <a:pt x="646263" y="2187352"/>
                  </a:lnTo>
                  <a:lnTo>
                    <a:pt x="637563" y="2194188"/>
                  </a:lnTo>
                  <a:lnTo>
                    <a:pt x="623892" y="2194188"/>
                  </a:lnTo>
                  <a:lnTo>
                    <a:pt x="623892" y="2171817"/>
                  </a:lnTo>
                  <a:lnTo>
                    <a:pt x="613950" y="2171817"/>
                  </a:lnTo>
                  <a:lnTo>
                    <a:pt x="613950" y="2194188"/>
                  </a:lnTo>
                  <a:lnTo>
                    <a:pt x="599036" y="2194188"/>
                  </a:lnTo>
                  <a:lnTo>
                    <a:pt x="599036" y="2202887"/>
                  </a:lnTo>
                  <a:lnTo>
                    <a:pt x="604629" y="2202887"/>
                  </a:lnTo>
                  <a:lnTo>
                    <a:pt x="604629" y="2269999"/>
                  </a:lnTo>
                  <a:lnTo>
                    <a:pt x="574180" y="2269999"/>
                  </a:lnTo>
                  <a:lnTo>
                    <a:pt x="574180" y="2249493"/>
                  </a:lnTo>
                  <a:lnTo>
                    <a:pt x="579773" y="2249493"/>
                  </a:lnTo>
                  <a:lnTo>
                    <a:pt x="579773" y="2242657"/>
                  </a:lnTo>
                  <a:lnTo>
                    <a:pt x="464191" y="2242657"/>
                  </a:lnTo>
                  <a:lnTo>
                    <a:pt x="464191" y="2249493"/>
                  </a:lnTo>
                  <a:lnTo>
                    <a:pt x="472269" y="2249493"/>
                  </a:lnTo>
                  <a:lnTo>
                    <a:pt x="472269" y="2274971"/>
                  </a:lnTo>
                  <a:lnTo>
                    <a:pt x="454870" y="2274971"/>
                  </a:lnTo>
                  <a:lnTo>
                    <a:pt x="454870" y="2267514"/>
                  </a:lnTo>
                  <a:lnTo>
                    <a:pt x="458598" y="2267514"/>
                  </a:lnTo>
                  <a:lnTo>
                    <a:pt x="458598" y="2250736"/>
                  </a:lnTo>
                  <a:lnTo>
                    <a:pt x="398943" y="2250736"/>
                  </a:lnTo>
                  <a:lnTo>
                    <a:pt x="398943" y="2240793"/>
                  </a:lnTo>
                  <a:lnTo>
                    <a:pt x="407643" y="2240793"/>
                  </a:lnTo>
                  <a:lnTo>
                    <a:pt x="407643" y="2227744"/>
                  </a:lnTo>
                  <a:lnTo>
                    <a:pt x="356687" y="2227744"/>
                  </a:lnTo>
                  <a:lnTo>
                    <a:pt x="356687" y="2236443"/>
                  </a:lnTo>
                  <a:lnTo>
                    <a:pt x="320024" y="2236443"/>
                  </a:lnTo>
                  <a:lnTo>
                    <a:pt x="320024" y="2247007"/>
                  </a:lnTo>
                  <a:lnTo>
                    <a:pt x="324996" y="2253843"/>
                  </a:lnTo>
                  <a:lnTo>
                    <a:pt x="324996" y="2263164"/>
                  </a:lnTo>
                  <a:lnTo>
                    <a:pt x="330588" y="2263164"/>
                  </a:lnTo>
                  <a:lnTo>
                    <a:pt x="330588" y="2399873"/>
                  </a:lnTo>
                  <a:lnTo>
                    <a:pt x="310082" y="2399873"/>
                  </a:lnTo>
                  <a:lnTo>
                    <a:pt x="303868" y="2389931"/>
                  </a:lnTo>
                  <a:lnTo>
                    <a:pt x="277769" y="2389931"/>
                  </a:lnTo>
                  <a:lnTo>
                    <a:pt x="277769" y="2441507"/>
                  </a:lnTo>
                  <a:lnTo>
                    <a:pt x="270933" y="2444615"/>
                  </a:lnTo>
                  <a:lnTo>
                    <a:pt x="270933" y="2460771"/>
                  </a:lnTo>
                  <a:lnTo>
                    <a:pt x="253534" y="2460771"/>
                  </a:lnTo>
                  <a:lnTo>
                    <a:pt x="253534" y="2450207"/>
                  </a:lnTo>
                  <a:lnTo>
                    <a:pt x="250427" y="2447100"/>
                  </a:lnTo>
                  <a:lnTo>
                    <a:pt x="247320" y="2450207"/>
                  </a:lnTo>
                  <a:lnTo>
                    <a:pt x="247320" y="2460771"/>
                  </a:lnTo>
                  <a:lnTo>
                    <a:pt x="213764" y="2460771"/>
                  </a:lnTo>
                  <a:lnTo>
                    <a:pt x="213764" y="2450207"/>
                  </a:lnTo>
                  <a:lnTo>
                    <a:pt x="210657" y="2447100"/>
                  </a:lnTo>
                  <a:lnTo>
                    <a:pt x="207550" y="2450207"/>
                  </a:lnTo>
                  <a:lnTo>
                    <a:pt x="207550" y="2460771"/>
                  </a:lnTo>
                  <a:lnTo>
                    <a:pt x="186422" y="2460771"/>
                  </a:lnTo>
                  <a:lnTo>
                    <a:pt x="186422" y="2454557"/>
                  </a:lnTo>
                  <a:lnTo>
                    <a:pt x="190150" y="2454557"/>
                  </a:lnTo>
                  <a:lnTo>
                    <a:pt x="190150" y="2442129"/>
                  </a:lnTo>
                  <a:lnTo>
                    <a:pt x="167158" y="2442129"/>
                  </a:lnTo>
                  <a:lnTo>
                    <a:pt x="164673" y="2446479"/>
                  </a:lnTo>
                  <a:lnTo>
                    <a:pt x="164673" y="2452693"/>
                  </a:lnTo>
                  <a:lnTo>
                    <a:pt x="141059" y="2452693"/>
                  </a:lnTo>
                  <a:lnTo>
                    <a:pt x="141059" y="2553982"/>
                  </a:lnTo>
                  <a:lnTo>
                    <a:pt x="135467" y="2560818"/>
                  </a:lnTo>
                  <a:lnTo>
                    <a:pt x="135467" y="2567653"/>
                  </a:lnTo>
                  <a:lnTo>
                    <a:pt x="81404" y="2567653"/>
                  </a:lnTo>
                  <a:lnTo>
                    <a:pt x="64005" y="2599345"/>
                  </a:lnTo>
                  <a:lnTo>
                    <a:pt x="64005" y="2617366"/>
                  </a:lnTo>
                  <a:lnTo>
                    <a:pt x="51577" y="2617366"/>
                  </a:lnTo>
                  <a:lnTo>
                    <a:pt x="51577" y="2636008"/>
                  </a:lnTo>
                  <a:lnTo>
                    <a:pt x="0" y="2662728"/>
                  </a:lnTo>
                  <a:lnTo>
                    <a:pt x="0" y="2732947"/>
                  </a:lnTo>
                  <a:lnTo>
                    <a:pt x="12191379" y="2732947"/>
                  </a:lnTo>
                  <a:lnTo>
                    <a:pt x="12191379" y="2723626"/>
                  </a:lnTo>
                  <a:lnTo>
                    <a:pt x="12190135" y="2723626"/>
                  </a:lnTo>
                  <a:lnTo>
                    <a:pt x="12190135" y="2718655"/>
                  </a:lnTo>
                  <a:lnTo>
                    <a:pt x="12188272" y="2716791"/>
                  </a:lnTo>
                  <a:lnTo>
                    <a:pt x="12188272" y="2696906"/>
                  </a:lnTo>
                  <a:lnTo>
                    <a:pt x="12191379" y="2696906"/>
                  </a:lnTo>
                  <a:close/>
                  <a:moveTo>
                    <a:pt x="1633057" y="2150068"/>
                  </a:moveTo>
                  <a:lnTo>
                    <a:pt x="1620629" y="2150068"/>
                  </a:lnTo>
                  <a:lnTo>
                    <a:pt x="1620629" y="2127697"/>
                  </a:lnTo>
                  <a:lnTo>
                    <a:pt x="1642999" y="2127697"/>
                  </a:lnTo>
                  <a:lnTo>
                    <a:pt x="1633057" y="2150068"/>
                  </a:lnTo>
                  <a:close/>
                  <a:moveTo>
                    <a:pt x="1642999" y="2118376"/>
                  </a:moveTo>
                  <a:lnTo>
                    <a:pt x="1619386" y="2118376"/>
                  </a:lnTo>
                  <a:lnTo>
                    <a:pt x="1619386" y="2112162"/>
                  </a:lnTo>
                  <a:lnTo>
                    <a:pt x="1642999" y="2106569"/>
                  </a:lnTo>
                  <a:lnTo>
                    <a:pt x="1642999" y="2118376"/>
                  </a:lnTo>
                  <a:close/>
                  <a:moveTo>
                    <a:pt x="1750503" y="2150068"/>
                  </a:moveTo>
                  <a:lnTo>
                    <a:pt x="1738075" y="2150068"/>
                  </a:lnTo>
                  <a:lnTo>
                    <a:pt x="1728132" y="2127697"/>
                  </a:lnTo>
                  <a:lnTo>
                    <a:pt x="1750503" y="2127697"/>
                  </a:lnTo>
                  <a:lnTo>
                    <a:pt x="1750503" y="2150068"/>
                  </a:lnTo>
                  <a:close/>
                  <a:moveTo>
                    <a:pt x="1752367" y="2118376"/>
                  </a:moveTo>
                  <a:lnTo>
                    <a:pt x="1728754" y="2118376"/>
                  </a:lnTo>
                  <a:lnTo>
                    <a:pt x="1728754" y="2106569"/>
                  </a:lnTo>
                  <a:lnTo>
                    <a:pt x="1752367" y="2112162"/>
                  </a:lnTo>
                  <a:lnTo>
                    <a:pt x="1752367" y="2118376"/>
                  </a:lnTo>
                  <a:close/>
                  <a:moveTo>
                    <a:pt x="4473507" y="2088548"/>
                  </a:moveTo>
                  <a:lnTo>
                    <a:pt x="4454244" y="2609287"/>
                  </a:lnTo>
                  <a:lnTo>
                    <a:pt x="4448030" y="2609287"/>
                  </a:lnTo>
                  <a:lnTo>
                    <a:pt x="4420066" y="2123969"/>
                  </a:lnTo>
                  <a:cubicBezTo>
                    <a:pt x="4439330" y="2110919"/>
                    <a:pt x="4457351" y="2099112"/>
                    <a:pt x="4473507" y="2088548"/>
                  </a:cubicBezTo>
                  <a:close/>
                  <a:moveTo>
                    <a:pt x="4412609" y="2128318"/>
                  </a:moveTo>
                  <a:lnTo>
                    <a:pt x="4440573" y="2609287"/>
                  </a:lnTo>
                  <a:lnTo>
                    <a:pt x="4384646" y="2609287"/>
                  </a:lnTo>
                  <a:lnTo>
                    <a:pt x="4398317" y="2137640"/>
                  </a:lnTo>
                  <a:cubicBezTo>
                    <a:pt x="4403288" y="2133911"/>
                    <a:pt x="4407638" y="2131426"/>
                    <a:pt x="4412609" y="2128318"/>
                  </a:cubicBezTo>
                  <a:close/>
                  <a:moveTo>
                    <a:pt x="4390860" y="2141990"/>
                  </a:moveTo>
                  <a:lnTo>
                    <a:pt x="4377189" y="2609287"/>
                  </a:lnTo>
                  <a:lnTo>
                    <a:pt x="4365383" y="2609287"/>
                  </a:lnTo>
                  <a:lnTo>
                    <a:pt x="4343633" y="2171817"/>
                  </a:lnTo>
                  <a:cubicBezTo>
                    <a:pt x="4359790" y="2161253"/>
                    <a:pt x="4375947" y="2151311"/>
                    <a:pt x="4390860" y="2141990"/>
                  </a:cubicBezTo>
                  <a:close/>
                  <a:moveTo>
                    <a:pt x="4336176" y="2175545"/>
                  </a:moveTo>
                  <a:lnTo>
                    <a:pt x="4357926" y="2608666"/>
                  </a:lnTo>
                  <a:lnTo>
                    <a:pt x="4303242" y="2608666"/>
                  </a:lnTo>
                  <a:lnTo>
                    <a:pt x="4320641" y="2185488"/>
                  </a:lnTo>
                  <a:cubicBezTo>
                    <a:pt x="4325612" y="2182381"/>
                    <a:pt x="4330584" y="2179274"/>
                    <a:pt x="4336176" y="2175545"/>
                  </a:cubicBezTo>
                  <a:close/>
                  <a:moveTo>
                    <a:pt x="4312563" y="2189838"/>
                  </a:moveTo>
                  <a:lnTo>
                    <a:pt x="4295164" y="2608666"/>
                  </a:lnTo>
                  <a:lnTo>
                    <a:pt x="4280250" y="2608666"/>
                  </a:lnTo>
                  <a:lnTo>
                    <a:pt x="4265336" y="2217801"/>
                  </a:lnTo>
                  <a:cubicBezTo>
                    <a:pt x="4281493" y="2208480"/>
                    <a:pt x="4297028" y="2199159"/>
                    <a:pt x="4312563" y="2189838"/>
                  </a:cubicBezTo>
                  <a:close/>
                  <a:moveTo>
                    <a:pt x="4257879" y="2222151"/>
                  </a:moveTo>
                  <a:lnTo>
                    <a:pt x="4272793" y="2608666"/>
                  </a:lnTo>
                  <a:lnTo>
                    <a:pt x="4224323" y="2608666"/>
                  </a:lnTo>
                  <a:lnTo>
                    <a:pt x="4241101" y="2231472"/>
                  </a:lnTo>
                  <a:cubicBezTo>
                    <a:pt x="4246694" y="2228365"/>
                    <a:pt x="4252286" y="2225258"/>
                    <a:pt x="4257879" y="2222151"/>
                  </a:cubicBezTo>
                  <a:close/>
                  <a:moveTo>
                    <a:pt x="4233644" y="2236443"/>
                  </a:moveTo>
                  <a:lnTo>
                    <a:pt x="4216866" y="2609287"/>
                  </a:lnTo>
                  <a:lnTo>
                    <a:pt x="4195739" y="2609287"/>
                  </a:lnTo>
                  <a:lnTo>
                    <a:pt x="4183932" y="2264407"/>
                  </a:lnTo>
                  <a:cubicBezTo>
                    <a:pt x="4200710" y="2255085"/>
                    <a:pt x="4216866" y="2245764"/>
                    <a:pt x="4233644" y="2236443"/>
                  </a:cubicBezTo>
                  <a:close/>
                  <a:moveTo>
                    <a:pt x="4168396" y="2272485"/>
                  </a:moveTo>
                  <a:cubicBezTo>
                    <a:pt x="4170882" y="2271242"/>
                    <a:pt x="4173368" y="2269999"/>
                    <a:pt x="4175853" y="2268135"/>
                  </a:cubicBezTo>
                  <a:lnTo>
                    <a:pt x="4187660" y="2608666"/>
                  </a:lnTo>
                  <a:lnTo>
                    <a:pt x="4147269" y="2608666"/>
                  </a:lnTo>
                  <a:lnTo>
                    <a:pt x="4155968" y="2278699"/>
                  </a:lnTo>
                  <a:cubicBezTo>
                    <a:pt x="4160318" y="2276835"/>
                    <a:pt x="4164046" y="2274971"/>
                    <a:pt x="4168396" y="2272485"/>
                  </a:cubicBezTo>
                  <a:close/>
                  <a:moveTo>
                    <a:pt x="4148511" y="2283049"/>
                  </a:moveTo>
                  <a:lnTo>
                    <a:pt x="4139812" y="2608666"/>
                  </a:lnTo>
                  <a:lnTo>
                    <a:pt x="4113713" y="2608666"/>
                  </a:lnTo>
                  <a:lnTo>
                    <a:pt x="4101285" y="2307905"/>
                  </a:lnTo>
                  <a:cubicBezTo>
                    <a:pt x="4117441" y="2299827"/>
                    <a:pt x="4132976" y="2291748"/>
                    <a:pt x="4148511" y="2283049"/>
                  </a:cubicBezTo>
                  <a:close/>
                  <a:moveTo>
                    <a:pt x="4071457" y="2323440"/>
                  </a:moveTo>
                  <a:cubicBezTo>
                    <a:pt x="4078914" y="2319712"/>
                    <a:pt x="4086371" y="2315983"/>
                    <a:pt x="4093828" y="2311633"/>
                  </a:cubicBezTo>
                  <a:lnTo>
                    <a:pt x="4106256" y="2608666"/>
                  </a:lnTo>
                  <a:lnTo>
                    <a:pt x="4065864" y="2608666"/>
                  </a:lnTo>
                  <a:lnTo>
                    <a:pt x="4071457" y="2323440"/>
                  </a:lnTo>
                  <a:close/>
                  <a:moveTo>
                    <a:pt x="4014288" y="2352025"/>
                  </a:moveTo>
                  <a:cubicBezTo>
                    <a:pt x="4031066" y="2343947"/>
                    <a:pt x="4047844" y="2335247"/>
                    <a:pt x="4064621" y="2327169"/>
                  </a:cubicBezTo>
                  <a:lnTo>
                    <a:pt x="4059029" y="2608666"/>
                  </a:lnTo>
                  <a:lnTo>
                    <a:pt x="4014288" y="2608666"/>
                  </a:lnTo>
                  <a:lnTo>
                    <a:pt x="4014288" y="2352025"/>
                  </a:lnTo>
                  <a:close/>
                  <a:moveTo>
                    <a:pt x="3986324" y="2365696"/>
                  </a:moveTo>
                  <a:cubicBezTo>
                    <a:pt x="3993160" y="2362589"/>
                    <a:pt x="3999995" y="2359482"/>
                    <a:pt x="4006831" y="2355753"/>
                  </a:cubicBezTo>
                  <a:lnTo>
                    <a:pt x="4006831" y="2608666"/>
                  </a:lnTo>
                  <a:lnTo>
                    <a:pt x="3980731" y="2608666"/>
                  </a:lnTo>
                  <a:lnTo>
                    <a:pt x="3986324" y="2365696"/>
                  </a:lnTo>
                  <a:close/>
                  <a:moveTo>
                    <a:pt x="3931019" y="2390552"/>
                  </a:moveTo>
                  <a:cubicBezTo>
                    <a:pt x="3946554" y="2383717"/>
                    <a:pt x="3962711" y="2376260"/>
                    <a:pt x="3978246" y="2368803"/>
                  </a:cubicBezTo>
                  <a:lnTo>
                    <a:pt x="3972653" y="2608666"/>
                  </a:lnTo>
                  <a:lnTo>
                    <a:pt x="3930398" y="2608666"/>
                  </a:lnTo>
                  <a:lnTo>
                    <a:pt x="3930398" y="2390552"/>
                  </a:lnTo>
                  <a:close/>
                  <a:moveTo>
                    <a:pt x="3900570" y="2404845"/>
                  </a:moveTo>
                  <a:cubicBezTo>
                    <a:pt x="3908027" y="2401737"/>
                    <a:pt x="3916105" y="2398009"/>
                    <a:pt x="3923562" y="2394902"/>
                  </a:cubicBezTo>
                  <a:lnTo>
                    <a:pt x="3923562" y="2609287"/>
                  </a:lnTo>
                  <a:lnTo>
                    <a:pt x="3900570" y="2609287"/>
                  </a:lnTo>
                  <a:lnTo>
                    <a:pt x="3900570" y="2404845"/>
                  </a:lnTo>
                  <a:close/>
                  <a:moveTo>
                    <a:pt x="3842158" y="2429701"/>
                  </a:moveTo>
                  <a:cubicBezTo>
                    <a:pt x="3858936" y="2422865"/>
                    <a:pt x="3875714" y="2415409"/>
                    <a:pt x="3893113" y="2407952"/>
                  </a:cubicBezTo>
                  <a:lnTo>
                    <a:pt x="3893113" y="2609287"/>
                  </a:lnTo>
                  <a:lnTo>
                    <a:pt x="3839051" y="2609287"/>
                  </a:lnTo>
                  <a:lnTo>
                    <a:pt x="3842158" y="2429701"/>
                  </a:lnTo>
                  <a:close/>
                  <a:moveTo>
                    <a:pt x="3810466" y="2442129"/>
                  </a:moveTo>
                  <a:cubicBezTo>
                    <a:pt x="3818544" y="2439022"/>
                    <a:pt x="3826001" y="2435915"/>
                    <a:pt x="3834080" y="2432186"/>
                  </a:cubicBezTo>
                  <a:lnTo>
                    <a:pt x="3830973" y="2608666"/>
                  </a:lnTo>
                  <a:lnTo>
                    <a:pt x="3810466" y="2608666"/>
                  </a:lnTo>
                  <a:lnTo>
                    <a:pt x="3810466" y="2442129"/>
                  </a:lnTo>
                  <a:close/>
                  <a:moveTo>
                    <a:pt x="3746461" y="2466985"/>
                  </a:moveTo>
                  <a:cubicBezTo>
                    <a:pt x="3755783" y="2463878"/>
                    <a:pt x="3765104" y="2460150"/>
                    <a:pt x="3774425" y="2456421"/>
                  </a:cubicBezTo>
                  <a:cubicBezTo>
                    <a:pt x="3783746" y="2452693"/>
                    <a:pt x="3793688" y="2448964"/>
                    <a:pt x="3803009" y="2445236"/>
                  </a:cubicBezTo>
                  <a:lnTo>
                    <a:pt x="3803009" y="2608666"/>
                  </a:lnTo>
                  <a:lnTo>
                    <a:pt x="3746461" y="2608666"/>
                  </a:lnTo>
                  <a:lnTo>
                    <a:pt x="3746461" y="2466985"/>
                  </a:lnTo>
                  <a:close/>
                  <a:moveTo>
                    <a:pt x="3714769" y="2478792"/>
                  </a:moveTo>
                  <a:cubicBezTo>
                    <a:pt x="3722848" y="2475685"/>
                    <a:pt x="3730926" y="2473199"/>
                    <a:pt x="3739004" y="2470092"/>
                  </a:cubicBezTo>
                  <a:lnTo>
                    <a:pt x="3739004" y="2609287"/>
                  </a:lnTo>
                  <a:lnTo>
                    <a:pt x="3714769" y="2609287"/>
                  </a:lnTo>
                  <a:lnTo>
                    <a:pt x="3714769" y="2478792"/>
                  </a:lnTo>
                  <a:close/>
                  <a:moveTo>
                    <a:pt x="3649522" y="2501163"/>
                  </a:moveTo>
                  <a:cubicBezTo>
                    <a:pt x="3668786" y="2494949"/>
                    <a:pt x="3688049" y="2488113"/>
                    <a:pt x="3707313" y="2481277"/>
                  </a:cubicBezTo>
                  <a:lnTo>
                    <a:pt x="3707313" y="2608666"/>
                  </a:lnTo>
                  <a:lnTo>
                    <a:pt x="3649522" y="2608666"/>
                  </a:lnTo>
                  <a:lnTo>
                    <a:pt x="3649522" y="2501163"/>
                  </a:lnTo>
                  <a:close/>
                  <a:moveTo>
                    <a:pt x="3642065" y="2503648"/>
                  </a:moveTo>
                  <a:lnTo>
                    <a:pt x="3642065" y="2609287"/>
                  </a:lnTo>
                  <a:lnTo>
                    <a:pt x="3622801" y="2609287"/>
                  </a:lnTo>
                  <a:lnTo>
                    <a:pt x="3631501" y="2507377"/>
                  </a:lnTo>
                  <a:cubicBezTo>
                    <a:pt x="3635229" y="2505512"/>
                    <a:pt x="3638337" y="2504891"/>
                    <a:pt x="3642065" y="2503648"/>
                  </a:cubicBezTo>
                  <a:close/>
                  <a:moveTo>
                    <a:pt x="3556932" y="2529126"/>
                  </a:moveTo>
                  <a:cubicBezTo>
                    <a:pt x="3579303" y="2522912"/>
                    <a:pt x="3601673" y="2516698"/>
                    <a:pt x="3624044" y="2509241"/>
                  </a:cubicBezTo>
                  <a:lnTo>
                    <a:pt x="3615344" y="2608666"/>
                  </a:lnTo>
                  <a:lnTo>
                    <a:pt x="3556932" y="2608666"/>
                  </a:lnTo>
                  <a:lnTo>
                    <a:pt x="3556932" y="2529126"/>
                  </a:lnTo>
                  <a:close/>
                  <a:moveTo>
                    <a:pt x="3537047" y="2534097"/>
                  </a:moveTo>
                  <a:cubicBezTo>
                    <a:pt x="3540776" y="2532854"/>
                    <a:pt x="3545126" y="2532233"/>
                    <a:pt x="3548854" y="2530990"/>
                  </a:cubicBezTo>
                  <a:lnTo>
                    <a:pt x="3548854" y="2608666"/>
                  </a:lnTo>
                  <a:lnTo>
                    <a:pt x="3537047" y="2608666"/>
                  </a:lnTo>
                  <a:lnTo>
                    <a:pt x="3537047" y="2534097"/>
                  </a:lnTo>
                  <a:close/>
                  <a:moveTo>
                    <a:pt x="3529590" y="2535961"/>
                  </a:moveTo>
                  <a:lnTo>
                    <a:pt x="3529590" y="2608666"/>
                  </a:lnTo>
                  <a:lnTo>
                    <a:pt x="3467450" y="2608666"/>
                  </a:lnTo>
                  <a:lnTo>
                    <a:pt x="3444458" y="2555846"/>
                  </a:lnTo>
                  <a:cubicBezTo>
                    <a:pt x="3472421" y="2550875"/>
                    <a:pt x="3501006" y="2544040"/>
                    <a:pt x="3529590" y="2535961"/>
                  </a:cubicBezTo>
                  <a:close/>
                  <a:moveTo>
                    <a:pt x="3414630" y="2562682"/>
                  </a:moveTo>
                  <a:cubicBezTo>
                    <a:pt x="3422087" y="2561439"/>
                    <a:pt x="3429544" y="2559575"/>
                    <a:pt x="3437001" y="2558332"/>
                  </a:cubicBezTo>
                  <a:lnTo>
                    <a:pt x="3459371" y="2609287"/>
                  </a:lnTo>
                  <a:lnTo>
                    <a:pt x="3414630" y="2609287"/>
                  </a:lnTo>
                  <a:lnTo>
                    <a:pt x="3414630" y="2562682"/>
                  </a:lnTo>
                  <a:close/>
                  <a:moveTo>
                    <a:pt x="3407173" y="2608666"/>
                  </a:moveTo>
                  <a:lnTo>
                    <a:pt x="3370510" y="2608666"/>
                  </a:lnTo>
                  <a:lnTo>
                    <a:pt x="3370510" y="2580081"/>
                  </a:lnTo>
                  <a:lnTo>
                    <a:pt x="3343168" y="2580081"/>
                  </a:lnTo>
                  <a:lnTo>
                    <a:pt x="3343168" y="2574488"/>
                  </a:lnTo>
                  <a:cubicBezTo>
                    <a:pt x="3364296" y="2571381"/>
                    <a:pt x="3385424" y="2567653"/>
                    <a:pt x="3407173" y="2563925"/>
                  </a:cubicBezTo>
                  <a:lnTo>
                    <a:pt x="3407173" y="2608666"/>
                  </a:lnTo>
                  <a:close/>
                  <a:moveTo>
                    <a:pt x="3423330" y="2719276"/>
                  </a:moveTo>
                  <a:lnTo>
                    <a:pt x="3423330" y="2665214"/>
                  </a:lnTo>
                  <a:lnTo>
                    <a:pt x="3408416" y="2650922"/>
                  </a:lnTo>
                  <a:lnTo>
                    <a:pt x="4492771" y="2650922"/>
                  </a:lnTo>
                  <a:cubicBezTo>
                    <a:pt x="4494635" y="2679506"/>
                    <a:pt x="4496499" y="2703120"/>
                    <a:pt x="4497742" y="2719276"/>
                  </a:cubicBezTo>
                  <a:lnTo>
                    <a:pt x="3423330" y="2719276"/>
                  </a:lnTo>
                  <a:close/>
                  <a:moveTo>
                    <a:pt x="4495878" y="2133290"/>
                  </a:moveTo>
                  <a:cubicBezTo>
                    <a:pt x="4494014" y="2170574"/>
                    <a:pt x="4488421" y="2260678"/>
                    <a:pt x="4486557" y="2329033"/>
                  </a:cubicBezTo>
                  <a:cubicBezTo>
                    <a:pt x="4484071" y="2434051"/>
                    <a:pt x="4486557" y="2533476"/>
                    <a:pt x="4490285" y="2609287"/>
                  </a:cubicBezTo>
                  <a:lnTo>
                    <a:pt x="4461701" y="2609287"/>
                  </a:lnTo>
                  <a:lnTo>
                    <a:pt x="4481586" y="2083577"/>
                  </a:lnTo>
                  <a:cubicBezTo>
                    <a:pt x="4488421" y="2078606"/>
                    <a:pt x="4495257" y="2074256"/>
                    <a:pt x="4501471" y="2070528"/>
                  </a:cubicBezTo>
                  <a:cubicBezTo>
                    <a:pt x="4498364" y="2096627"/>
                    <a:pt x="4496499" y="2119619"/>
                    <a:pt x="4495878" y="2133290"/>
                  </a:cubicBezTo>
                  <a:close/>
                  <a:moveTo>
                    <a:pt x="4559883" y="1913933"/>
                  </a:moveTo>
                  <a:cubicBezTo>
                    <a:pt x="4567961" y="1913933"/>
                    <a:pt x="4574797" y="1939411"/>
                    <a:pt x="4574797" y="1970481"/>
                  </a:cubicBezTo>
                  <a:cubicBezTo>
                    <a:pt x="4574797" y="2001551"/>
                    <a:pt x="4567961" y="2027029"/>
                    <a:pt x="4559883" y="2027029"/>
                  </a:cubicBezTo>
                  <a:cubicBezTo>
                    <a:pt x="4558019" y="2027029"/>
                    <a:pt x="4556776" y="2025786"/>
                    <a:pt x="4554912" y="2023922"/>
                  </a:cubicBezTo>
                  <a:lnTo>
                    <a:pt x="4554290" y="2023301"/>
                  </a:lnTo>
                  <a:cubicBezTo>
                    <a:pt x="4548697" y="2015222"/>
                    <a:pt x="4544348" y="1994716"/>
                    <a:pt x="4544348" y="1970481"/>
                  </a:cubicBezTo>
                  <a:cubicBezTo>
                    <a:pt x="4544969" y="1939411"/>
                    <a:pt x="4551805" y="1913933"/>
                    <a:pt x="4559883" y="1913933"/>
                  </a:cubicBezTo>
                  <a:close/>
                  <a:moveTo>
                    <a:pt x="4587225" y="2719276"/>
                  </a:moveTo>
                  <a:lnTo>
                    <a:pt x="4554290" y="2719276"/>
                  </a:lnTo>
                  <a:cubicBezTo>
                    <a:pt x="4552426" y="2703120"/>
                    <a:pt x="4549940" y="2680128"/>
                    <a:pt x="4548076" y="2650922"/>
                  </a:cubicBezTo>
                  <a:lnTo>
                    <a:pt x="4571068" y="2650922"/>
                  </a:lnTo>
                  <a:lnTo>
                    <a:pt x="4590332" y="2650922"/>
                  </a:lnTo>
                  <a:cubicBezTo>
                    <a:pt x="4589089" y="2678885"/>
                    <a:pt x="4587846" y="2702498"/>
                    <a:pt x="4587225" y="2719276"/>
                  </a:cubicBezTo>
                  <a:close/>
                  <a:moveTo>
                    <a:pt x="4591575" y="2608666"/>
                  </a:moveTo>
                  <a:lnTo>
                    <a:pt x="4571068" y="2608666"/>
                  </a:lnTo>
                  <a:lnTo>
                    <a:pt x="4544969" y="2608666"/>
                  </a:lnTo>
                  <a:cubicBezTo>
                    <a:pt x="4542483" y="2570139"/>
                    <a:pt x="4541241" y="2525397"/>
                    <a:pt x="4541241" y="2476928"/>
                  </a:cubicBezTo>
                  <a:cubicBezTo>
                    <a:pt x="4541241" y="2321576"/>
                    <a:pt x="4563611" y="2202266"/>
                    <a:pt x="4563611" y="2202266"/>
                  </a:cubicBezTo>
                  <a:cubicBezTo>
                    <a:pt x="4593439" y="2314119"/>
                    <a:pt x="4595303" y="2488113"/>
                    <a:pt x="4591575" y="2608666"/>
                  </a:cubicBezTo>
                  <a:close/>
                  <a:moveTo>
                    <a:pt x="5592661" y="2530990"/>
                  </a:moveTo>
                  <a:cubicBezTo>
                    <a:pt x="5596389" y="2532233"/>
                    <a:pt x="5600739" y="2533476"/>
                    <a:pt x="5604468" y="2534097"/>
                  </a:cubicBezTo>
                  <a:lnTo>
                    <a:pt x="5604468" y="2608666"/>
                  </a:lnTo>
                  <a:lnTo>
                    <a:pt x="5592661" y="2608666"/>
                  </a:lnTo>
                  <a:lnTo>
                    <a:pt x="5592661" y="2530990"/>
                  </a:lnTo>
                  <a:close/>
                  <a:moveTo>
                    <a:pt x="5585204" y="2529126"/>
                  </a:moveTo>
                  <a:lnTo>
                    <a:pt x="5585204" y="2609287"/>
                  </a:lnTo>
                  <a:lnTo>
                    <a:pt x="5526792" y="2609287"/>
                  </a:lnTo>
                  <a:lnTo>
                    <a:pt x="5518092" y="2509862"/>
                  </a:lnTo>
                  <a:cubicBezTo>
                    <a:pt x="5540462" y="2516076"/>
                    <a:pt x="5562833" y="2522912"/>
                    <a:pt x="5585204" y="2529126"/>
                  </a:cubicBezTo>
                  <a:close/>
                  <a:moveTo>
                    <a:pt x="5500071" y="2503648"/>
                  </a:moveTo>
                  <a:cubicBezTo>
                    <a:pt x="5503800" y="2504891"/>
                    <a:pt x="5506907" y="2506134"/>
                    <a:pt x="5510635" y="2506755"/>
                  </a:cubicBezTo>
                  <a:lnTo>
                    <a:pt x="5519335" y="2608666"/>
                  </a:lnTo>
                  <a:lnTo>
                    <a:pt x="5500071" y="2608666"/>
                  </a:lnTo>
                  <a:lnTo>
                    <a:pt x="5500071" y="2503648"/>
                  </a:lnTo>
                  <a:close/>
                  <a:moveTo>
                    <a:pt x="5434202" y="2481277"/>
                  </a:moveTo>
                  <a:cubicBezTo>
                    <a:pt x="5453466" y="2488113"/>
                    <a:pt x="5473351" y="2494949"/>
                    <a:pt x="5491993" y="2501163"/>
                  </a:cubicBezTo>
                  <a:lnTo>
                    <a:pt x="5491993" y="2609287"/>
                  </a:lnTo>
                  <a:lnTo>
                    <a:pt x="5434202" y="2609287"/>
                  </a:lnTo>
                  <a:lnTo>
                    <a:pt x="5434202" y="2481277"/>
                  </a:lnTo>
                  <a:close/>
                  <a:moveTo>
                    <a:pt x="5403132" y="2470092"/>
                  </a:moveTo>
                  <a:cubicBezTo>
                    <a:pt x="5411210" y="2473199"/>
                    <a:pt x="5419288" y="2475685"/>
                    <a:pt x="5427367" y="2478792"/>
                  </a:cubicBezTo>
                  <a:lnTo>
                    <a:pt x="5427367" y="2609287"/>
                  </a:lnTo>
                  <a:lnTo>
                    <a:pt x="5403132" y="2609287"/>
                  </a:lnTo>
                  <a:lnTo>
                    <a:pt x="5403132" y="2470092"/>
                  </a:lnTo>
                  <a:close/>
                  <a:moveTo>
                    <a:pt x="5338505" y="2445236"/>
                  </a:moveTo>
                  <a:cubicBezTo>
                    <a:pt x="5348448" y="2448964"/>
                    <a:pt x="5357769" y="2452693"/>
                    <a:pt x="5367090" y="2456421"/>
                  </a:cubicBezTo>
                  <a:cubicBezTo>
                    <a:pt x="5376411" y="2460150"/>
                    <a:pt x="5385732" y="2463878"/>
                    <a:pt x="5395054" y="2466985"/>
                  </a:cubicBezTo>
                  <a:lnTo>
                    <a:pt x="5395054" y="2608666"/>
                  </a:lnTo>
                  <a:lnTo>
                    <a:pt x="5338505" y="2608666"/>
                  </a:lnTo>
                  <a:lnTo>
                    <a:pt x="5338505" y="2445236"/>
                  </a:lnTo>
                  <a:close/>
                  <a:moveTo>
                    <a:pt x="5331049" y="2442129"/>
                  </a:moveTo>
                  <a:lnTo>
                    <a:pt x="5331049" y="2608666"/>
                  </a:lnTo>
                  <a:lnTo>
                    <a:pt x="5310542" y="2608666"/>
                  </a:lnTo>
                  <a:lnTo>
                    <a:pt x="5307435" y="2432186"/>
                  </a:lnTo>
                  <a:cubicBezTo>
                    <a:pt x="5315514" y="2435915"/>
                    <a:pt x="5323592" y="2439022"/>
                    <a:pt x="5331049" y="2442129"/>
                  </a:cubicBezTo>
                  <a:close/>
                  <a:moveTo>
                    <a:pt x="5249023" y="2407952"/>
                  </a:moveTo>
                  <a:cubicBezTo>
                    <a:pt x="5265801" y="2415409"/>
                    <a:pt x="5283200" y="2422865"/>
                    <a:pt x="5299978" y="2429701"/>
                  </a:cubicBezTo>
                  <a:lnTo>
                    <a:pt x="5303707" y="2609287"/>
                  </a:lnTo>
                  <a:lnTo>
                    <a:pt x="5249644" y="2609287"/>
                  </a:lnTo>
                  <a:lnTo>
                    <a:pt x="5249644" y="2407952"/>
                  </a:lnTo>
                  <a:close/>
                  <a:moveTo>
                    <a:pt x="5217953" y="2394281"/>
                  </a:moveTo>
                  <a:cubicBezTo>
                    <a:pt x="5225410" y="2398009"/>
                    <a:pt x="5233488" y="2401116"/>
                    <a:pt x="5240945" y="2404223"/>
                  </a:cubicBezTo>
                  <a:lnTo>
                    <a:pt x="5240945" y="2608666"/>
                  </a:lnTo>
                  <a:lnTo>
                    <a:pt x="5217953" y="2608666"/>
                  </a:lnTo>
                  <a:lnTo>
                    <a:pt x="5217953" y="2394281"/>
                  </a:lnTo>
                  <a:close/>
                  <a:moveTo>
                    <a:pt x="5210496" y="2390552"/>
                  </a:moveTo>
                  <a:lnTo>
                    <a:pt x="5210496" y="2608666"/>
                  </a:lnTo>
                  <a:lnTo>
                    <a:pt x="5168861" y="2608666"/>
                  </a:lnTo>
                  <a:lnTo>
                    <a:pt x="5163269" y="2368803"/>
                  </a:lnTo>
                  <a:cubicBezTo>
                    <a:pt x="5179425" y="2376260"/>
                    <a:pt x="5194960" y="2383717"/>
                    <a:pt x="5210496" y="2390552"/>
                  </a:cubicBezTo>
                  <a:close/>
                  <a:moveTo>
                    <a:pt x="5135306" y="2355753"/>
                  </a:moveTo>
                  <a:cubicBezTo>
                    <a:pt x="5142141" y="2358860"/>
                    <a:pt x="5148976" y="2361967"/>
                    <a:pt x="5155812" y="2365696"/>
                  </a:cubicBezTo>
                  <a:lnTo>
                    <a:pt x="5161404" y="2609287"/>
                  </a:lnTo>
                  <a:lnTo>
                    <a:pt x="5135306" y="2609287"/>
                  </a:lnTo>
                  <a:lnTo>
                    <a:pt x="5135306" y="2355753"/>
                  </a:lnTo>
                  <a:close/>
                  <a:moveTo>
                    <a:pt x="5127849" y="2352025"/>
                  </a:moveTo>
                  <a:lnTo>
                    <a:pt x="5127849" y="2608666"/>
                  </a:lnTo>
                  <a:lnTo>
                    <a:pt x="5083107" y="2608666"/>
                  </a:lnTo>
                  <a:lnTo>
                    <a:pt x="5077514" y="2327169"/>
                  </a:lnTo>
                  <a:cubicBezTo>
                    <a:pt x="5094914" y="2335868"/>
                    <a:pt x="5111071" y="2343947"/>
                    <a:pt x="5127849" y="2352025"/>
                  </a:cubicBezTo>
                  <a:close/>
                  <a:moveTo>
                    <a:pt x="5070058" y="2323440"/>
                  </a:moveTo>
                  <a:lnTo>
                    <a:pt x="5075650" y="2609287"/>
                  </a:lnTo>
                  <a:lnTo>
                    <a:pt x="5035259" y="2609287"/>
                  </a:lnTo>
                  <a:lnTo>
                    <a:pt x="5047066" y="2312255"/>
                  </a:lnTo>
                  <a:cubicBezTo>
                    <a:pt x="5055144" y="2315983"/>
                    <a:pt x="5062601" y="2319712"/>
                    <a:pt x="5070058" y="2323440"/>
                  </a:cubicBezTo>
                  <a:close/>
                  <a:moveTo>
                    <a:pt x="5040230" y="2307905"/>
                  </a:moveTo>
                  <a:lnTo>
                    <a:pt x="5027802" y="2608666"/>
                  </a:lnTo>
                  <a:lnTo>
                    <a:pt x="5002324" y="2608666"/>
                  </a:lnTo>
                  <a:lnTo>
                    <a:pt x="4993625" y="2283049"/>
                  </a:lnTo>
                  <a:cubicBezTo>
                    <a:pt x="5009160" y="2291748"/>
                    <a:pt x="5024695" y="2299827"/>
                    <a:pt x="5040230" y="2307905"/>
                  </a:cubicBezTo>
                  <a:close/>
                  <a:moveTo>
                    <a:pt x="4973740" y="2272485"/>
                  </a:moveTo>
                  <a:cubicBezTo>
                    <a:pt x="4978089" y="2274971"/>
                    <a:pt x="4981818" y="2276835"/>
                    <a:pt x="4986168" y="2279320"/>
                  </a:cubicBezTo>
                  <a:lnTo>
                    <a:pt x="4994867" y="2609287"/>
                  </a:lnTo>
                  <a:lnTo>
                    <a:pt x="4954476" y="2609287"/>
                  </a:lnTo>
                  <a:lnTo>
                    <a:pt x="4966283" y="2268756"/>
                  </a:lnTo>
                  <a:cubicBezTo>
                    <a:pt x="4968768" y="2269999"/>
                    <a:pt x="4971254" y="2271242"/>
                    <a:pt x="4973740" y="2272485"/>
                  </a:cubicBezTo>
                  <a:close/>
                  <a:moveTo>
                    <a:pt x="4958826" y="2264407"/>
                  </a:moveTo>
                  <a:lnTo>
                    <a:pt x="4947019" y="2609287"/>
                  </a:lnTo>
                  <a:lnTo>
                    <a:pt x="4925270" y="2609287"/>
                  </a:lnTo>
                  <a:lnTo>
                    <a:pt x="4908492" y="2236443"/>
                  </a:lnTo>
                  <a:cubicBezTo>
                    <a:pt x="4924649" y="2245764"/>
                    <a:pt x="4941427" y="2255085"/>
                    <a:pt x="4958826" y="2264407"/>
                  </a:cubicBezTo>
                  <a:close/>
                  <a:moveTo>
                    <a:pt x="4901035" y="2232093"/>
                  </a:moveTo>
                  <a:lnTo>
                    <a:pt x="4917813" y="2609287"/>
                  </a:lnTo>
                  <a:lnTo>
                    <a:pt x="4869343" y="2609287"/>
                  </a:lnTo>
                  <a:lnTo>
                    <a:pt x="4884257" y="2222772"/>
                  </a:lnTo>
                  <a:cubicBezTo>
                    <a:pt x="4889850" y="2225258"/>
                    <a:pt x="4895442" y="2228365"/>
                    <a:pt x="4901035" y="2232093"/>
                  </a:cubicBezTo>
                  <a:close/>
                  <a:moveTo>
                    <a:pt x="4876800" y="2217801"/>
                  </a:moveTo>
                  <a:lnTo>
                    <a:pt x="4861887" y="2608666"/>
                  </a:lnTo>
                  <a:lnTo>
                    <a:pt x="4846973" y="2608666"/>
                  </a:lnTo>
                  <a:lnTo>
                    <a:pt x="4829573" y="2189838"/>
                  </a:lnTo>
                  <a:cubicBezTo>
                    <a:pt x="4844487" y="2199159"/>
                    <a:pt x="4860644" y="2208480"/>
                    <a:pt x="4876800" y="2217801"/>
                  </a:cubicBezTo>
                  <a:close/>
                  <a:moveTo>
                    <a:pt x="4822116" y="2185488"/>
                  </a:moveTo>
                  <a:lnTo>
                    <a:pt x="4839516" y="2608666"/>
                  </a:lnTo>
                  <a:lnTo>
                    <a:pt x="4784211" y="2608666"/>
                  </a:lnTo>
                  <a:lnTo>
                    <a:pt x="4805960" y="2175545"/>
                  </a:lnTo>
                  <a:cubicBezTo>
                    <a:pt x="4810931" y="2179274"/>
                    <a:pt x="4816524" y="2182381"/>
                    <a:pt x="4822116" y="2185488"/>
                  </a:cubicBezTo>
                  <a:close/>
                  <a:moveTo>
                    <a:pt x="4798503" y="2171196"/>
                  </a:moveTo>
                  <a:lnTo>
                    <a:pt x="4776754" y="2608666"/>
                  </a:lnTo>
                  <a:lnTo>
                    <a:pt x="4764947" y="2608666"/>
                  </a:lnTo>
                  <a:lnTo>
                    <a:pt x="4751276" y="2141368"/>
                  </a:lnTo>
                  <a:cubicBezTo>
                    <a:pt x="4766190" y="2151311"/>
                    <a:pt x="4781725" y="2161253"/>
                    <a:pt x="4798503" y="2171196"/>
                  </a:cubicBezTo>
                  <a:close/>
                  <a:moveTo>
                    <a:pt x="4743198" y="2137018"/>
                  </a:moveTo>
                  <a:lnTo>
                    <a:pt x="4756869" y="2608666"/>
                  </a:lnTo>
                  <a:lnTo>
                    <a:pt x="4700942" y="2608666"/>
                  </a:lnTo>
                  <a:lnTo>
                    <a:pt x="4728905" y="2127697"/>
                  </a:lnTo>
                  <a:cubicBezTo>
                    <a:pt x="4733877" y="2131426"/>
                    <a:pt x="4738848" y="2133911"/>
                    <a:pt x="4743198" y="2137018"/>
                  </a:cubicBezTo>
                  <a:close/>
                  <a:moveTo>
                    <a:pt x="4722070" y="2123347"/>
                  </a:moveTo>
                  <a:lnTo>
                    <a:pt x="4694107" y="2608666"/>
                  </a:lnTo>
                  <a:lnTo>
                    <a:pt x="4687893" y="2608666"/>
                  </a:lnTo>
                  <a:lnTo>
                    <a:pt x="4668629" y="2087927"/>
                  </a:lnTo>
                  <a:cubicBezTo>
                    <a:pt x="4684786" y="2099112"/>
                    <a:pt x="4702185" y="2110919"/>
                    <a:pt x="4722070" y="2123347"/>
                  </a:cubicBezTo>
                  <a:close/>
                  <a:moveTo>
                    <a:pt x="4628237" y="2061207"/>
                  </a:moveTo>
                  <a:cubicBezTo>
                    <a:pt x="4637559" y="2068042"/>
                    <a:pt x="4648744" y="2074877"/>
                    <a:pt x="4660551" y="2082956"/>
                  </a:cubicBezTo>
                  <a:lnTo>
                    <a:pt x="4680436" y="2608666"/>
                  </a:lnTo>
                  <a:lnTo>
                    <a:pt x="4656201" y="2608666"/>
                  </a:lnTo>
                  <a:cubicBezTo>
                    <a:pt x="4656822" y="2416651"/>
                    <a:pt x="4641909" y="2212208"/>
                    <a:pt x="4629480" y="2071149"/>
                  </a:cubicBezTo>
                  <a:cubicBezTo>
                    <a:pt x="4628859" y="2068042"/>
                    <a:pt x="4628859" y="2064935"/>
                    <a:pt x="4628237" y="2061207"/>
                  </a:cubicBezTo>
                  <a:close/>
                  <a:moveTo>
                    <a:pt x="5607575" y="2719276"/>
                  </a:moveTo>
                  <a:lnTo>
                    <a:pt x="4653715" y="2719276"/>
                  </a:lnTo>
                  <a:cubicBezTo>
                    <a:pt x="4654337" y="2696906"/>
                    <a:pt x="4654958" y="2673914"/>
                    <a:pt x="4655580" y="2650922"/>
                  </a:cubicBezTo>
                  <a:lnTo>
                    <a:pt x="5607575" y="2650922"/>
                  </a:lnTo>
                  <a:lnTo>
                    <a:pt x="5607575" y="2719276"/>
                  </a:lnTo>
                  <a:close/>
                  <a:moveTo>
                    <a:pt x="5623110" y="2554604"/>
                  </a:moveTo>
                  <a:lnTo>
                    <a:pt x="5611924" y="2554604"/>
                  </a:lnTo>
                  <a:lnTo>
                    <a:pt x="5611924" y="2536583"/>
                  </a:lnTo>
                  <a:cubicBezTo>
                    <a:pt x="5615653" y="2537826"/>
                    <a:pt x="5619381" y="2538447"/>
                    <a:pt x="5623110" y="2539690"/>
                  </a:cubicBezTo>
                  <a:lnTo>
                    <a:pt x="5623110" y="2554604"/>
                  </a:lnTo>
                  <a:close/>
                  <a:moveTo>
                    <a:pt x="5693329" y="2565789"/>
                  </a:moveTo>
                  <a:lnTo>
                    <a:pt x="5677794" y="2565789"/>
                  </a:lnTo>
                  <a:lnTo>
                    <a:pt x="5677794" y="2552118"/>
                  </a:lnTo>
                  <a:cubicBezTo>
                    <a:pt x="5684629" y="2553361"/>
                    <a:pt x="5690843" y="2555225"/>
                    <a:pt x="5697679" y="2556468"/>
                  </a:cubicBezTo>
                  <a:lnTo>
                    <a:pt x="5693329" y="2565789"/>
                  </a:lnTo>
                  <a:close/>
                </a:path>
              </a:pathLst>
            </a:custGeom>
            <a:solidFill>
              <a:schemeClr val="bg1"/>
            </a:solidFill>
            <a:ln w="6214" cap="flat">
              <a:noFill/>
              <a:prstDash val="solid"/>
              <a:miter/>
            </a:ln>
          </p:spPr>
          <p:txBody>
            <a:bodyPr rtlCol="0" anchor="ctr"/>
            <a:lstStyle/>
            <a:p>
              <a:endParaRPr lang="zh-CN" altLang="en-US"/>
            </a:p>
          </p:txBody>
        </p:sp>
        <p:pic>
          <p:nvPicPr>
            <p:cNvPr id="6" name="Graphic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72" y="36429"/>
              <a:ext cx="453272" cy="358840"/>
            </a:xfrm>
            <a:prstGeom prst="rect">
              <a:avLst/>
            </a:prstGeom>
          </p:spPr>
        </p:pic>
        <p:pic>
          <p:nvPicPr>
            <p:cNvPr id="7" name="Picture 2"/>
            <p:cNvPicPr>
              <a:picLocks noChangeAspect="1" noChangeArrowheads="1"/>
            </p:cNvPicPr>
            <p:nvPr/>
          </p:nvPicPr>
          <p:blipFill>
            <a:blip r:embed="rId4">
              <a:alphaModFix amt="50000"/>
              <a:lum bright="70000" contrast="-70000"/>
              <a:extLst>
                <a:ext uri="{28A0092B-C50C-407E-A947-70E740481C1C}">
                  <a14:useLocalDpi xmlns:a14="http://schemas.microsoft.com/office/drawing/2010/main" val="0"/>
                </a:ext>
              </a:extLst>
            </a:blip>
            <a:srcRect/>
            <a:stretch>
              <a:fillRect/>
            </a:stretch>
          </p:blipFill>
          <p:spPr bwMode="auto">
            <a:xfrm>
              <a:off x="21929" y="1386568"/>
              <a:ext cx="3600450" cy="287972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alphaModFix amt="10000"/>
              <a:biLevel thresh="25000"/>
            </a:blip>
            <a:stretch>
              <a:fillRect/>
            </a:stretch>
          </p:blipFill>
          <p:spPr>
            <a:xfrm rot="1066978">
              <a:off x="-2705893" y="5873543"/>
              <a:ext cx="9393311" cy="4976565"/>
            </a:xfrm>
            <a:prstGeom prst="rect">
              <a:avLst/>
            </a:prstGeom>
          </p:spPr>
        </p:pic>
        <p:pic>
          <p:nvPicPr>
            <p:cNvPr id="9" name="Google Shape;139;p25"/>
            <p:cNvPicPr preferRelativeResize="0">
              <a:picLocks noChangeAspect="1"/>
            </p:cNvPicPr>
            <p:nvPr/>
          </p:nvPicPr>
          <p:blipFill rotWithShape="1">
            <a:blip r:embed="rId6"/>
            <a:srcRect/>
            <a:stretch>
              <a:fillRect/>
            </a:stretch>
          </p:blipFill>
          <p:spPr>
            <a:xfrm>
              <a:off x="2690883" y="60641"/>
              <a:ext cx="252807" cy="252000"/>
            </a:xfrm>
            <a:prstGeom prst="ellipse">
              <a:avLst/>
            </a:prstGeom>
            <a:noFill/>
            <a:ln>
              <a:noFill/>
            </a:ln>
          </p:spPr>
        </p:pic>
      </p:grpSp>
      <p:pic>
        <p:nvPicPr>
          <p:cNvPr id="10" name="图片 2" descr="C:\Users\huangshumao\Desktop\未标题-1.png未标题-1">
            <a:extLst>
              <a:ext uri="{FF2B5EF4-FFF2-40B4-BE49-F238E27FC236}">
                <a16:creationId xmlns:a16="http://schemas.microsoft.com/office/drawing/2014/main" id="{5427CD5F-2242-B03D-C90A-EA541D3E9338}"/>
              </a:ext>
            </a:extLst>
          </p:cNvPr>
          <p:cNvPicPr>
            <a:picLocks noChangeAspect="1"/>
          </p:cNvPicPr>
          <p:nvPr userDrawn="1"/>
        </p:nvPicPr>
        <p:blipFill rotWithShape="1">
          <a:blip r:embed="rId7"/>
          <a:srcRect l="6147" t="6531" r="7223" b="6924"/>
          <a:stretch/>
        </p:blipFill>
        <p:spPr>
          <a:xfrm>
            <a:off x="2978211" y="60641"/>
            <a:ext cx="541059" cy="252000"/>
          </a:xfrm>
          <a:prstGeom prst="rect">
            <a:avLst/>
          </a:prstGeom>
          <a:solidFill>
            <a:schemeClr val="bg1"/>
          </a:solidFill>
          <a:ln>
            <a:solidFill>
              <a:schemeClr val="bg1"/>
            </a:solidFill>
          </a:ln>
        </p:spPr>
      </p:pic>
      <p:grpSp>
        <p:nvGrpSpPr>
          <p:cNvPr id="11" name="Group 10">
            <a:extLst>
              <a:ext uri="{FF2B5EF4-FFF2-40B4-BE49-F238E27FC236}">
                <a16:creationId xmlns:a16="http://schemas.microsoft.com/office/drawing/2014/main" id="{A6325E63-9D88-E3E9-AC42-4B34BCBC7860}"/>
              </a:ext>
            </a:extLst>
          </p:cNvPr>
          <p:cNvGrpSpPr/>
          <p:nvPr userDrawn="1"/>
        </p:nvGrpSpPr>
        <p:grpSpPr>
          <a:xfrm>
            <a:off x="-70422" y="9286452"/>
            <a:ext cx="3610966" cy="702381"/>
            <a:chOff x="-101721" y="9288312"/>
            <a:chExt cx="3663276" cy="702381"/>
          </a:xfrm>
        </p:grpSpPr>
        <p:sp>
          <p:nvSpPr>
            <p:cNvPr id="12" name="Google Shape;142;p25">
              <a:extLst>
                <a:ext uri="{FF2B5EF4-FFF2-40B4-BE49-F238E27FC236}">
                  <a16:creationId xmlns:a16="http://schemas.microsoft.com/office/drawing/2014/main" id="{3B23031F-A696-D333-D133-178E3E5649B9}"/>
                </a:ext>
              </a:extLst>
            </p:cNvPr>
            <p:cNvSpPr/>
            <p:nvPr/>
          </p:nvSpPr>
          <p:spPr>
            <a:xfrm>
              <a:off x="-101721" y="9328141"/>
              <a:ext cx="1113850" cy="286533"/>
            </a:xfrm>
            <a:prstGeom prst="roundRect">
              <a:avLst>
                <a:gd name="adj" fmla="val 16667"/>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pPr marL="0" marR="0" lvl="0" indent="0" algn="ctr" rtl="0">
                <a:spcBef>
                  <a:spcPts val="0"/>
                </a:spcBef>
                <a:spcAft>
                  <a:spcPts val="0"/>
                </a:spcAft>
                <a:buNone/>
              </a:pPr>
              <a:r>
                <a:rPr lang="en-US" altLang="zh-CN" sz="1700" b="1" dirty="0">
                  <a:solidFill>
                    <a:schemeClr val="lt1"/>
                  </a:solidFill>
                  <a:effectLst>
                    <a:outerShdw blurRad="373812" dist="38100" algn="l" rotWithShape="0">
                      <a:prstClr val="black"/>
                    </a:outerShdw>
                  </a:effectLst>
                  <a:latin typeface="Calibri" panose="020F0502020204030204"/>
                  <a:cs typeface="Calibri" panose="020F0502020204030204"/>
                </a:rPr>
                <a:t>Sponsors</a:t>
              </a:r>
              <a:endParaRPr sz="1700" b="1" dirty="0">
                <a:solidFill>
                  <a:schemeClr val="lt1"/>
                </a:solidFill>
                <a:effectLst>
                  <a:outerShdw blurRad="373812" dist="38100" algn="l" rotWithShape="0">
                    <a:prstClr val="black"/>
                  </a:outerShdw>
                </a:effectLst>
                <a:latin typeface="Calibri" panose="020F0502020204030204"/>
                <a:cs typeface="Calibri" panose="020F0502020204030204"/>
              </a:endParaRPr>
            </a:p>
          </p:txBody>
        </p:sp>
        <p:pic>
          <p:nvPicPr>
            <p:cNvPr id="13" name="Google Shape;139;p25">
              <a:extLst>
                <a:ext uri="{FF2B5EF4-FFF2-40B4-BE49-F238E27FC236}">
                  <a16:creationId xmlns:a16="http://schemas.microsoft.com/office/drawing/2014/main" id="{C8ED1DEF-6A9C-4F35-9469-BB423EAAA7D6}"/>
                </a:ext>
              </a:extLst>
            </p:cNvPr>
            <p:cNvPicPr preferRelativeResize="0">
              <a:picLocks noChangeAspect="1"/>
            </p:cNvPicPr>
            <p:nvPr/>
          </p:nvPicPr>
          <p:blipFill rotWithShape="1">
            <a:blip r:embed="rId6"/>
            <a:srcRect/>
            <a:stretch>
              <a:fillRect/>
            </a:stretch>
          </p:blipFill>
          <p:spPr>
            <a:xfrm>
              <a:off x="985992" y="9288312"/>
              <a:ext cx="342637" cy="341543"/>
            </a:xfrm>
            <a:prstGeom prst="ellipse">
              <a:avLst/>
            </a:prstGeom>
            <a:noFill/>
            <a:ln>
              <a:noFill/>
            </a:ln>
          </p:spPr>
        </p:pic>
        <p:pic>
          <p:nvPicPr>
            <p:cNvPr id="14" name="图片 20">
              <a:extLst>
                <a:ext uri="{FF2B5EF4-FFF2-40B4-BE49-F238E27FC236}">
                  <a16:creationId xmlns:a16="http://schemas.microsoft.com/office/drawing/2014/main" id="{7E98EB67-8707-57A7-625E-F21E168482E1}"/>
                </a:ext>
              </a:extLst>
            </p:cNvPr>
            <p:cNvPicPr>
              <a:picLocks noChangeAspect="1"/>
            </p:cNvPicPr>
            <p:nvPr/>
          </p:nvPicPr>
          <p:blipFill>
            <a:blip r:embed="rId8"/>
            <a:srcRect l="1086" t="22516" r="1086" b="25936"/>
            <a:stretch>
              <a:fillRect/>
            </a:stretch>
          </p:blipFill>
          <p:spPr>
            <a:xfrm>
              <a:off x="1040602" y="9734166"/>
              <a:ext cx="704265" cy="252000"/>
            </a:xfrm>
            <a:custGeom>
              <a:avLst/>
              <a:gdLst>
                <a:gd name="connsiteX0" fmla="*/ 18097 w 1202400"/>
                <a:gd name="connsiteY0" fmla="*/ 0 h 396000"/>
                <a:gd name="connsiteX1" fmla="*/ 1184303 w 1202400"/>
                <a:gd name="connsiteY1" fmla="*/ 0 h 396000"/>
                <a:gd name="connsiteX2" fmla="*/ 1202400 w 1202400"/>
                <a:gd name="connsiteY2" fmla="*/ 18097 h 396000"/>
                <a:gd name="connsiteX3" fmla="*/ 1202400 w 1202400"/>
                <a:gd name="connsiteY3" fmla="*/ 377903 h 396000"/>
                <a:gd name="connsiteX4" fmla="*/ 1184303 w 1202400"/>
                <a:gd name="connsiteY4" fmla="*/ 396000 h 396000"/>
                <a:gd name="connsiteX5" fmla="*/ 18097 w 1202400"/>
                <a:gd name="connsiteY5" fmla="*/ 396000 h 396000"/>
                <a:gd name="connsiteX6" fmla="*/ 0 w 1202400"/>
                <a:gd name="connsiteY6" fmla="*/ 377903 h 396000"/>
                <a:gd name="connsiteX7" fmla="*/ 0 w 1202400"/>
                <a:gd name="connsiteY7" fmla="*/ 18097 h 396000"/>
                <a:gd name="connsiteX8" fmla="*/ 18097 w 1202400"/>
                <a:gd name="connsiteY8"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400" h="396000">
                  <a:moveTo>
                    <a:pt x="18097" y="0"/>
                  </a:moveTo>
                  <a:lnTo>
                    <a:pt x="1184303" y="0"/>
                  </a:lnTo>
                  <a:cubicBezTo>
                    <a:pt x="1194298" y="0"/>
                    <a:pt x="1202400" y="8102"/>
                    <a:pt x="1202400" y="18097"/>
                  </a:cubicBezTo>
                  <a:lnTo>
                    <a:pt x="1202400" y="377903"/>
                  </a:lnTo>
                  <a:cubicBezTo>
                    <a:pt x="1202400" y="387898"/>
                    <a:pt x="1194298" y="396000"/>
                    <a:pt x="1184303" y="396000"/>
                  </a:cubicBezTo>
                  <a:lnTo>
                    <a:pt x="18097" y="396000"/>
                  </a:lnTo>
                  <a:cubicBezTo>
                    <a:pt x="8102" y="396000"/>
                    <a:pt x="0" y="387898"/>
                    <a:pt x="0" y="377903"/>
                  </a:cubicBezTo>
                  <a:lnTo>
                    <a:pt x="0" y="18097"/>
                  </a:lnTo>
                  <a:cubicBezTo>
                    <a:pt x="0" y="8102"/>
                    <a:pt x="8102" y="0"/>
                    <a:pt x="18097" y="0"/>
                  </a:cubicBezTo>
                  <a:close/>
                </a:path>
              </a:pathLst>
            </a:custGeom>
          </p:spPr>
        </p:pic>
        <p:pic>
          <p:nvPicPr>
            <p:cNvPr id="15" name="图片 21">
              <a:extLst>
                <a:ext uri="{FF2B5EF4-FFF2-40B4-BE49-F238E27FC236}">
                  <a16:creationId xmlns:a16="http://schemas.microsoft.com/office/drawing/2014/main" id="{0B4A7206-5767-D2A4-425E-382640CCCC98}"/>
                </a:ext>
              </a:extLst>
            </p:cNvPr>
            <p:cNvPicPr>
              <a:picLocks noChangeAspect="1"/>
            </p:cNvPicPr>
            <p:nvPr/>
          </p:nvPicPr>
          <p:blipFill>
            <a:blip r:embed="rId9"/>
            <a:stretch>
              <a:fillRect/>
            </a:stretch>
          </p:blipFill>
          <p:spPr>
            <a:xfrm>
              <a:off x="44088" y="9738693"/>
              <a:ext cx="822233" cy="252000"/>
            </a:xfrm>
            <a:prstGeom prst="rect">
              <a:avLst/>
            </a:prstGeom>
          </p:spPr>
        </p:pic>
        <p:pic>
          <p:nvPicPr>
            <p:cNvPr id="16" name="图片 55">
              <a:extLst>
                <a:ext uri="{FF2B5EF4-FFF2-40B4-BE49-F238E27FC236}">
                  <a16:creationId xmlns:a16="http://schemas.microsoft.com/office/drawing/2014/main" id="{0CA6DB5A-FD71-6EE7-CA52-9113B1978735}"/>
                </a:ext>
              </a:extLst>
            </p:cNvPr>
            <p:cNvPicPr>
              <a:picLocks noChangeAspect="1"/>
            </p:cNvPicPr>
            <p:nvPr/>
          </p:nvPicPr>
          <p:blipFill>
            <a:blip r:embed="rId10"/>
            <a:stretch>
              <a:fillRect/>
            </a:stretch>
          </p:blipFill>
          <p:spPr>
            <a:xfrm>
              <a:off x="2834191" y="9733844"/>
              <a:ext cx="727364" cy="252000"/>
            </a:xfrm>
            <a:prstGeom prst="rect">
              <a:avLst/>
            </a:prstGeom>
          </p:spPr>
        </p:pic>
        <p:pic>
          <p:nvPicPr>
            <p:cNvPr id="17" name="图片 56">
              <a:extLst>
                <a:ext uri="{FF2B5EF4-FFF2-40B4-BE49-F238E27FC236}">
                  <a16:creationId xmlns:a16="http://schemas.microsoft.com/office/drawing/2014/main" id="{BCC932F5-ED03-2C01-A3F6-B74D6D77B3F7}"/>
                </a:ext>
              </a:extLst>
            </p:cNvPr>
            <p:cNvPicPr>
              <a:picLocks noChangeAspect="1"/>
            </p:cNvPicPr>
            <p:nvPr/>
          </p:nvPicPr>
          <p:blipFill>
            <a:blip r:embed="rId11"/>
            <a:stretch>
              <a:fillRect/>
            </a:stretch>
          </p:blipFill>
          <p:spPr>
            <a:xfrm>
              <a:off x="1919148" y="9734201"/>
              <a:ext cx="740764" cy="252000"/>
            </a:xfrm>
            <a:prstGeom prst="rect">
              <a:avLst/>
            </a:prstGeom>
          </p:spPr>
        </p:pic>
      </p:grpSp>
      <p:pic>
        <p:nvPicPr>
          <p:cNvPr id="18" name="图片 2" descr="C:\Users\huangshumao\Desktop\未标题-1.png未标题-1">
            <a:extLst>
              <a:ext uri="{FF2B5EF4-FFF2-40B4-BE49-F238E27FC236}">
                <a16:creationId xmlns:a16="http://schemas.microsoft.com/office/drawing/2014/main" id="{D7B57770-6D79-E8B6-AD8A-BAADB3671938}"/>
              </a:ext>
            </a:extLst>
          </p:cNvPr>
          <p:cNvPicPr>
            <a:picLocks noChangeAspect="1"/>
          </p:cNvPicPr>
          <p:nvPr userDrawn="1"/>
        </p:nvPicPr>
        <p:blipFill rotWithShape="1">
          <a:blip r:embed="rId7"/>
          <a:srcRect l="6147" t="6531" r="7223" b="6924"/>
          <a:stretch/>
        </p:blipFill>
        <p:spPr>
          <a:xfrm>
            <a:off x="1450633" y="9325547"/>
            <a:ext cx="618352" cy="288000"/>
          </a:xfrm>
          <a:prstGeom prst="rect">
            <a:avLst/>
          </a:prstGeom>
          <a:solidFill>
            <a:schemeClr val="bg1"/>
          </a:solidFill>
          <a:ln>
            <a:solidFill>
              <a:schemeClr val="bg1"/>
            </a:solid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47500" y="536669"/>
            <a:ext cx="3105000" cy="1947900"/>
          </a:xfrm>
          <a:prstGeom prst="rect">
            <a:avLst/>
          </a:prstGeom>
          <a:noFill/>
          <a:ln>
            <a:noFill/>
          </a:ln>
        </p:spPr>
        <p:txBody>
          <a:bodyPr spcFirstLastPara="1" wrap="square" lIns="86550" tIns="43250" rIns="86550" bIns="43250" anchor="ctr" anchorCtr="0">
            <a:normAutofit/>
          </a:bodyPr>
          <a:lstStyle>
            <a:lvl1pPr lvl="0" algn="l">
              <a:lnSpc>
                <a:spcPct val="90000"/>
              </a:lnSpc>
              <a:spcBef>
                <a:spcPts val="0"/>
              </a:spcBef>
              <a:spcAft>
                <a:spcPts val="0"/>
              </a:spcAft>
              <a:buClr>
                <a:schemeClr val="dk1"/>
              </a:buClr>
              <a:buSzPts val="17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76" name="Google Shape;76;p17"/>
          <p:cNvSpPr txBox="1">
            <a:spLocks noGrp="1"/>
          </p:cNvSpPr>
          <p:nvPr>
            <p:ph type="body" idx="1"/>
          </p:nvPr>
        </p:nvSpPr>
        <p:spPr>
          <a:xfrm>
            <a:off x="247500" y="2683333"/>
            <a:ext cx="1530000" cy="63963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77" name="Google Shape;77;p17"/>
          <p:cNvSpPr txBox="1">
            <a:spLocks noGrp="1"/>
          </p:cNvSpPr>
          <p:nvPr>
            <p:ph type="body" idx="2"/>
          </p:nvPr>
        </p:nvSpPr>
        <p:spPr>
          <a:xfrm>
            <a:off x="1822500" y="2683333"/>
            <a:ext cx="1530000" cy="63963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78" name="Google Shape;78;p17"/>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79" name="Google Shape;79;p17"/>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80" name="Google Shape;80;p17"/>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47969" y="536669"/>
            <a:ext cx="3105000" cy="1947900"/>
          </a:xfrm>
          <a:prstGeom prst="rect">
            <a:avLst/>
          </a:prstGeom>
          <a:noFill/>
          <a:ln>
            <a:noFill/>
          </a:ln>
        </p:spPr>
        <p:txBody>
          <a:bodyPr spcFirstLastPara="1" wrap="square" lIns="86550" tIns="43250" rIns="86550" bIns="43250" anchor="ctr" anchorCtr="0">
            <a:normAutofit/>
          </a:bodyPr>
          <a:lstStyle>
            <a:lvl1pPr lvl="0" algn="l">
              <a:lnSpc>
                <a:spcPct val="90000"/>
              </a:lnSpc>
              <a:spcBef>
                <a:spcPts val="0"/>
              </a:spcBef>
              <a:spcAft>
                <a:spcPts val="0"/>
              </a:spcAft>
              <a:buClr>
                <a:schemeClr val="dk1"/>
              </a:buClr>
              <a:buSzPts val="17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83" name="Google Shape;83;p18"/>
          <p:cNvSpPr txBox="1">
            <a:spLocks noGrp="1"/>
          </p:cNvSpPr>
          <p:nvPr>
            <p:ph type="body" idx="1"/>
          </p:nvPr>
        </p:nvSpPr>
        <p:spPr>
          <a:xfrm>
            <a:off x="247970" y="2471001"/>
            <a:ext cx="1523100" cy="1211400"/>
          </a:xfrm>
          <a:prstGeom prst="rect">
            <a:avLst/>
          </a:prstGeom>
          <a:noFill/>
          <a:ln>
            <a:noFill/>
          </a:ln>
        </p:spPr>
        <p:txBody>
          <a:bodyPr spcFirstLastPara="1" wrap="square" lIns="86550" tIns="43250" rIns="86550" bIns="43250" anchor="b" anchorCtr="0">
            <a:normAutofit/>
          </a:bodyPr>
          <a:lstStyle>
            <a:lvl1pPr marL="457200" lvl="0" indent="-228600" algn="l">
              <a:lnSpc>
                <a:spcPct val="90000"/>
              </a:lnSpc>
              <a:spcBef>
                <a:spcPts val="500"/>
              </a:spcBef>
              <a:spcAft>
                <a:spcPts val="0"/>
              </a:spcAft>
              <a:buClr>
                <a:schemeClr val="dk1"/>
              </a:buClr>
              <a:buSzPts val="1200"/>
              <a:buNone/>
              <a:defRPr sz="1200" b="1"/>
            </a:lvl1pPr>
            <a:lvl2pPr marL="914400" lvl="1" indent="-228600" algn="l">
              <a:lnSpc>
                <a:spcPct val="90000"/>
              </a:lnSpc>
              <a:spcBef>
                <a:spcPts val="200"/>
              </a:spcBef>
              <a:spcAft>
                <a:spcPts val="0"/>
              </a:spcAft>
              <a:buClr>
                <a:schemeClr val="dk1"/>
              </a:buClr>
              <a:buSzPts val="1000"/>
              <a:buNone/>
              <a:defRPr sz="1000" b="1"/>
            </a:lvl2pPr>
            <a:lvl3pPr marL="1371600" lvl="2" indent="-228600" algn="l">
              <a:lnSpc>
                <a:spcPct val="90000"/>
              </a:lnSpc>
              <a:spcBef>
                <a:spcPts val="200"/>
              </a:spcBef>
              <a:spcAft>
                <a:spcPts val="0"/>
              </a:spcAft>
              <a:buClr>
                <a:schemeClr val="dk1"/>
              </a:buClr>
              <a:buSzPts val="800"/>
              <a:buNone/>
              <a:defRPr sz="800" b="1"/>
            </a:lvl3pPr>
            <a:lvl4pPr marL="1828800" lvl="3" indent="-228600" algn="l">
              <a:lnSpc>
                <a:spcPct val="90000"/>
              </a:lnSpc>
              <a:spcBef>
                <a:spcPts val="200"/>
              </a:spcBef>
              <a:spcAft>
                <a:spcPts val="0"/>
              </a:spcAft>
              <a:buClr>
                <a:schemeClr val="dk1"/>
              </a:buClr>
              <a:buSzPts val="800"/>
              <a:buNone/>
              <a:defRPr sz="800" b="1"/>
            </a:lvl4pPr>
            <a:lvl5pPr marL="2286000" lvl="4" indent="-228600" algn="l">
              <a:lnSpc>
                <a:spcPct val="90000"/>
              </a:lnSpc>
              <a:spcBef>
                <a:spcPts val="200"/>
              </a:spcBef>
              <a:spcAft>
                <a:spcPts val="0"/>
              </a:spcAft>
              <a:buClr>
                <a:schemeClr val="dk1"/>
              </a:buClr>
              <a:buSzPts val="800"/>
              <a:buNone/>
              <a:defRPr sz="800" b="1"/>
            </a:lvl5pPr>
            <a:lvl6pPr marL="2743200" lvl="5" indent="-228600" algn="l">
              <a:lnSpc>
                <a:spcPct val="90000"/>
              </a:lnSpc>
              <a:spcBef>
                <a:spcPts val="200"/>
              </a:spcBef>
              <a:spcAft>
                <a:spcPts val="0"/>
              </a:spcAft>
              <a:buClr>
                <a:schemeClr val="dk1"/>
              </a:buClr>
              <a:buSzPts val="800"/>
              <a:buNone/>
              <a:defRPr sz="800" b="1"/>
            </a:lvl6pPr>
            <a:lvl7pPr marL="3200400" lvl="6" indent="-228600" algn="l">
              <a:lnSpc>
                <a:spcPct val="90000"/>
              </a:lnSpc>
              <a:spcBef>
                <a:spcPts val="200"/>
              </a:spcBef>
              <a:spcAft>
                <a:spcPts val="0"/>
              </a:spcAft>
              <a:buClr>
                <a:schemeClr val="dk1"/>
              </a:buClr>
              <a:buSzPts val="800"/>
              <a:buNone/>
              <a:defRPr sz="800" b="1"/>
            </a:lvl7pPr>
            <a:lvl8pPr marL="3657600" lvl="7" indent="-228600" algn="l">
              <a:lnSpc>
                <a:spcPct val="90000"/>
              </a:lnSpc>
              <a:spcBef>
                <a:spcPts val="200"/>
              </a:spcBef>
              <a:spcAft>
                <a:spcPts val="0"/>
              </a:spcAft>
              <a:buClr>
                <a:schemeClr val="dk1"/>
              </a:buClr>
              <a:buSzPts val="800"/>
              <a:buNone/>
              <a:defRPr sz="800" b="1"/>
            </a:lvl8pPr>
            <a:lvl9pPr marL="4114800" lvl="8" indent="-228600" algn="l">
              <a:lnSpc>
                <a:spcPct val="90000"/>
              </a:lnSpc>
              <a:spcBef>
                <a:spcPts val="200"/>
              </a:spcBef>
              <a:spcAft>
                <a:spcPts val="0"/>
              </a:spcAft>
              <a:buClr>
                <a:schemeClr val="dk1"/>
              </a:buClr>
              <a:buSzPts val="800"/>
              <a:buNone/>
              <a:defRPr sz="800" b="1"/>
            </a:lvl9pPr>
          </a:lstStyle>
          <a:p>
            <a:endParaRPr/>
          </a:p>
        </p:txBody>
      </p:sp>
      <p:sp>
        <p:nvSpPr>
          <p:cNvPr id="84" name="Google Shape;84;p18"/>
          <p:cNvSpPr txBox="1">
            <a:spLocks noGrp="1"/>
          </p:cNvSpPr>
          <p:nvPr>
            <p:ph type="body" idx="2"/>
          </p:nvPr>
        </p:nvSpPr>
        <p:spPr>
          <a:xfrm>
            <a:off x="247970" y="3682000"/>
            <a:ext cx="1523100" cy="54162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85" name="Google Shape;85;p18"/>
          <p:cNvSpPr txBox="1">
            <a:spLocks noGrp="1"/>
          </p:cNvSpPr>
          <p:nvPr>
            <p:ph type="body" idx="3"/>
          </p:nvPr>
        </p:nvSpPr>
        <p:spPr>
          <a:xfrm>
            <a:off x="1822500" y="2471001"/>
            <a:ext cx="1530600" cy="1211400"/>
          </a:xfrm>
          <a:prstGeom prst="rect">
            <a:avLst/>
          </a:prstGeom>
          <a:noFill/>
          <a:ln>
            <a:noFill/>
          </a:ln>
        </p:spPr>
        <p:txBody>
          <a:bodyPr spcFirstLastPara="1" wrap="square" lIns="86550" tIns="43250" rIns="86550" bIns="43250" anchor="b" anchorCtr="0">
            <a:normAutofit/>
          </a:bodyPr>
          <a:lstStyle>
            <a:lvl1pPr marL="457200" lvl="0" indent="-228600" algn="l">
              <a:lnSpc>
                <a:spcPct val="90000"/>
              </a:lnSpc>
              <a:spcBef>
                <a:spcPts val="500"/>
              </a:spcBef>
              <a:spcAft>
                <a:spcPts val="0"/>
              </a:spcAft>
              <a:buClr>
                <a:schemeClr val="dk1"/>
              </a:buClr>
              <a:buSzPts val="1200"/>
              <a:buNone/>
              <a:defRPr sz="1200" b="1"/>
            </a:lvl1pPr>
            <a:lvl2pPr marL="914400" lvl="1" indent="-228600" algn="l">
              <a:lnSpc>
                <a:spcPct val="90000"/>
              </a:lnSpc>
              <a:spcBef>
                <a:spcPts val="200"/>
              </a:spcBef>
              <a:spcAft>
                <a:spcPts val="0"/>
              </a:spcAft>
              <a:buClr>
                <a:schemeClr val="dk1"/>
              </a:buClr>
              <a:buSzPts val="1000"/>
              <a:buNone/>
              <a:defRPr sz="1000" b="1"/>
            </a:lvl2pPr>
            <a:lvl3pPr marL="1371600" lvl="2" indent="-228600" algn="l">
              <a:lnSpc>
                <a:spcPct val="90000"/>
              </a:lnSpc>
              <a:spcBef>
                <a:spcPts val="200"/>
              </a:spcBef>
              <a:spcAft>
                <a:spcPts val="0"/>
              </a:spcAft>
              <a:buClr>
                <a:schemeClr val="dk1"/>
              </a:buClr>
              <a:buSzPts val="800"/>
              <a:buNone/>
              <a:defRPr sz="800" b="1"/>
            </a:lvl3pPr>
            <a:lvl4pPr marL="1828800" lvl="3" indent="-228600" algn="l">
              <a:lnSpc>
                <a:spcPct val="90000"/>
              </a:lnSpc>
              <a:spcBef>
                <a:spcPts val="200"/>
              </a:spcBef>
              <a:spcAft>
                <a:spcPts val="0"/>
              </a:spcAft>
              <a:buClr>
                <a:schemeClr val="dk1"/>
              </a:buClr>
              <a:buSzPts val="800"/>
              <a:buNone/>
              <a:defRPr sz="800" b="1"/>
            </a:lvl4pPr>
            <a:lvl5pPr marL="2286000" lvl="4" indent="-228600" algn="l">
              <a:lnSpc>
                <a:spcPct val="90000"/>
              </a:lnSpc>
              <a:spcBef>
                <a:spcPts val="200"/>
              </a:spcBef>
              <a:spcAft>
                <a:spcPts val="0"/>
              </a:spcAft>
              <a:buClr>
                <a:schemeClr val="dk1"/>
              </a:buClr>
              <a:buSzPts val="800"/>
              <a:buNone/>
              <a:defRPr sz="800" b="1"/>
            </a:lvl5pPr>
            <a:lvl6pPr marL="2743200" lvl="5" indent="-228600" algn="l">
              <a:lnSpc>
                <a:spcPct val="90000"/>
              </a:lnSpc>
              <a:spcBef>
                <a:spcPts val="200"/>
              </a:spcBef>
              <a:spcAft>
                <a:spcPts val="0"/>
              </a:spcAft>
              <a:buClr>
                <a:schemeClr val="dk1"/>
              </a:buClr>
              <a:buSzPts val="800"/>
              <a:buNone/>
              <a:defRPr sz="800" b="1"/>
            </a:lvl6pPr>
            <a:lvl7pPr marL="3200400" lvl="6" indent="-228600" algn="l">
              <a:lnSpc>
                <a:spcPct val="90000"/>
              </a:lnSpc>
              <a:spcBef>
                <a:spcPts val="200"/>
              </a:spcBef>
              <a:spcAft>
                <a:spcPts val="0"/>
              </a:spcAft>
              <a:buClr>
                <a:schemeClr val="dk1"/>
              </a:buClr>
              <a:buSzPts val="800"/>
              <a:buNone/>
              <a:defRPr sz="800" b="1"/>
            </a:lvl7pPr>
            <a:lvl8pPr marL="3657600" lvl="7" indent="-228600" algn="l">
              <a:lnSpc>
                <a:spcPct val="90000"/>
              </a:lnSpc>
              <a:spcBef>
                <a:spcPts val="200"/>
              </a:spcBef>
              <a:spcAft>
                <a:spcPts val="0"/>
              </a:spcAft>
              <a:buClr>
                <a:schemeClr val="dk1"/>
              </a:buClr>
              <a:buSzPts val="800"/>
              <a:buNone/>
              <a:defRPr sz="800" b="1"/>
            </a:lvl8pPr>
            <a:lvl9pPr marL="4114800" lvl="8" indent="-228600" algn="l">
              <a:lnSpc>
                <a:spcPct val="90000"/>
              </a:lnSpc>
              <a:spcBef>
                <a:spcPts val="200"/>
              </a:spcBef>
              <a:spcAft>
                <a:spcPts val="0"/>
              </a:spcAft>
              <a:buClr>
                <a:schemeClr val="dk1"/>
              </a:buClr>
              <a:buSzPts val="800"/>
              <a:buNone/>
              <a:defRPr sz="800" b="1"/>
            </a:lvl9pPr>
          </a:lstStyle>
          <a:p>
            <a:endParaRPr/>
          </a:p>
        </p:txBody>
      </p:sp>
      <p:sp>
        <p:nvSpPr>
          <p:cNvPr id="86" name="Google Shape;86;p18"/>
          <p:cNvSpPr txBox="1">
            <a:spLocks noGrp="1"/>
          </p:cNvSpPr>
          <p:nvPr>
            <p:ph type="body" idx="4"/>
          </p:nvPr>
        </p:nvSpPr>
        <p:spPr>
          <a:xfrm>
            <a:off x="1822500" y="3682000"/>
            <a:ext cx="1530600" cy="54162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87" name="Google Shape;87;p18"/>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88" name="Google Shape;88;p18"/>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89" name="Google Shape;89;p18"/>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97" name="Google Shape;97;p20"/>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98" name="Google Shape;98;p20"/>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47969" y="672000"/>
            <a:ext cx="1161000" cy="2352000"/>
          </a:xfrm>
          <a:prstGeom prst="rect">
            <a:avLst/>
          </a:prstGeom>
          <a:noFill/>
          <a:ln>
            <a:noFill/>
          </a:ln>
        </p:spPr>
        <p:txBody>
          <a:bodyPr spcFirstLastPara="1" wrap="square" lIns="86550" tIns="43250" rIns="86550" bIns="43250" anchor="b" anchorCtr="0">
            <a:normAutofit/>
          </a:bodyPr>
          <a:lstStyle>
            <a:lvl1pPr lvl="0" algn="l">
              <a:lnSpc>
                <a:spcPct val="90000"/>
              </a:lnSpc>
              <a:spcBef>
                <a:spcPts val="0"/>
              </a:spcBef>
              <a:spcAft>
                <a:spcPts val="0"/>
              </a:spcAft>
              <a:buClr>
                <a:schemeClr val="dk1"/>
              </a:buClr>
              <a:buSzPts val="1500"/>
              <a:buFont typeface="Calibri" panose="020F0502020204030204"/>
              <a:buNone/>
              <a:defRPr sz="15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101" name="Google Shape;101;p21"/>
          <p:cNvSpPr txBox="1">
            <a:spLocks noGrp="1"/>
          </p:cNvSpPr>
          <p:nvPr>
            <p:ph type="body" idx="1"/>
          </p:nvPr>
        </p:nvSpPr>
        <p:spPr>
          <a:xfrm>
            <a:off x="1530469" y="1451335"/>
            <a:ext cx="1822500" cy="7163400"/>
          </a:xfrm>
          <a:prstGeom prst="rect">
            <a:avLst/>
          </a:prstGeom>
          <a:noFill/>
          <a:ln>
            <a:noFill/>
          </a:ln>
        </p:spPr>
        <p:txBody>
          <a:bodyPr spcFirstLastPara="1" wrap="square" lIns="86550" tIns="43250" rIns="86550" bIns="43250" anchor="t" anchorCtr="0">
            <a:normAutofit/>
          </a:bodyPr>
          <a:lstStyle>
            <a:lvl1pPr marL="457200" lvl="0" indent="-323850" algn="l">
              <a:lnSpc>
                <a:spcPct val="90000"/>
              </a:lnSpc>
              <a:spcBef>
                <a:spcPts val="500"/>
              </a:spcBef>
              <a:spcAft>
                <a:spcPts val="0"/>
              </a:spcAft>
              <a:buClr>
                <a:schemeClr val="dk1"/>
              </a:buClr>
              <a:buSzPts val="1500"/>
              <a:buChar char="•"/>
              <a:defRPr sz="1500"/>
            </a:lvl1pPr>
            <a:lvl2pPr marL="914400" lvl="1" indent="-311150" algn="l">
              <a:lnSpc>
                <a:spcPct val="90000"/>
              </a:lnSpc>
              <a:spcBef>
                <a:spcPts val="200"/>
              </a:spcBef>
              <a:spcAft>
                <a:spcPts val="0"/>
              </a:spcAft>
              <a:buClr>
                <a:schemeClr val="dk1"/>
              </a:buClr>
              <a:buSzPts val="1300"/>
              <a:buChar char="•"/>
              <a:defRPr sz="1300"/>
            </a:lvl2pPr>
            <a:lvl3pPr marL="1371600" lvl="2" indent="-304800" algn="l">
              <a:lnSpc>
                <a:spcPct val="90000"/>
              </a:lnSpc>
              <a:spcBef>
                <a:spcPts val="200"/>
              </a:spcBef>
              <a:spcAft>
                <a:spcPts val="0"/>
              </a:spcAft>
              <a:buClr>
                <a:schemeClr val="dk1"/>
              </a:buClr>
              <a:buSzPts val="1200"/>
              <a:buChar char="•"/>
              <a:defRPr sz="1200"/>
            </a:lvl3pPr>
            <a:lvl4pPr marL="1828800" lvl="3" indent="-292100" algn="l">
              <a:lnSpc>
                <a:spcPct val="90000"/>
              </a:lnSpc>
              <a:spcBef>
                <a:spcPts val="200"/>
              </a:spcBef>
              <a:spcAft>
                <a:spcPts val="0"/>
              </a:spcAft>
              <a:buClr>
                <a:schemeClr val="dk1"/>
              </a:buClr>
              <a:buSzPts val="1000"/>
              <a:buChar char="•"/>
              <a:defRPr sz="1000"/>
            </a:lvl4pPr>
            <a:lvl5pPr marL="2286000" lvl="4" indent="-292100" algn="l">
              <a:lnSpc>
                <a:spcPct val="90000"/>
              </a:lnSpc>
              <a:spcBef>
                <a:spcPts val="200"/>
              </a:spcBef>
              <a:spcAft>
                <a:spcPts val="0"/>
              </a:spcAft>
              <a:buClr>
                <a:schemeClr val="dk1"/>
              </a:buClr>
              <a:buSzPts val="1000"/>
              <a:buChar char="•"/>
              <a:defRPr sz="1000"/>
            </a:lvl5pPr>
            <a:lvl6pPr marL="2743200" lvl="5" indent="-292100" algn="l">
              <a:lnSpc>
                <a:spcPct val="90000"/>
              </a:lnSpc>
              <a:spcBef>
                <a:spcPts val="200"/>
              </a:spcBef>
              <a:spcAft>
                <a:spcPts val="0"/>
              </a:spcAft>
              <a:buClr>
                <a:schemeClr val="dk1"/>
              </a:buClr>
              <a:buSzPts val="1000"/>
              <a:buChar char="•"/>
              <a:defRPr sz="1000"/>
            </a:lvl6pPr>
            <a:lvl7pPr marL="3200400" lvl="6" indent="-292100" algn="l">
              <a:lnSpc>
                <a:spcPct val="90000"/>
              </a:lnSpc>
              <a:spcBef>
                <a:spcPts val="200"/>
              </a:spcBef>
              <a:spcAft>
                <a:spcPts val="0"/>
              </a:spcAft>
              <a:buClr>
                <a:schemeClr val="dk1"/>
              </a:buClr>
              <a:buSzPts val="1000"/>
              <a:buChar char="•"/>
              <a:defRPr sz="1000"/>
            </a:lvl7pPr>
            <a:lvl8pPr marL="3657600" lvl="7" indent="-292100" algn="l">
              <a:lnSpc>
                <a:spcPct val="90000"/>
              </a:lnSpc>
              <a:spcBef>
                <a:spcPts val="200"/>
              </a:spcBef>
              <a:spcAft>
                <a:spcPts val="0"/>
              </a:spcAft>
              <a:buClr>
                <a:schemeClr val="dk1"/>
              </a:buClr>
              <a:buSzPts val="1000"/>
              <a:buChar char="•"/>
              <a:defRPr sz="1000"/>
            </a:lvl8pPr>
            <a:lvl9pPr marL="4114800" lvl="8" indent="-292100" algn="l">
              <a:lnSpc>
                <a:spcPct val="90000"/>
              </a:lnSpc>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47969" y="3024000"/>
            <a:ext cx="1161000" cy="5601900"/>
          </a:xfrm>
          <a:prstGeom prst="rect">
            <a:avLst/>
          </a:prstGeom>
          <a:noFill/>
          <a:ln>
            <a:noFill/>
          </a:ln>
        </p:spPr>
        <p:txBody>
          <a:bodyPr spcFirstLastPara="1" wrap="square" lIns="86550" tIns="43250" rIns="86550" bIns="43250" anchor="t" anchorCtr="0">
            <a:normAutofit/>
          </a:bodyPr>
          <a:lstStyle>
            <a:lvl1pPr marL="457200" lvl="0" indent="-228600" algn="l">
              <a:lnSpc>
                <a:spcPct val="90000"/>
              </a:lnSpc>
              <a:spcBef>
                <a:spcPts val="500"/>
              </a:spcBef>
              <a:spcAft>
                <a:spcPts val="0"/>
              </a:spcAft>
              <a:buClr>
                <a:schemeClr val="dk1"/>
              </a:buClr>
              <a:buSzPts val="800"/>
              <a:buNone/>
              <a:defRPr sz="800"/>
            </a:lvl1pPr>
            <a:lvl2pPr marL="914400" lvl="1" indent="-228600" algn="l">
              <a:lnSpc>
                <a:spcPct val="90000"/>
              </a:lnSpc>
              <a:spcBef>
                <a:spcPts val="200"/>
              </a:spcBef>
              <a:spcAft>
                <a:spcPts val="0"/>
              </a:spcAft>
              <a:buClr>
                <a:schemeClr val="dk1"/>
              </a:buClr>
              <a:buSzPts val="700"/>
              <a:buNone/>
              <a:defRPr sz="700"/>
            </a:lvl2pPr>
            <a:lvl3pPr marL="1371600" lvl="2" indent="-228600" algn="l">
              <a:lnSpc>
                <a:spcPct val="90000"/>
              </a:lnSpc>
              <a:spcBef>
                <a:spcPts val="200"/>
              </a:spcBef>
              <a:spcAft>
                <a:spcPts val="0"/>
              </a:spcAft>
              <a:buClr>
                <a:schemeClr val="dk1"/>
              </a:buClr>
              <a:buSzPts val="500"/>
              <a:buNone/>
              <a:defRPr sz="500"/>
            </a:lvl3pPr>
            <a:lvl4pPr marL="1828800" lvl="3" indent="-228600" algn="l">
              <a:lnSpc>
                <a:spcPct val="90000"/>
              </a:lnSpc>
              <a:spcBef>
                <a:spcPts val="200"/>
              </a:spcBef>
              <a:spcAft>
                <a:spcPts val="0"/>
              </a:spcAft>
              <a:buClr>
                <a:schemeClr val="dk1"/>
              </a:buClr>
              <a:buSzPts val="500"/>
              <a:buNone/>
              <a:defRPr sz="500"/>
            </a:lvl4pPr>
            <a:lvl5pPr marL="2286000" lvl="4" indent="-228600" algn="l">
              <a:lnSpc>
                <a:spcPct val="90000"/>
              </a:lnSpc>
              <a:spcBef>
                <a:spcPts val="200"/>
              </a:spcBef>
              <a:spcAft>
                <a:spcPts val="0"/>
              </a:spcAft>
              <a:buClr>
                <a:schemeClr val="dk1"/>
              </a:buClr>
              <a:buSzPts val="500"/>
              <a:buNone/>
              <a:defRPr sz="500"/>
            </a:lvl5pPr>
            <a:lvl6pPr marL="2743200" lvl="5" indent="-228600" algn="l">
              <a:lnSpc>
                <a:spcPct val="90000"/>
              </a:lnSpc>
              <a:spcBef>
                <a:spcPts val="200"/>
              </a:spcBef>
              <a:spcAft>
                <a:spcPts val="0"/>
              </a:spcAft>
              <a:buClr>
                <a:schemeClr val="dk1"/>
              </a:buClr>
              <a:buSzPts val="500"/>
              <a:buNone/>
              <a:defRPr sz="500"/>
            </a:lvl6pPr>
            <a:lvl7pPr marL="3200400" lvl="6" indent="-228600" algn="l">
              <a:lnSpc>
                <a:spcPct val="90000"/>
              </a:lnSpc>
              <a:spcBef>
                <a:spcPts val="200"/>
              </a:spcBef>
              <a:spcAft>
                <a:spcPts val="0"/>
              </a:spcAft>
              <a:buClr>
                <a:schemeClr val="dk1"/>
              </a:buClr>
              <a:buSzPts val="500"/>
              <a:buNone/>
              <a:defRPr sz="500"/>
            </a:lvl7pPr>
            <a:lvl8pPr marL="3657600" lvl="7" indent="-228600" algn="l">
              <a:lnSpc>
                <a:spcPct val="90000"/>
              </a:lnSpc>
              <a:spcBef>
                <a:spcPts val="200"/>
              </a:spcBef>
              <a:spcAft>
                <a:spcPts val="0"/>
              </a:spcAft>
              <a:buClr>
                <a:schemeClr val="dk1"/>
              </a:buClr>
              <a:buSzPts val="500"/>
              <a:buNone/>
              <a:defRPr sz="500"/>
            </a:lvl8pPr>
            <a:lvl9pPr marL="4114800" lvl="8" indent="-228600" algn="l">
              <a:lnSpc>
                <a:spcPct val="90000"/>
              </a:lnSpc>
              <a:spcBef>
                <a:spcPts val="2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04" name="Google Shape;104;p21"/>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05" name="Google Shape;105;p21"/>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47969" y="672000"/>
            <a:ext cx="1161000" cy="2352000"/>
          </a:xfrm>
          <a:prstGeom prst="rect">
            <a:avLst/>
          </a:prstGeom>
          <a:noFill/>
          <a:ln>
            <a:noFill/>
          </a:ln>
        </p:spPr>
        <p:txBody>
          <a:bodyPr spcFirstLastPara="1" wrap="square" lIns="86550" tIns="43250" rIns="86550" bIns="43250" anchor="b" anchorCtr="0">
            <a:normAutofit/>
          </a:bodyPr>
          <a:lstStyle>
            <a:lvl1pPr lvl="0" algn="l">
              <a:lnSpc>
                <a:spcPct val="90000"/>
              </a:lnSpc>
              <a:spcBef>
                <a:spcPts val="0"/>
              </a:spcBef>
              <a:spcAft>
                <a:spcPts val="0"/>
              </a:spcAft>
              <a:buClr>
                <a:schemeClr val="dk1"/>
              </a:buClr>
              <a:buSzPts val="1500"/>
              <a:buFont typeface="Calibri" panose="020F0502020204030204"/>
              <a:buNone/>
              <a:defRPr sz="15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108" name="Google Shape;108;p22"/>
          <p:cNvSpPr>
            <a:spLocks noGrp="1"/>
          </p:cNvSpPr>
          <p:nvPr>
            <p:ph type="pic" idx="2"/>
          </p:nvPr>
        </p:nvSpPr>
        <p:spPr>
          <a:xfrm>
            <a:off x="1530469" y="1451335"/>
            <a:ext cx="1822500" cy="7163400"/>
          </a:xfrm>
          <a:prstGeom prst="rect">
            <a:avLst/>
          </a:prstGeom>
          <a:noFill/>
          <a:ln>
            <a:noFill/>
          </a:ln>
        </p:spPr>
      </p:sp>
      <p:sp>
        <p:nvSpPr>
          <p:cNvPr id="109" name="Google Shape;109;p22"/>
          <p:cNvSpPr txBox="1">
            <a:spLocks noGrp="1"/>
          </p:cNvSpPr>
          <p:nvPr>
            <p:ph type="body" idx="1"/>
          </p:nvPr>
        </p:nvSpPr>
        <p:spPr>
          <a:xfrm>
            <a:off x="247969" y="3024000"/>
            <a:ext cx="1161000" cy="5601900"/>
          </a:xfrm>
          <a:prstGeom prst="rect">
            <a:avLst/>
          </a:prstGeom>
          <a:noFill/>
          <a:ln>
            <a:noFill/>
          </a:ln>
        </p:spPr>
        <p:txBody>
          <a:bodyPr spcFirstLastPara="1" wrap="square" lIns="86550" tIns="43250" rIns="86550" bIns="43250" anchor="t" anchorCtr="0">
            <a:normAutofit/>
          </a:bodyPr>
          <a:lstStyle>
            <a:lvl1pPr marL="457200" lvl="0" indent="-228600" algn="l">
              <a:lnSpc>
                <a:spcPct val="90000"/>
              </a:lnSpc>
              <a:spcBef>
                <a:spcPts val="500"/>
              </a:spcBef>
              <a:spcAft>
                <a:spcPts val="0"/>
              </a:spcAft>
              <a:buClr>
                <a:schemeClr val="dk1"/>
              </a:buClr>
              <a:buSzPts val="800"/>
              <a:buNone/>
              <a:defRPr sz="800"/>
            </a:lvl1pPr>
            <a:lvl2pPr marL="914400" lvl="1" indent="-228600" algn="l">
              <a:lnSpc>
                <a:spcPct val="90000"/>
              </a:lnSpc>
              <a:spcBef>
                <a:spcPts val="200"/>
              </a:spcBef>
              <a:spcAft>
                <a:spcPts val="0"/>
              </a:spcAft>
              <a:buClr>
                <a:schemeClr val="dk1"/>
              </a:buClr>
              <a:buSzPts val="700"/>
              <a:buNone/>
              <a:defRPr sz="700"/>
            </a:lvl2pPr>
            <a:lvl3pPr marL="1371600" lvl="2" indent="-228600" algn="l">
              <a:lnSpc>
                <a:spcPct val="90000"/>
              </a:lnSpc>
              <a:spcBef>
                <a:spcPts val="200"/>
              </a:spcBef>
              <a:spcAft>
                <a:spcPts val="0"/>
              </a:spcAft>
              <a:buClr>
                <a:schemeClr val="dk1"/>
              </a:buClr>
              <a:buSzPts val="500"/>
              <a:buNone/>
              <a:defRPr sz="500"/>
            </a:lvl3pPr>
            <a:lvl4pPr marL="1828800" lvl="3" indent="-228600" algn="l">
              <a:lnSpc>
                <a:spcPct val="90000"/>
              </a:lnSpc>
              <a:spcBef>
                <a:spcPts val="200"/>
              </a:spcBef>
              <a:spcAft>
                <a:spcPts val="0"/>
              </a:spcAft>
              <a:buClr>
                <a:schemeClr val="dk1"/>
              </a:buClr>
              <a:buSzPts val="500"/>
              <a:buNone/>
              <a:defRPr sz="500"/>
            </a:lvl4pPr>
            <a:lvl5pPr marL="2286000" lvl="4" indent="-228600" algn="l">
              <a:lnSpc>
                <a:spcPct val="90000"/>
              </a:lnSpc>
              <a:spcBef>
                <a:spcPts val="200"/>
              </a:spcBef>
              <a:spcAft>
                <a:spcPts val="0"/>
              </a:spcAft>
              <a:buClr>
                <a:schemeClr val="dk1"/>
              </a:buClr>
              <a:buSzPts val="500"/>
              <a:buNone/>
              <a:defRPr sz="500"/>
            </a:lvl5pPr>
            <a:lvl6pPr marL="2743200" lvl="5" indent="-228600" algn="l">
              <a:lnSpc>
                <a:spcPct val="90000"/>
              </a:lnSpc>
              <a:spcBef>
                <a:spcPts val="200"/>
              </a:spcBef>
              <a:spcAft>
                <a:spcPts val="0"/>
              </a:spcAft>
              <a:buClr>
                <a:schemeClr val="dk1"/>
              </a:buClr>
              <a:buSzPts val="500"/>
              <a:buNone/>
              <a:defRPr sz="500"/>
            </a:lvl6pPr>
            <a:lvl7pPr marL="3200400" lvl="6" indent="-228600" algn="l">
              <a:lnSpc>
                <a:spcPct val="90000"/>
              </a:lnSpc>
              <a:spcBef>
                <a:spcPts val="200"/>
              </a:spcBef>
              <a:spcAft>
                <a:spcPts val="0"/>
              </a:spcAft>
              <a:buClr>
                <a:schemeClr val="dk1"/>
              </a:buClr>
              <a:buSzPts val="500"/>
              <a:buNone/>
              <a:defRPr sz="500"/>
            </a:lvl7pPr>
            <a:lvl8pPr marL="3657600" lvl="7" indent="-228600" algn="l">
              <a:lnSpc>
                <a:spcPct val="90000"/>
              </a:lnSpc>
              <a:spcBef>
                <a:spcPts val="200"/>
              </a:spcBef>
              <a:spcAft>
                <a:spcPts val="0"/>
              </a:spcAft>
              <a:buClr>
                <a:schemeClr val="dk1"/>
              </a:buClr>
              <a:buSzPts val="500"/>
              <a:buNone/>
              <a:defRPr sz="500"/>
            </a:lvl8pPr>
            <a:lvl9pPr marL="4114800" lvl="8" indent="-228600" algn="l">
              <a:lnSpc>
                <a:spcPct val="90000"/>
              </a:lnSpc>
              <a:spcBef>
                <a:spcPts val="2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11" name="Google Shape;111;p22"/>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12" name="Google Shape;112;p22"/>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47500" y="536669"/>
            <a:ext cx="3105000" cy="1947900"/>
          </a:xfrm>
          <a:prstGeom prst="rect">
            <a:avLst/>
          </a:prstGeom>
          <a:noFill/>
          <a:ln>
            <a:noFill/>
          </a:ln>
        </p:spPr>
        <p:txBody>
          <a:bodyPr spcFirstLastPara="1" wrap="square" lIns="86550" tIns="43250" rIns="86550" bIns="43250" anchor="ctr" anchorCtr="0">
            <a:normAutofit/>
          </a:bodyPr>
          <a:lstStyle>
            <a:lvl1pPr lvl="0" algn="l">
              <a:lnSpc>
                <a:spcPct val="90000"/>
              </a:lnSpc>
              <a:spcBef>
                <a:spcPts val="0"/>
              </a:spcBef>
              <a:spcAft>
                <a:spcPts val="0"/>
              </a:spcAft>
              <a:buClr>
                <a:schemeClr val="dk1"/>
              </a:buClr>
              <a:buSzPts val="17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115" name="Google Shape;115;p23"/>
          <p:cNvSpPr txBox="1">
            <a:spLocks noGrp="1"/>
          </p:cNvSpPr>
          <p:nvPr>
            <p:ph type="body" idx="1"/>
          </p:nvPr>
        </p:nvSpPr>
        <p:spPr>
          <a:xfrm rot="5400000">
            <a:off x="-1398150" y="4328983"/>
            <a:ext cx="6396300" cy="31050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116" name="Google Shape;116;p23"/>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17" name="Google Shape;117;p23"/>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18" name="Google Shape;118;p23"/>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1306500" y="4419566"/>
            <a:ext cx="8541900" cy="776100"/>
          </a:xfrm>
          <a:prstGeom prst="rect">
            <a:avLst/>
          </a:prstGeom>
          <a:noFill/>
          <a:ln>
            <a:noFill/>
          </a:ln>
        </p:spPr>
        <p:txBody>
          <a:bodyPr spcFirstLastPara="1" wrap="square" lIns="86550" tIns="43250" rIns="86550" bIns="43250" anchor="ctr" anchorCtr="0">
            <a:normAutofit/>
          </a:bodyPr>
          <a:lstStyle>
            <a:lvl1pPr lvl="0" algn="l">
              <a:lnSpc>
                <a:spcPct val="90000"/>
              </a:lnSpc>
              <a:spcBef>
                <a:spcPts val="0"/>
              </a:spcBef>
              <a:spcAft>
                <a:spcPts val="0"/>
              </a:spcAft>
              <a:buClr>
                <a:schemeClr val="dk1"/>
              </a:buClr>
              <a:buSzPts val="17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121" name="Google Shape;121;p24"/>
          <p:cNvSpPr txBox="1">
            <a:spLocks noGrp="1"/>
          </p:cNvSpPr>
          <p:nvPr>
            <p:ph type="body" idx="1"/>
          </p:nvPr>
        </p:nvSpPr>
        <p:spPr>
          <a:xfrm rot="5400000">
            <a:off x="-2881500" y="3665816"/>
            <a:ext cx="8541900" cy="22836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122" name="Google Shape;122;p24"/>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23" name="Google Shape;123;p24"/>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24" name="Google Shape;124;p24"/>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47500" y="536669"/>
            <a:ext cx="3105000" cy="1947900"/>
          </a:xfrm>
          <a:prstGeom prst="rect">
            <a:avLst/>
          </a:prstGeom>
          <a:noFill/>
          <a:ln>
            <a:noFill/>
          </a:ln>
        </p:spPr>
        <p:txBody>
          <a:bodyPr spcFirstLastPara="1" wrap="square" lIns="86550" tIns="43250" rIns="86550" bIns="43250" anchor="ctr" anchorCtr="0">
            <a:normAutofit/>
          </a:bodyPr>
          <a:lstStyle>
            <a:lvl1pPr marR="0" lvl="0" algn="l" rtl="0">
              <a:lnSpc>
                <a:spcPct val="90000"/>
              </a:lnSpc>
              <a:spcBef>
                <a:spcPts val="0"/>
              </a:spcBef>
              <a:spcAft>
                <a:spcPts val="0"/>
              </a:spcAft>
              <a:buClr>
                <a:schemeClr val="dk1"/>
              </a:buClr>
              <a:buSzPts val="2200"/>
              <a:buFont typeface="Calibri" panose="020F0502020204030204"/>
              <a:buNone/>
              <a:defRPr sz="2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300"/>
              <a:buNone/>
              <a:defRPr sz="1700"/>
            </a:lvl2pPr>
            <a:lvl3pPr lvl="2">
              <a:spcBef>
                <a:spcPts val="0"/>
              </a:spcBef>
              <a:spcAft>
                <a:spcPts val="0"/>
              </a:spcAft>
              <a:buSzPts val="1300"/>
              <a:buNone/>
              <a:defRPr sz="1700"/>
            </a:lvl3pPr>
            <a:lvl4pPr lvl="3">
              <a:spcBef>
                <a:spcPts val="0"/>
              </a:spcBef>
              <a:spcAft>
                <a:spcPts val="0"/>
              </a:spcAft>
              <a:buSzPts val="1300"/>
              <a:buNone/>
              <a:defRPr sz="1700"/>
            </a:lvl4pPr>
            <a:lvl5pPr lvl="4">
              <a:spcBef>
                <a:spcPts val="0"/>
              </a:spcBef>
              <a:spcAft>
                <a:spcPts val="0"/>
              </a:spcAft>
              <a:buSzPts val="1300"/>
              <a:buNone/>
              <a:defRPr sz="1700"/>
            </a:lvl5pPr>
            <a:lvl6pPr lvl="5">
              <a:spcBef>
                <a:spcPts val="0"/>
              </a:spcBef>
              <a:spcAft>
                <a:spcPts val="0"/>
              </a:spcAft>
              <a:buSzPts val="1300"/>
              <a:buNone/>
              <a:defRPr sz="1700"/>
            </a:lvl6pPr>
            <a:lvl7pPr lvl="6">
              <a:spcBef>
                <a:spcPts val="0"/>
              </a:spcBef>
              <a:spcAft>
                <a:spcPts val="0"/>
              </a:spcAft>
              <a:buSzPts val="1300"/>
              <a:buNone/>
              <a:defRPr sz="1700"/>
            </a:lvl7pPr>
            <a:lvl8pPr lvl="7">
              <a:spcBef>
                <a:spcPts val="0"/>
              </a:spcBef>
              <a:spcAft>
                <a:spcPts val="0"/>
              </a:spcAft>
              <a:buSzPts val="1300"/>
              <a:buNone/>
              <a:defRPr sz="1700"/>
            </a:lvl8pPr>
            <a:lvl9pPr lvl="8">
              <a:spcBef>
                <a:spcPts val="0"/>
              </a:spcBef>
              <a:spcAft>
                <a:spcPts val="0"/>
              </a:spcAft>
              <a:buSzPts val="1300"/>
              <a:buNone/>
              <a:defRPr sz="1700"/>
            </a:lvl9pPr>
          </a:lstStyle>
          <a:p>
            <a:endParaRPr/>
          </a:p>
        </p:txBody>
      </p:sp>
      <p:sp>
        <p:nvSpPr>
          <p:cNvPr id="52" name="Google Shape;52;p13"/>
          <p:cNvSpPr txBox="1">
            <a:spLocks noGrp="1"/>
          </p:cNvSpPr>
          <p:nvPr>
            <p:ph type="body" idx="1"/>
          </p:nvPr>
        </p:nvSpPr>
        <p:spPr>
          <a:xfrm>
            <a:off x="247500" y="2683333"/>
            <a:ext cx="3105000" cy="6396300"/>
          </a:xfrm>
          <a:prstGeom prst="rect">
            <a:avLst/>
          </a:prstGeom>
          <a:noFill/>
          <a:ln>
            <a:noFill/>
          </a:ln>
        </p:spPr>
        <p:txBody>
          <a:bodyPr spcFirstLastPara="1" wrap="square" lIns="86550" tIns="43250" rIns="86550" bIns="43250" anchor="t" anchorCtr="0">
            <a:normAutofit/>
          </a:bodyPr>
          <a:lstStyle>
            <a:lvl1pPr marL="457200" marR="0" lvl="0" indent="-311150" algn="l" rtl="0">
              <a:lnSpc>
                <a:spcPct val="90000"/>
              </a:lnSpc>
              <a:spcBef>
                <a:spcPts val="500"/>
              </a:spcBef>
              <a:spcAft>
                <a:spcPts val="0"/>
              </a:spcAft>
              <a:buClr>
                <a:schemeClr val="dk1"/>
              </a:buClr>
              <a:buSzPts val="1300"/>
              <a:buFont typeface="Arial" panose="020B0604020202090204"/>
              <a:buChar char="•"/>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04800" algn="l" rtl="0">
              <a:lnSpc>
                <a:spcPct val="90000"/>
              </a:lnSpc>
              <a:spcBef>
                <a:spcPts val="200"/>
              </a:spcBef>
              <a:spcAft>
                <a:spcPts val="0"/>
              </a:spcAft>
              <a:buClr>
                <a:schemeClr val="dk1"/>
              </a:buClr>
              <a:buSzPts val="1200"/>
              <a:buFont typeface="Arial" panose="020B0604020202090204"/>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92100" algn="l" rtl="0">
              <a:lnSpc>
                <a:spcPct val="90000"/>
              </a:lnSpc>
              <a:spcBef>
                <a:spcPts val="200"/>
              </a:spcBef>
              <a:spcAft>
                <a:spcPts val="0"/>
              </a:spcAft>
              <a:buClr>
                <a:schemeClr val="dk1"/>
              </a:buClr>
              <a:buSzPts val="1000"/>
              <a:buFont typeface="Arial" panose="020B0604020202090204"/>
              <a:buChar char="•"/>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3" name="Google Shape;53;p13"/>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marR="0" lvl="0" algn="l" rtl="0">
              <a:spcBef>
                <a:spcPts val="0"/>
              </a:spcBef>
              <a:spcAft>
                <a:spcPts val="0"/>
              </a:spcAft>
              <a:buSzPts val="1300"/>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4" name="Google Shape;54;p13"/>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marR="0" lvl="0" algn="ctr" rtl="0">
              <a:spcBef>
                <a:spcPts val="0"/>
              </a:spcBef>
              <a:spcAft>
                <a:spcPts val="0"/>
              </a:spcAft>
              <a:buSzPts val="1300"/>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5" name="Google Shape;55;p13"/>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marR="0" lvl="0"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microsoft.com/office/2007/relationships/hdphoto" Target="../media/hdphoto1.wdp"/><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8.png"/><Relationship Id="rId4" Type="http://schemas.microsoft.com/office/2007/relationships/hdphoto" Target="../media/hdphoto2.wdp"/><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42" name="Google Shape;142;p25"/>
          <p:cNvSpPr/>
          <p:nvPr/>
        </p:nvSpPr>
        <p:spPr>
          <a:xfrm>
            <a:off x="-44310" y="2961499"/>
            <a:ext cx="1838639" cy="593725"/>
          </a:xfrm>
          <a:prstGeom prst="roundRect">
            <a:avLst>
              <a:gd name="adj" fmla="val 16667"/>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pPr algn="ctr"/>
            <a:r>
              <a:rPr lang="zh-CN" altLang="en-US" sz="1200" b="1" dirty="0">
                <a:solidFill>
                  <a:schemeClr val="lt1"/>
                </a:solidFill>
                <a:effectLst>
                  <a:outerShdw blurRad="373812" dist="38100" algn="l" rotWithShape="0">
                    <a:prstClr val="black"/>
                  </a:outerShdw>
                </a:effectLst>
                <a:latin typeface="Calibri" panose="020F0502020204030204"/>
                <a:cs typeface="Calibri" panose="020F0502020204030204"/>
              </a:rPr>
              <a:t>黄胜友</a:t>
            </a:r>
            <a:endParaRPr lang="en-US" sz="1200" b="1" dirty="0">
              <a:solidFill>
                <a:schemeClr val="lt1"/>
              </a:solidFill>
              <a:effectLst>
                <a:outerShdw blurRad="373812" dist="38100" algn="l" rotWithShape="0">
                  <a:prstClr val="black"/>
                </a:outerShdw>
              </a:effectLst>
              <a:latin typeface="Calibri" panose="020F0502020204030204"/>
              <a:cs typeface="Calibri" panose="020F0502020204030204"/>
            </a:endParaRPr>
          </a:p>
          <a:p>
            <a:pPr algn="ctr"/>
            <a:r>
              <a:rPr lang="zh-CN" altLang="en-US" sz="1200" b="1" dirty="0">
                <a:solidFill>
                  <a:schemeClr val="lt1"/>
                </a:solidFill>
                <a:effectLst>
                  <a:outerShdw blurRad="373812" dist="38100" algn="l" rotWithShape="0">
                    <a:prstClr val="black"/>
                  </a:outerShdw>
                </a:effectLst>
                <a:latin typeface="Calibri" panose="020F0502020204030204"/>
                <a:cs typeface="Calibri" panose="020F0502020204030204"/>
              </a:rPr>
              <a:t>华中科技大学教授</a:t>
            </a:r>
            <a:endParaRPr lang="en-US" sz="1200" b="1" dirty="0">
              <a:solidFill>
                <a:schemeClr val="lt1"/>
              </a:solidFill>
              <a:effectLst>
                <a:outerShdw blurRad="373812" dist="38100" algn="l" rotWithShape="0">
                  <a:prstClr val="black"/>
                </a:outerShdw>
              </a:effectLst>
              <a:latin typeface="Calibri" panose="020F0502020204030204"/>
              <a:cs typeface="Calibri" panose="020F0502020204030204"/>
            </a:endParaRPr>
          </a:p>
        </p:txBody>
      </p:sp>
      <p:graphicFrame>
        <p:nvGraphicFramePr>
          <p:cNvPr id="2" name="Table 2"/>
          <p:cNvGraphicFramePr>
            <a:graphicFrameLocks noGrp="1"/>
          </p:cNvGraphicFramePr>
          <p:nvPr/>
        </p:nvGraphicFramePr>
        <p:xfrm>
          <a:off x="3980929" y="0"/>
          <a:ext cx="996187" cy="1854200"/>
        </p:xfrm>
        <a:graphic>
          <a:graphicData uri="http://schemas.openxmlformats.org/drawingml/2006/table">
            <a:tbl>
              <a:tblPr firstRow="1" bandRow="1">
                <a:tableStyleId>{5C22544A-7EE6-4342-B048-85BDC9FD1C3A}</a:tableStyleId>
              </a:tblPr>
              <a:tblGrid>
                <a:gridCol w="996187">
                  <a:extLst>
                    <a:ext uri="{9D8B030D-6E8A-4147-A177-3AD203B41FA5}">
                      <a16:colId xmlns:a16="http://schemas.microsoft.com/office/drawing/2014/main" val="20000"/>
                    </a:ext>
                  </a:extLst>
                </a:gridCol>
              </a:tblGrid>
              <a:tr h="370840">
                <a:tc>
                  <a:txBody>
                    <a:bodyPr/>
                    <a:lstStyle/>
                    <a:p>
                      <a:endParaRPr lang="en-US" dirty="0"/>
                    </a:p>
                  </a:txBody>
                  <a:tcPr>
                    <a:solidFill>
                      <a:srgbClr val="548135"/>
                    </a:solidFill>
                  </a:tcPr>
                </a:tc>
                <a:extLst>
                  <a:ext uri="{0D108BD9-81ED-4DB2-BD59-A6C34878D82A}">
                    <a16:rowId xmlns:a16="http://schemas.microsoft.com/office/drawing/2014/main" val="10000"/>
                  </a:ext>
                </a:extLst>
              </a:tr>
              <a:tr h="370840">
                <a:tc>
                  <a:txBody>
                    <a:bodyPr/>
                    <a:lstStyle/>
                    <a:p>
                      <a:endParaRPr lang="en-US" dirty="0"/>
                    </a:p>
                  </a:txBody>
                  <a:tcPr>
                    <a:solidFill>
                      <a:srgbClr val="A5FF69"/>
                    </a:solidFill>
                  </a:tcPr>
                </a:tc>
                <a:extLst>
                  <a:ext uri="{0D108BD9-81ED-4DB2-BD59-A6C34878D82A}">
                    <a16:rowId xmlns:a16="http://schemas.microsoft.com/office/drawing/2014/main" val="10001"/>
                  </a:ext>
                </a:extLst>
              </a:tr>
              <a:tr h="370840">
                <a:tc>
                  <a:txBody>
                    <a:bodyPr/>
                    <a:lstStyle/>
                    <a:p>
                      <a:endParaRPr lang="en-US" dirty="0"/>
                    </a:p>
                  </a:txBody>
                  <a:tcPr>
                    <a:solidFill>
                      <a:srgbClr val="223516"/>
                    </a:solidFill>
                  </a:tcPr>
                </a:tc>
                <a:extLst>
                  <a:ext uri="{0D108BD9-81ED-4DB2-BD59-A6C34878D82A}">
                    <a16:rowId xmlns:a16="http://schemas.microsoft.com/office/drawing/2014/main" val="10002"/>
                  </a:ext>
                </a:extLst>
              </a:tr>
              <a:tr h="370840">
                <a:tc>
                  <a:txBody>
                    <a:bodyPr/>
                    <a:lstStyle/>
                    <a:p>
                      <a:endParaRPr lang="en-US" dirty="0"/>
                    </a:p>
                  </a:txBody>
                  <a:tcPr>
                    <a:solidFill>
                      <a:srgbClr val="8BE19A"/>
                    </a:solidFill>
                  </a:tcPr>
                </a:tc>
                <a:extLst>
                  <a:ext uri="{0D108BD9-81ED-4DB2-BD59-A6C34878D82A}">
                    <a16:rowId xmlns:a16="http://schemas.microsoft.com/office/drawing/2014/main" val="10003"/>
                  </a:ext>
                </a:extLst>
              </a:tr>
              <a:tr h="370840">
                <a:tc>
                  <a:txBody>
                    <a:bodyPr/>
                    <a:lstStyle/>
                    <a:p>
                      <a:endParaRPr lang="en-US" dirty="0"/>
                    </a:p>
                  </a:txBody>
                  <a:tcPr>
                    <a:solidFill>
                      <a:srgbClr val="4AD9B0"/>
                    </a:solidFill>
                  </a:tcPr>
                </a:tc>
                <a:extLst>
                  <a:ext uri="{0D108BD9-81ED-4DB2-BD59-A6C34878D82A}">
                    <a16:rowId xmlns:a16="http://schemas.microsoft.com/office/drawing/2014/main" val="10004"/>
                  </a:ext>
                </a:extLst>
              </a:tr>
            </a:tbl>
          </a:graphicData>
        </a:graphic>
      </p:graphicFrame>
      <p:sp>
        <p:nvSpPr>
          <p:cNvPr id="9" name="Google Shape;133;p25"/>
          <p:cNvSpPr/>
          <p:nvPr/>
        </p:nvSpPr>
        <p:spPr>
          <a:xfrm>
            <a:off x="0" y="927762"/>
            <a:ext cx="3658870" cy="354965"/>
          </a:xfrm>
          <a:prstGeom prst="rect">
            <a:avLst/>
          </a:prstGeom>
          <a:noFill/>
          <a:ln>
            <a:noFill/>
          </a:ln>
        </p:spPr>
        <p:txBody>
          <a:bodyPr spcFirstLastPara="1" wrap="square" lIns="86550" tIns="43250" rIns="86550" bIns="43250" anchor="ctr" anchorCtr="0">
            <a:noAutofit/>
          </a:bodyPr>
          <a:lstStyle/>
          <a:p>
            <a:pPr algn="ctr"/>
            <a:r>
              <a:rPr lang="zh-CN" altLang="en-US" sz="1200" b="1" dirty="0">
                <a:solidFill>
                  <a:schemeClr val="lt1"/>
                </a:solidFill>
                <a:effectLst>
                  <a:outerShdw blurRad="373812" dist="38100" algn="l" rotWithShape="0">
                    <a:prstClr val="black"/>
                  </a:outerShdw>
                </a:effectLst>
                <a:latin typeface="+mn-lt"/>
                <a:cs typeface="Arial" panose="020B0604020202090204" pitchFamily="34" charset="0"/>
                <a:sym typeface="Calibri" panose="020F0502020204030204"/>
              </a:rPr>
              <a:t>基于人工智能的冷冻电镜</a:t>
            </a:r>
            <a:r>
              <a:rPr lang="en-US" sz="1200" b="1" dirty="0">
                <a:solidFill>
                  <a:schemeClr val="lt1"/>
                </a:solidFill>
                <a:effectLst>
                  <a:outerShdw blurRad="373812" dist="38100" algn="l" rotWithShape="0">
                    <a:prstClr val="black"/>
                  </a:outerShdw>
                </a:effectLst>
                <a:latin typeface="+mn-lt"/>
                <a:cs typeface="Arial" panose="020B0604020202090204" pitchFamily="34" charset="0"/>
                <a:sym typeface="Calibri" panose="020F0502020204030204"/>
              </a:rPr>
              <a:t>RNA</a:t>
            </a:r>
            <a:r>
              <a:rPr lang="zh-CN" altLang="en-US" sz="1200" b="1" dirty="0">
                <a:solidFill>
                  <a:schemeClr val="lt1"/>
                </a:solidFill>
                <a:effectLst>
                  <a:outerShdw blurRad="373812" dist="38100" algn="l" rotWithShape="0">
                    <a:prstClr val="black"/>
                  </a:outerShdw>
                </a:effectLst>
                <a:latin typeface="+mn-lt"/>
                <a:cs typeface="Arial" panose="020B0604020202090204" pitchFamily="34" charset="0"/>
                <a:sym typeface="Calibri" panose="020F0502020204030204"/>
              </a:rPr>
              <a:t>三维结构建模 </a:t>
            </a:r>
            <a:endParaRPr lang="en-US" sz="1200" b="1" dirty="0">
              <a:solidFill>
                <a:schemeClr val="lt1"/>
              </a:solidFill>
              <a:effectLst>
                <a:outerShdw blurRad="373812" dist="38100" algn="l" rotWithShape="0">
                  <a:prstClr val="black"/>
                </a:outerShdw>
              </a:effectLst>
              <a:latin typeface="+mn-lt"/>
              <a:cs typeface="Arial" panose="020B0604020202090204" pitchFamily="34" charset="0"/>
              <a:sym typeface="Calibri" panose="020F0502020204030204"/>
            </a:endParaRPr>
          </a:p>
        </p:txBody>
      </p:sp>
      <p:sp>
        <p:nvSpPr>
          <p:cNvPr id="38" name="TextBox 12">
            <a:extLst>
              <a:ext uri="{FF2B5EF4-FFF2-40B4-BE49-F238E27FC236}">
                <a16:creationId xmlns:a16="http://schemas.microsoft.com/office/drawing/2014/main" id="{96F26194-9376-EB42-A2CA-DC4B0D66AE90}"/>
              </a:ext>
            </a:extLst>
          </p:cNvPr>
          <p:cNvSpPr txBox="1"/>
          <p:nvPr/>
        </p:nvSpPr>
        <p:spPr>
          <a:xfrm>
            <a:off x="0" y="3582810"/>
            <a:ext cx="3600450" cy="3122601"/>
          </a:xfrm>
          <a:prstGeom prst="rect">
            <a:avLst/>
          </a:prstGeom>
          <a:noFill/>
        </p:spPr>
        <p:txBody>
          <a:bodyPr wrap="square">
            <a:noAutofit/>
          </a:bodyPr>
          <a:lstStyle/>
          <a:p>
            <a:r>
              <a:rPr lang="zh-CN" altLang="en-US" sz="1000" b="1" dirty="0">
                <a:solidFill>
                  <a:schemeClr val="lt1"/>
                </a:solidFill>
                <a:effectLst>
                  <a:outerShdw blurRad="373812" dist="38100" algn="l" rotWithShape="0">
                    <a:prstClr val="black"/>
                  </a:outerShdw>
                </a:effectLst>
                <a:latin typeface="Calibri" panose="020F0502020204030204"/>
                <a:cs typeface="Calibri" panose="020F0502020204030204"/>
              </a:rPr>
              <a:t>汇报人简介</a:t>
            </a:r>
            <a:r>
              <a:rPr lang="en-GB" sz="1000" b="1" dirty="0">
                <a:solidFill>
                  <a:schemeClr val="lt1"/>
                </a:solidFill>
                <a:effectLst>
                  <a:outerShdw blurRad="373812" dist="38100" algn="l" rotWithShape="0">
                    <a:prstClr val="black"/>
                  </a:outerShdw>
                </a:effectLst>
                <a:latin typeface="Calibri" panose="020F0502020204030204"/>
                <a:cs typeface="Calibri" panose="020F0502020204030204"/>
              </a:rPr>
              <a:t>:</a:t>
            </a:r>
          </a:p>
          <a:p>
            <a:pPr>
              <a:lnSpc>
                <a:spcPts val="1000"/>
              </a:lnSpc>
            </a:pPr>
            <a:r>
              <a:rPr lang="zh-CN" altLang="en-US" sz="700" dirty="0">
                <a:solidFill>
                  <a:schemeClr val="bg1"/>
                </a:solidFill>
                <a:latin typeface="Microsoft YaHei UI" panose="020B0503020204020204" pitchFamily="34" charset="-122"/>
                <a:ea typeface="Microsoft YaHei UI" panose="020B0503020204020204" pitchFamily="34" charset="-122"/>
              </a:rPr>
              <a:t>华中科技大学物理学院教授、博导，</a:t>
            </a:r>
            <a:r>
              <a:rPr lang="en-US" altLang="zh-CN" sz="700" dirty="0">
                <a:solidFill>
                  <a:schemeClr val="bg1"/>
                </a:solidFill>
                <a:latin typeface="Microsoft YaHei UI" panose="020B0503020204020204" pitchFamily="34" charset="-122"/>
                <a:ea typeface="Microsoft YaHei UI" panose="020B0503020204020204" pitchFamily="34" charset="-122"/>
              </a:rPr>
              <a:t>1998</a:t>
            </a:r>
            <a:r>
              <a:rPr lang="zh-CN" altLang="en-US" sz="700" dirty="0">
                <a:solidFill>
                  <a:schemeClr val="bg1"/>
                </a:solidFill>
                <a:latin typeface="Microsoft YaHei UI" panose="020B0503020204020204" pitchFamily="34" charset="-122"/>
                <a:ea typeface="Microsoft YaHei UI" panose="020B0503020204020204" pitchFamily="34" charset="-122"/>
              </a:rPr>
              <a:t>年获武汉大学物理学学士学位，</a:t>
            </a:r>
            <a:r>
              <a:rPr lang="en-US" altLang="zh-CN" sz="700" dirty="0">
                <a:solidFill>
                  <a:schemeClr val="bg1"/>
                </a:solidFill>
                <a:latin typeface="Microsoft YaHei UI" panose="020B0503020204020204" pitchFamily="34" charset="-122"/>
                <a:ea typeface="Microsoft YaHei UI" panose="020B0503020204020204" pitchFamily="34" charset="-122"/>
              </a:rPr>
              <a:t>2003</a:t>
            </a:r>
            <a:r>
              <a:rPr lang="zh-CN" altLang="en-US" sz="700" dirty="0">
                <a:solidFill>
                  <a:schemeClr val="bg1"/>
                </a:solidFill>
                <a:latin typeface="Microsoft YaHei UI" panose="020B0503020204020204" pitchFamily="34" charset="-122"/>
                <a:ea typeface="Microsoft YaHei UI" panose="020B0503020204020204" pitchFamily="34" charset="-122"/>
              </a:rPr>
              <a:t>年获武汉大学理学博士学位。长期从事蛋白质</a:t>
            </a:r>
            <a:r>
              <a:rPr lang="en-US" altLang="zh-CN" sz="700" dirty="0">
                <a:solidFill>
                  <a:schemeClr val="bg1"/>
                </a:solidFill>
                <a:latin typeface="Microsoft YaHei UI" panose="020B0503020204020204" pitchFamily="34" charset="-122"/>
                <a:ea typeface="Microsoft YaHei UI" panose="020B0503020204020204" pitchFamily="34" charset="-122"/>
              </a:rPr>
              <a:t>/</a:t>
            </a:r>
            <a:r>
              <a:rPr lang="zh-CN" altLang="en-US" sz="700" dirty="0">
                <a:solidFill>
                  <a:schemeClr val="bg1"/>
                </a:solidFill>
                <a:latin typeface="Microsoft YaHei UI" panose="020B0503020204020204" pitchFamily="34" charset="-122"/>
                <a:ea typeface="Microsoft YaHei UI" panose="020B0503020204020204" pitchFamily="34" charset="-122"/>
              </a:rPr>
              <a:t>核酸相互作用计算及其复合物结构预测研究，共发表论文</a:t>
            </a:r>
            <a:r>
              <a:rPr lang="en-US" altLang="zh-CN" sz="700" dirty="0">
                <a:solidFill>
                  <a:schemeClr val="bg1"/>
                </a:solidFill>
                <a:latin typeface="Microsoft YaHei UI" panose="020B0503020204020204" pitchFamily="34" charset="-122"/>
                <a:ea typeface="Microsoft YaHei UI" panose="020B0503020204020204" pitchFamily="34" charset="-122"/>
              </a:rPr>
              <a:t>120</a:t>
            </a:r>
            <a:r>
              <a:rPr lang="zh-CN" altLang="en-US" sz="700" dirty="0">
                <a:solidFill>
                  <a:schemeClr val="bg1"/>
                </a:solidFill>
                <a:latin typeface="Microsoft YaHei UI" panose="020B0503020204020204" pitchFamily="34" charset="-122"/>
                <a:ea typeface="Microsoft YaHei UI" panose="020B0503020204020204" pitchFamily="34" charset="-122"/>
              </a:rPr>
              <a:t>余篇，其中近</a:t>
            </a:r>
            <a:r>
              <a:rPr lang="en-US" altLang="zh-CN" sz="700" dirty="0">
                <a:solidFill>
                  <a:schemeClr val="bg1"/>
                </a:solidFill>
                <a:latin typeface="Microsoft YaHei UI" panose="020B0503020204020204" pitchFamily="34" charset="-122"/>
                <a:ea typeface="Microsoft YaHei UI" panose="020B0503020204020204" pitchFamily="34" charset="-122"/>
              </a:rPr>
              <a:t>5</a:t>
            </a:r>
            <a:r>
              <a:rPr lang="zh-CN" altLang="en-US" sz="700" dirty="0">
                <a:solidFill>
                  <a:schemeClr val="bg1"/>
                </a:solidFill>
                <a:latin typeface="Microsoft YaHei UI" panose="020B0503020204020204" pitchFamily="34" charset="-122"/>
                <a:ea typeface="Microsoft YaHei UI" panose="020B0503020204020204" pitchFamily="34" charset="-122"/>
              </a:rPr>
              <a:t>年以通讯作者在</a:t>
            </a:r>
            <a:r>
              <a:rPr lang="en-US" altLang="zh-CN" sz="700" dirty="0">
                <a:solidFill>
                  <a:schemeClr val="bg1"/>
                </a:solidFill>
                <a:latin typeface="Microsoft YaHei UI" panose="020B0503020204020204" pitchFamily="34" charset="-122"/>
                <a:ea typeface="Microsoft YaHei UI" panose="020B0503020204020204" pitchFamily="34" charset="-122"/>
              </a:rPr>
              <a:t>Nature Biotechnology</a:t>
            </a:r>
            <a:r>
              <a:rPr lang="zh-CN" altLang="en-US" sz="700" dirty="0">
                <a:solidFill>
                  <a:schemeClr val="bg1"/>
                </a:solidFill>
                <a:latin typeface="Microsoft YaHei UI" panose="020B0503020204020204" pitchFamily="34" charset="-122"/>
                <a:ea typeface="Microsoft YaHei UI" panose="020B0503020204020204" pitchFamily="34" charset="-122"/>
              </a:rPr>
              <a:t>、</a:t>
            </a:r>
            <a:r>
              <a:rPr lang="en-US" altLang="zh-CN" sz="700" dirty="0">
                <a:solidFill>
                  <a:schemeClr val="bg1"/>
                </a:solidFill>
                <a:latin typeface="Microsoft YaHei UI" panose="020B0503020204020204" pitchFamily="34" charset="-122"/>
                <a:ea typeface="Microsoft YaHei UI" panose="020B0503020204020204" pitchFamily="34" charset="-122"/>
              </a:rPr>
              <a:t>Nature Machine Intelligence</a:t>
            </a:r>
            <a:r>
              <a:rPr lang="zh-CN" altLang="en-US" sz="700" dirty="0">
                <a:solidFill>
                  <a:schemeClr val="bg1"/>
                </a:solidFill>
                <a:latin typeface="Microsoft YaHei UI" panose="020B0503020204020204" pitchFamily="34" charset="-122"/>
                <a:ea typeface="Microsoft YaHei UI" panose="020B0503020204020204" pitchFamily="34" charset="-122"/>
              </a:rPr>
              <a:t>、</a:t>
            </a:r>
            <a:r>
              <a:rPr lang="en-US" altLang="zh-CN" sz="700" dirty="0">
                <a:solidFill>
                  <a:schemeClr val="bg1"/>
                </a:solidFill>
                <a:latin typeface="Microsoft YaHei UI" panose="020B0503020204020204" pitchFamily="34" charset="-122"/>
                <a:ea typeface="Microsoft YaHei UI" panose="020B0503020204020204" pitchFamily="34" charset="-122"/>
              </a:rPr>
              <a:t>Nature Protocols</a:t>
            </a:r>
            <a:r>
              <a:rPr lang="zh-CN" altLang="en-US" sz="700" dirty="0">
                <a:solidFill>
                  <a:schemeClr val="bg1"/>
                </a:solidFill>
                <a:latin typeface="Microsoft YaHei UI" panose="020B0503020204020204" pitchFamily="34" charset="-122"/>
                <a:ea typeface="Microsoft YaHei UI" panose="020B0503020204020204" pitchFamily="34" charset="-122"/>
              </a:rPr>
              <a:t>、</a:t>
            </a:r>
            <a:r>
              <a:rPr lang="en-US" altLang="zh-CN" sz="700" dirty="0">
                <a:solidFill>
                  <a:schemeClr val="bg1"/>
                </a:solidFill>
                <a:latin typeface="Microsoft YaHei UI" panose="020B0503020204020204" pitchFamily="34" charset="-122"/>
                <a:ea typeface="Microsoft YaHei UI" panose="020B0503020204020204" pitchFamily="34" charset="-122"/>
              </a:rPr>
              <a:t>Nature Communications</a:t>
            </a:r>
            <a:r>
              <a:rPr lang="zh-CN" altLang="en-US" sz="700" dirty="0">
                <a:solidFill>
                  <a:schemeClr val="bg1"/>
                </a:solidFill>
                <a:latin typeface="Microsoft YaHei UI" panose="020B0503020204020204" pitchFamily="34" charset="-122"/>
                <a:ea typeface="Microsoft YaHei UI" panose="020B0503020204020204" pitchFamily="34" charset="-122"/>
              </a:rPr>
              <a:t>等杂志发表论文</a:t>
            </a:r>
            <a:r>
              <a:rPr lang="en-US" altLang="zh-CN" sz="700" dirty="0">
                <a:solidFill>
                  <a:schemeClr val="bg1"/>
                </a:solidFill>
                <a:latin typeface="Microsoft YaHei UI" panose="020B0503020204020204" pitchFamily="34" charset="-122"/>
                <a:ea typeface="Microsoft YaHei UI" panose="020B0503020204020204" pitchFamily="34" charset="-122"/>
              </a:rPr>
              <a:t>40</a:t>
            </a:r>
            <a:r>
              <a:rPr lang="zh-CN" altLang="en-US" sz="700" dirty="0">
                <a:solidFill>
                  <a:schemeClr val="bg1"/>
                </a:solidFill>
                <a:latin typeface="Microsoft YaHei UI" panose="020B0503020204020204" pitchFamily="34" charset="-122"/>
                <a:ea typeface="Microsoft YaHei UI" panose="020B0503020204020204" pitchFamily="34" charset="-122"/>
              </a:rPr>
              <a:t>余篇。发展的</a:t>
            </a:r>
            <a:r>
              <a:rPr lang="en-US" altLang="zh-CN" sz="700" dirty="0">
                <a:solidFill>
                  <a:schemeClr val="bg1"/>
                </a:solidFill>
                <a:latin typeface="Microsoft YaHei UI" panose="020B0503020204020204" pitchFamily="34" charset="-122"/>
                <a:ea typeface="Microsoft YaHei UI" panose="020B0503020204020204" pitchFamily="34" charset="-122"/>
              </a:rPr>
              <a:t>HDOCK</a:t>
            </a:r>
            <a:r>
              <a:rPr lang="zh-CN" altLang="en-US" sz="700" dirty="0">
                <a:solidFill>
                  <a:schemeClr val="bg1"/>
                </a:solidFill>
                <a:latin typeface="Microsoft YaHei UI" panose="020B0503020204020204" pitchFamily="34" charset="-122"/>
                <a:ea typeface="Microsoft YaHei UI" panose="020B0503020204020204" pitchFamily="34" charset="-122"/>
              </a:rPr>
              <a:t>等蛋白质</a:t>
            </a:r>
            <a:r>
              <a:rPr lang="en-US" altLang="zh-CN" sz="700" dirty="0">
                <a:solidFill>
                  <a:schemeClr val="bg1"/>
                </a:solidFill>
                <a:latin typeface="Microsoft YaHei UI" panose="020B0503020204020204" pitchFamily="34" charset="-122"/>
                <a:ea typeface="Microsoft YaHei UI" panose="020B0503020204020204" pitchFamily="34" charset="-122"/>
              </a:rPr>
              <a:t>/</a:t>
            </a:r>
            <a:r>
              <a:rPr lang="zh-CN" altLang="en-US" sz="700" dirty="0">
                <a:solidFill>
                  <a:schemeClr val="bg1"/>
                </a:solidFill>
                <a:latin typeface="Microsoft YaHei UI" panose="020B0503020204020204" pitchFamily="34" charset="-122"/>
                <a:ea typeface="Microsoft YaHei UI" panose="020B0503020204020204" pitchFamily="34" charset="-122"/>
              </a:rPr>
              <a:t>核酸分子对接算法在国际蛋白质相互作用预测</a:t>
            </a:r>
            <a:r>
              <a:rPr lang="en-US" altLang="zh-CN" sz="700" dirty="0">
                <a:solidFill>
                  <a:schemeClr val="bg1"/>
                </a:solidFill>
                <a:latin typeface="Microsoft YaHei UI" panose="020B0503020204020204" pitchFamily="34" charset="-122"/>
                <a:ea typeface="Microsoft YaHei UI" panose="020B0503020204020204" pitchFamily="34" charset="-122"/>
              </a:rPr>
              <a:t>CAPRI</a:t>
            </a:r>
            <a:r>
              <a:rPr lang="zh-CN" altLang="en-US" sz="700" dirty="0">
                <a:solidFill>
                  <a:schemeClr val="bg1"/>
                </a:solidFill>
                <a:latin typeface="Microsoft YaHei UI" panose="020B0503020204020204" pitchFamily="34" charset="-122"/>
                <a:ea typeface="Microsoft YaHei UI" panose="020B0503020204020204" pitchFamily="34" charset="-122"/>
              </a:rPr>
              <a:t>竞赛中多次排名第一，已为全球 </a:t>
            </a:r>
            <a:r>
              <a:rPr lang="en-US" altLang="zh-CN" sz="700" dirty="0">
                <a:solidFill>
                  <a:schemeClr val="bg1"/>
                </a:solidFill>
                <a:latin typeface="Microsoft YaHei UI" panose="020B0503020204020204" pitchFamily="34" charset="-122"/>
                <a:ea typeface="Microsoft YaHei UI" panose="020B0503020204020204" pitchFamily="34" charset="-122"/>
              </a:rPr>
              <a:t>120 </a:t>
            </a:r>
            <a:r>
              <a:rPr lang="zh-CN" altLang="en-US" sz="700" dirty="0">
                <a:solidFill>
                  <a:schemeClr val="bg1"/>
                </a:solidFill>
                <a:latin typeface="Microsoft YaHei UI" panose="020B0503020204020204" pitchFamily="34" charset="-122"/>
                <a:ea typeface="Microsoft YaHei UI" panose="020B0503020204020204" pitchFamily="34" charset="-122"/>
              </a:rPr>
              <a:t>余个国家用户完成超过</a:t>
            </a:r>
            <a:r>
              <a:rPr lang="en-US" altLang="zh-CN" sz="700" dirty="0">
                <a:solidFill>
                  <a:schemeClr val="bg1"/>
                </a:solidFill>
                <a:latin typeface="Microsoft YaHei UI" panose="020B0503020204020204" pitchFamily="34" charset="-122"/>
                <a:ea typeface="Microsoft YaHei UI" panose="020B0503020204020204" pitchFamily="34" charset="-122"/>
              </a:rPr>
              <a:t>100</a:t>
            </a:r>
            <a:r>
              <a:rPr lang="zh-CN" altLang="en-US" sz="700" dirty="0">
                <a:solidFill>
                  <a:schemeClr val="bg1"/>
                </a:solidFill>
                <a:latin typeface="Microsoft YaHei UI" panose="020B0503020204020204" pitchFamily="34" charset="-122"/>
                <a:ea typeface="Microsoft YaHei UI" panose="020B0503020204020204" pitchFamily="34" charset="-122"/>
              </a:rPr>
              <a:t>万个结构预测任务。曾入选国家高层次青年人才计划，获全国百篇优秀博士学位论文。现任中国生物学信息学学会</a:t>
            </a:r>
            <a:r>
              <a:rPr lang="en-US" altLang="zh-CN" sz="700" dirty="0">
                <a:solidFill>
                  <a:schemeClr val="bg1"/>
                </a:solidFill>
                <a:latin typeface="Microsoft YaHei UI" panose="020B0503020204020204" pitchFamily="34" charset="-122"/>
                <a:ea typeface="Microsoft YaHei UI" panose="020B0503020204020204" pitchFamily="34" charset="-122"/>
              </a:rPr>
              <a:t>(</a:t>
            </a:r>
            <a:r>
              <a:rPr lang="zh-CN" altLang="en-US" sz="700" dirty="0">
                <a:solidFill>
                  <a:schemeClr val="bg1"/>
                </a:solidFill>
                <a:latin typeface="Microsoft YaHei UI" panose="020B0503020204020204" pitchFamily="34" charset="-122"/>
                <a:ea typeface="Microsoft YaHei UI" panose="020B0503020204020204" pitchFamily="34" charset="-122"/>
              </a:rPr>
              <a:t>筹</a:t>
            </a:r>
            <a:r>
              <a:rPr lang="en-US" altLang="zh-CN" sz="700" dirty="0">
                <a:solidFill>
                  <a:schemeClr val="bg1"/>
                </a:solidFill>
                <a:latin typeface="Microsoft YaHei UI" panose="020B0503020204020204" pitchFamily="34" charset="-122"/>
                <a:ea typeface="Microsoft YaHei UI" panose="020B0503020204020204" pitchFamily="34" charset="-122"/>
              </a:rPr>
              <a:t>)“</a:t>
            </a:r>
            <a:r>
              <a:rPr lang="zh-CN" altLang="en-US" sz="700" dirty="0">
                <a:solidFill>
                  <a:schemeClr val="bg1"/>
                </a:solidFill>
                <a:latin typeface="Microsoft YaHei UI" panose="020B0503020204020204" pitchFamily="34" charset="-122"/>
                <a:ea typeface="Microsoft YaHei UI" panose="020B0503020204020204" pitchFamily="34" charset="-122"/>
              </a:rPr>
              <a:t>生物分子结构预测与模拟专业委员会”秘书长。</a:t>
            </a:r>
          </a:p>
          <a:p>
            <a:pPr>
              <a:lnSpc>
                <a:spcPts val="1000"/>
              </a:lnSpc>
            </a:pPr>
            <a:r>
              <a:rPr lang="zh-CN" altLang="en-US" sz="700" dirty="0">
                <a:solidFill>
                  <a:schemeClr val="bg1"/>
                </a:solidFill>
                <a:latin typeface="Microsoft YaHei UI" panose="020B0503020204020204" pitchFamily="34" charset="-122"/>
                <a:ea typeface="Microsoft YaHei UI" panose="020B0503020204020204" pitchFamily="34" charset="-122"/>
              </a:rPr>
              <a:t>实验室网页：</a:t>
            </a:r>
            <a:r>
              <a:rPr lang="en-US" altLang="zh-CN" sz="700" dirty="0">
                <a:solidFill>
                  <a:schemeClr val="bg1"/>
                </a:solidFill>
                <a:latin typeface="Microsoft YaHei UI" panose="020B0503020204020204" pitchFamily="34" charset="-122"/>
                <a:ea typeface="Microsoft YaHei UI" panose="020B0503020204020204" pitchFamily="34" charset="-122"/>
              </a:rPr>
              <a:t>http://</a:t>
            </a:r>
            <a:r>
              <a:rPr lang="en-US" altLang="zh-CN" sz="700" dirty="0" err="1">
                <a:solidFill>
                  <a:schemeClr val="bg1"/>
                </a:solidFill>
                <a:latin typeface="Microsoft YaHei UI" panose="020B0503020204020204" pitchFamily="34" charset="-122"/>
                <a:ea typeface="Microsoft YaHei UI" panose="020B0503020204020204" pitchFamily="34" charset="-122"/>
              </a:rPr>
              <a:t>huanglab.phys.hust.edu.cn</a:t>
            </a:r>
            <a:r>
              <a:rPr lang="en-US" altLang="zh-CN" sz="700" dirty="0">
                <a:solidFill>
                  <a:schemeClr val="bg1"/>
                </a:solidFill>
                <a:latin typeface="Microsoft YaHei UI" panose="020B0503020204020204" pitchFamily="34" charset="-122"/>
                <a:ea typeface="Microsoft YaHei UI" panose="020B0503020204020204" pitchFamily="34" charset="-122"/>
              </a:rPr>
              <a:t>/ </a:t>
            </a:r>
          </a:p>
          <a:p>
            <a:pPr>
              <a:lnSpc>
                <a:spcPts val="1000"/>
              </a:lnSpc>
            </a:pPr>
            <a:endParaRPr lang="en-US" altLang="zh-CN" sz="900" b="1" dirty="0">
              <a:solidFill>
                <a:schemeClr val="lt1"/>
              </a:solidFill>
              <a:effectLst>
                <a:outerShdw blurRad="373812" dist="38100" algn="l" rotWithShape="0">
                  <a:prstClr val="black"/>
                </a:outerShdw>
              </a:effectLst>
              <a:latin typeface="Calibri" panose="020F0502020204030204"/>
              <a:cs typeface="Calibri" panose="020F0502020204030204"/>
            </a:endParaRPr>
          </a:p>
          <a:p>
            <a:r>
              <a:rPr lang="zh-CN" altLang="en-GB" sz="1000" b="1" dirty="0">
                <a:solidFill>
                  <a:schemeClr val="lt1"/>
                </a:solidFill>
                <a:effectLst>
                  <a:outerShdw blurRad="373812" dist="38100" algn="l" rotWithShape="0">
                    <a:prstClr val="black"/>
                  </a:outerShdw>
                </a:effectLst>
                <a:latin typeface="Calibri" panose="020F0502020204030204"/>
                <a:cs typeface="Calibri" panose="020F0502020204030204"/>
              </a:rPr>
              <a:t>摘要</a:t>
            </a:r>
            <a:r>
              <a:rPr lang="en-GB" altLang="zh-CN" sz="1000" b="1" dirty="0">
                <a:solidFill>
                  <a:schemeClr val="lt1"/>
                </a:solidFill>
                <a:effectLst>
                  <a:outerShdw blurRad="373812" dist="38100" algn="l" rotWithShape="0">
                    <a:prstClr val="black"/>
                  </a:outerShdw>
                </a:effectLst>
                <a:latin typeface="Calibri" panose="020F0502020204030204"/>
                <a:cs typeface="Calibri" panose="020F0502020204030204"/>
              </a:rPr>
              <a:t>:</a:t>
            </a:r>
          </a:p>
          <a:p>
            <a:pPr>
              <a:lnSpc>
                <a:spcPts val="1000"/>
              </a:lnSpc>
            </a:pP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作为遗传信息的载体，在蛋白质合成、基因调控、免疫调节等许多生命活动中发挥重要作用，“结构决定功能”，因此，确定</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的三维结构对于理解其功能及相关药物开发至关重要。然而，与蛋白质相比，</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结构更加复杂，柔性更大，导致冷冻电镜密度图中</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区域的分辨率通常比蛋白质要低得多，因此，冷冻电镜的</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结构建模一直是冷冻电镜结构解析领域的一个难题。在本报告中，我将介绍一种基于人工智能的冷冻电镜</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三维结构建模方法，通过深度学习从冷冻电镜实验密度图中挖掘</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主链原子，有机整合</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的一维序列、二维二级结构以及三维主链信息，构建</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的全原子三维结构。该方法有效解决了</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冷冻电镜密度图的低分辨率难题，大大提高了</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建模精度，结果显著优于其它基于冷冻电镜密度图的</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结构建模算法，实现了冷冻电镜密度图的自动、快速、准确</a:t>
            </a:r>
            <a:r>
              <a:rPr lang="en-GB" altLang="zh-CN" sz="700" dirty="0">
                <a:solidFill>
                  <a:schemeClr val="bg1"/>
                </a:solidFill>
                <a:latin typeface="Microsoft YaHei UI" panose="020B0503020204020204" pitchFamily="34" charset="-122"/>
                <a:ea typeface="Microsoft YaHei UI" panose="020B0503020204020204" pitchFamily="34" charset="-122"/>
              </a:rPr>
              <a:t>RNA</a:t>
            </a:r>
            <a:r>
              <a:rPr lang="zh-CN" altLang="en-US" sz="700" dirty="0">
                <a:solidFill>
                  <a:schemeClr val="bg1"/>
                </a:solidFill>
                <a:latin typeface="Microsoft YaHei UI" panose="020B0503020204020204" pitchFamily="34" charset="-122"/>
                <a:ea typeface="Microsoft YaHei UI" panose="020B0503020204020204" pitchFamily="34" charset="-122"/>
              </a:rPr>
              <a:t>结构建模。 </a:t>
            </a:r>
            <a:endParaRPr lang="en-GB" altLang="zh-CN" sz="700" dirty="0">
              <a:solidFill>
                <a:schemeClr val="bg1"/>
              </a:solidFill>
              <a:latin typeface="Microsoft YaHei UI" panose="020B0503020204020204" pitchFamily="34" charset="-122"/>
              <a:ea typeface="Microsoft YaHei UI" panose="020B0503020204020204" pitchFamily="34" charset="-122"/>
            </a:endParaRPr>
          </a:p>
          <a:p>
            <a:endParaRPr lang="en-GB" sz="800" dirty="0">
              <a:solidFill>
                <a:schemeClr val="bg1"/>
              </a:solidFill>
              <a:latin typeface="Microsoft YaHei UI" panose="020B0503020204020204" pitchFamily="34" charset="-122"/>
              <a:ea typeface="Microsoft YaHei UI" panose="020B0503020204020204" pitchFamily="34" charset="-122"/>
            </a:endParaRPr>
          </a:p>
        </p:txBody>
      </p:sp>
      <p:pic>
        <p:nvPicPr>
          <p:cNvPr id="14" name="图片 2">
            <a:extLst>
              <a:ext uri="{FF2B5EF4-FFF2-40B4-BE49-F238E27FC236}">
                <a16:creationId xmlns:a16="http://schemas.microsoft.com/office/drawing/2014/main" id="{ADF84D2C-7B64-EB3E-E732-DA8D807A40C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6757" l="2640" r="96700">
                        <a14:foregroundMark x1="23102" y1="57838" x2="42574" y2="85405"/>
                        <a14:foregroundMark x1="42574" y1="85405" x2="65017" y2="70541"/>
                        <a14:foregroundMark x1="25743" y1="51351" x2="45545" y2="67027"/>
                        <a14:foregroundMark x1="60396" y1="58108" x2="96700" y2="95135"/>
                        <a14:foregroundMark x1="7261" y1="57568" x2="7591" y2="91622"/>
                        <a14:foregroundMark x1="4620" y1="97027" x2="48185" y2="97838"/>
                        <a14:foregroundMark x1="48185" y1="97838" x2="86139" y2="95405"/>
                        <a14:foregroundMark x1="86139" y1="95405" x2="95050" y2="96757"/>
                        <a14:foregroundMark x1="2640" y1="88378" x2="2640" y2="95946"/>
                        <a14:foregroundMark x1="55776" y1="56757" x2="61386" y2="64324"/>
                        <a14:foregroundMark x1="57756" y1="55946" x2="57756" y2="55946"/>
                        <a14:backgroundMark x1="9241" y1="42703" x2="14851" y2="35946"/>
                        <a14:backgroundMark x1="79538" y1="41622" x2="86799" y2="54865"/>
                        <a14:backgroundMark x1="83168" y1="59459" x2="88119" y2="68649"/>
                      </a14:backgroundRemoval>
                    </a14:imgEffect>
                  </a14:imgLayer>
                </a14:imgProps>
              </a:ext>
              <a:ext uri="{28A0092B-C50C-407E-A947-70E740481C1C}">
                <a14:useLocalDpi xmlns:a14="http://schemas.microsoft.com/office/drawing/2010/main" val="0"/>
              </a:ext>
            </a:extLst>
          </a:blip>
          <a:stretch>
            <a:fillRect/>
          </a:stretch>
        </p:blipFill>
        <p:spPr>
          <a:xfrm>
            <a:off x="149972" y="1073196"/>
            <a:ext cx="1548019" cy="1888303"/>
          </a:xfrm>
          <a:prstGeom prst="rect">
            <a:avLst/>
          </a:prstGeom>
        </p:spPr>
      </p:pic>
      <p:grpSp>
        <p:nvGrpSpPr>
          <p:cNvPr id="3" name="Group 2">
            <a:extLst>
              <a:ext uri="{FF2B5EF4-FFF2-40B4-BE49-F238E27FC236}">
                <a16:creationId xmlns:a16="http://schemas.microsoft.com/office/drawing/2014/main" id="{1C53A83C-6621-4380-76BF-8A6C4C7DD490}"/>
              </a:ext>
            </a:extLst>
          </p:cNvPr>
          <p:cNvGrpSpPr/>
          <p:nvPr/>
        </p:nvGrpSpPr>
        <p:grpSpPr>
          <a:xfrm>
            <a:off x="360605" y="6585141"/>
            <a:ext cx="2879240" cy="2736854"/>
            <a:chOff x="531092" y="6589445"/>
            <a:chExt cx="2879240" cy="2736854"/>
          </a:xfrm>
        </p:grpSpPr>
        <p:sp>
          <p:nvSpPr>
            <p:cNvPr id="4" name="Google Shape;143;p25">
              <a:extLst>
                <a:ext uri="{FF2B5EF4-FFF2-40B4-BE49-F238E27FC236}">
                  <a16:creationId xmlns:a16="http://schemas.microsoft.com/office/drawing/2014/main" id="{E37EC4CA-1F3D-A762-B3EB-AB62475BC690}"/>
                </a:ext>
              </a:extLst>
            </p:cNvPr>
            <p:cNvSpPr/>
            <p:nvPr/>
          </p:nvSpPr>
          <p:spPr>
            <a:xfrm>
              <a:off x="959773" y="6589445"/>
              <a:ext cx="1902201" cy="252900"/>
            </a:xfrm>
            <a:prstGeom prst="roundRect">
              <a:avLst>
                <a:gd name="adj" fmla="val 16667"/>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pPr marL="0" marR="0" lvl="0" indent="0" algn="ctr" rtl="0">
                <a:spcBef>
                  <a:spcPts val="0"/>
                </a:spcBef>
                <a:spcAft>
                  <a:spcPts val="0"/>
                </a:spcAft>
                <a:buNone/>
              </a:pPr>
              <a:r>
                <a:rPr lang="zh-CN" altLang="en-US" sz="1200" b="1" dirty="0">
                  <a:solidFill>
                    <a:schemeClr val="lt1"/>
                  </a:solidFill>
                  <a:effectLst>
                    <a:outerShdw blurRad="373812" dist="38100" algn="l" rotWithShape="0">
                      <a:prstClr val="black"/>
                    </a:outerShdw>
                  </a:effectLst>
                  <a:latin typeface="Calibri" panose="020F0502020204030204"/>
                  <a:cs typeface="Calibri" panose="020F0502020204030204"/>
                </a:rPr>
                <a:t>主持人</a:t>
              </a:r>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rPr>
                <a:t>&amp;</a:t>
              </a:r>
              <a:r>
                <a:rPr lang="zh-CN" altLang="en-US" sz="1200" b="1" dirty="0">
                  <a:solidFill>
                    <a:schemeClr val="lt1"/>
                  </a:solidFill>
                  <a:effectLst>
                    <a:outerShdw blurRad="373812" dist="38100" algn="l" rotWithShape="0">
                      <a:prstClr val="black"/>
                    </a:outerShdw>
                  </a:effectLst>
                  <a:latin typeface="Calibri" panose="020F0502020204030204"/>
                  <a:cs typeface="Calibri" panose="020F0502020204030204"/>
                </a:rPr>
                <a:t>特邀嘉宾</a:t>
              </a:r>
              <a:endParaRPr sz="1200" b="1" dirty="0">
                <a:solidFill>
                  <a:schemeClr val="lt1"/>
                </a:solidFill>
                <a:effectLst>
                  <a:outerShdw blurRad="373812" dist="38100" algn="l" rotWithShape="0">
                    <a:prstClr val="black"/>
                  </a:outerShdw>
                </a:effectLst>
                <a:latin typeface="Calibri" panose="020F0502020204030204"/>
                <a:cs typeface="Calibri" panose="020F0502020204030204"/>
              </a:endParaRPr>
            </a:p>
          </p:txBody>
        </p:sp>
        <p:sp>
          <p:nvSpPr>
            <p:cNvPr id="5" name="Google Shape;157;p25">
              <a:extLst>
                <a:ext uri="{FF2B5EF4-FFF2-40B4-BE49-F238E27FC236}">
                  <a16:creationId xmlns:a16="http://schemas.microsoft.com/office/drawing/2014/main" id="{76FD55BF-E0A0-280A-378A-066D56E0FDA9}"/>
                </a:ext>
              </a:extLst>
            </p:cNvPr>
            <p:cNvSpPr txBox="1"/>
            <p:nvPr/>
          </p:nvSpPr>
          <p:spPr>
            <a:xfrm>
              <a:off x="1203530" y="7619951"/>
              <a:ext cx="1357500" cy="5031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zh-CN" altLang="en-US" sz="800" b="1" dirty="0">
                  <a:solidFill>
                    <a:schemeClr val="bg1"/>
                  </a:solidFill>
                </a:rPr>
                <a:t>主持人：苗智超</a:t>
              </a:r>
              <a:endParaRPr lang="en-US" altLang="zh-CN" sz="800" b="1" dirty="0">
                <a:solidFill>
                  <a:schemeClr val="bg1"/>
                </a:solidFill>
              </a:endParaRPr>
            </a:p>
            <a:p>
              <a:pPr marL="0" lvl="0" indent="0" algn="ctr" rtl="0">
                <a:lnSpc>
                  <a:spcPct val="115000"/>
                </a:lnSpc>
                <a:spcBef>
                  <a:spcPts val="0"/>
                </a:spcBef>
                <a:spcAft>
                  <a:spcPts val="0"/>
                </a:spcAft>
                <a:buNone/>
              </a:pPr>
              <a:r>
                <a:rPr lang="zh-CN" altLang="en-US" sz="500" i="1" dirty="0">
                  <a:solidFill>
                    <a:schemeClr val="bg1"/>
                  </a:solidFill>
                </a:rPr>
                <a:t>广州国家实验室</a:t>
              </a:r>
              <a:endParaRPr lang="en-US" altLang="zh-CN" sz="500" i="1" dirty="0">
                <a:solidFill>
                  <a:schemeClr val="bg1"/>
                </a:solidFill>
              </a:endParaRPr>
            </a:p>
            <a:p>
              <a:pPr marL="0" lvl="0" indent="0" algn="ctr" rtl="0">
                <a:lnSpc>
                  <a:spcPct val="115000"/>
                </a:lnSpc>
                <a:spcBef>
                  <a:spcPts val="0"/>
                </a:spcBef>
                <a:spcAft>
                  <a:spcPts val="0"/>
                </a:spcAft>
                <a:buNone/>
              </a:pPr>
              <a:r>
                <a:rPr lang="zh-CN" altLang="en-US" sz="500" i="1" dirty="0">
                  <a:solidFill>
                    <a:schemeClr val="bg1"/>
                  </a:solidFill>
                </a:rPr>
                <a:t>广州医科大学</a:t>
              </a:r>
            </a:p>
          </p:txBody>
        </p:sp>
        <p:grpSp>
          <p:nvGrpSpPr>
            <p:cNvPr id="6" name="Group 5">
              <a:extLst>
                <a:ext uri="{FF2B5EF4-FFF2-40B4-BE49-F238E27FC236}">
                  <a16:creationId xmlns:a16="http://schemas.microsoft.com/office/drawing/2014/main" id="{78D7090B-F912-F8F8-5F7E-8C2682413478}"/>
                </a:ext>
              </a:extLst>
            </p:cNvPr>
            <p:cNvGrpSpPr/>
            <p:nvPr/>
          </p:nvGrpSpPr>
          <p:grpSpPr>
            <a:xfrm>
              <a:off x="531092" y="8911600"/>
              <a:ext cx="2879240" cy="414699"/>
              <a:chOff x="938887" y="8330576"/>
              <a:chExt cx="2879240" cy="414699"/>
            </a:xfrm>
          </p:grpSpPr>
          <p:sp>
            <p:nvSpPr>
              <p:cNvPr id="22" name="Google Shape;159;p25">
                <a:extLst>
                  <a:ext uri="{FF2B5EF4-FFF2-40B4-BE49-F238E27FC236}">
                    <a16:creationId xmlns:a16="http://schemas.microsoft.com/office/drawing/2014/main" id="{77F899E8-E0BA-F8D0-2A9B-1B3BD7F872CF}"/>
                  </a:ext>
                </a:extLst>
              </p:cNvPr>
              <p:cNvSpPr txBox="1"/>
              <p:nvPr/>
            </p:nvSpPr>
            <p:spPr>
              <a:xfrm>
                <a:off x="938887" y="8330576"/>
                <a:ext cx="1035600" cy="414699"/>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zh-CN" altLang="en-US" sz="800" b="1" dirty="0">
                    <a:solidFill>
                      <a:schemeClr val="bg1"/>
                    </a:solidFill>
                  </a:rPr>
                  <a:t>黄林</a:t>
                </a:r>
                <a:endParaRPr lang="en-US" altLang="zh-CN" sz="800" b="1" dirty="0">
                  <a:solidFill>
                    <a:schemeClr val="bg1"/>
                  </a:solidFill>
                </a:endParaRPr>
              </a:p>
              <a:p>
                <a:pPr marL="0" lvl="0" indent="0" algn="ctr" rtl="0">
                  <a:lnSpc>
                    <a:spcPct val="115000"/>
                  </a:lnSpc>
                  <a:spcBef>
                    <a:spcPts val="0"/>
                  </a:spcBef>
                  <a:spcAft>
                    <a:spcPts val="0"/>
                  </a:spcAft>
                  <a:buNone/>
                </a:pPr>
                <a:r>
                  <a:rPr lang="zh-CN" altLang="en-US" sz="500" dirty="0">
                    <a:solidFill>
                      <a:schemeClr val="bg1"/>
                    </a:solidFill>
                  </a:rPr>
                  <a:t>中山大学孙逸仙医院</a:t>
                </a:r>
                <a:endParaRPr lang="en-US" sz="900" dirty="0">
                  <a:solidFill>
                    <a:schemeClr val="bg1"/>
                  </a:solidFill>
                </a:endParaRPr>
              </a:p>
            </p:txBody>
          </p:sp>
          <p:sp>
            <p:nvSpPr>
              <p:cNvPr id="23" name="Google Shape;160;p25">
                <a:extLst>
                  <a:ext uri="{FF2B5EF4-FFF2-40B4-BE49-F238E27FC236}">
                    <a16:creationId xmlns:a16="http://schemas.microsoft.com/office/drawing/2014/main" id="{24F41AC2-2C6A-E3D2-BDAB-6AD4F8808225}"/>
                  </a:ext>
                </a:extLst>
              </p:cNvPr>
              <p:cNvSpPr txBox="1"/>
              <p:nvPr/>
            </p:nvSpPr>
            <p:spPr>
              <a:xfrm>
                <a:off x="1854811" y="8330576"/>
                <a:ext cx="1035600" cy="414699"/>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zh-CN" altLang="en-US" sz="800" b="1" dirty="0">
                    <a:solidFill>
                      <a:schemeClr val="bg1"/>
                    </a:solidFill>
                  </a:rPr>
                  <a:t>杨建华</a:t>
                </a:r>
                <a:endParaRPr lang="en-US" altLang="zh-CN" sz="800" b="1" dirty="0">
                  <a:solidFill>
                    <a:schemeClr val="bg1"/>
                  </a:solidFill>
                </a:endParaRPr>
              </a:p>
              <a:p>
                <a:pPr marL="0" lvl="0" indent="0" algn="ctr" rtl="0">
                  <a:lnSpc>
                    <a:spcPct val="115000"/>
                  </a:lnSpc>
                  <a:spcBef>
                    <a:spcPts val="0"/>
                  </a:spcBef>
                  <a:spcAft>
                    <a:spcPts val="0"/>
                  </a:spcAft>
                  <a:buNone/>
                </a:pPr>
                <a:r>
                  <a:rPr lang="zh-CN" altLang="en-US" sz="500" i="1" dirty="0">
                    <a:solidFill>
                      <a:schemeClr val="bg1"/>
                    </a:solidFill>
                  </a:rPr>
                  <a:t>中山大学</a:t>
                </a:r>
                <a:endParaRPr sz="500" i="1" dirty="0">
                  <a:solidFill>
                    <a:schemeClr val="bg1"/>
                  </a:solidFill>
                </a:endParaRPr>
              </a:p>
            </p:txBody>
          </p:sp>
          <p:sp>
            <p:nvSpPr>
              <p:cNvPr id="24" name="Google Shape;160;p25">
                <a:extLst>
                  <a:ext uri="{FF2B5EF4-FFF2-40B4-BE49-F238E27FC236}">
                    <a16:creationId xmlns:a16="http://schemas.microsoft.com/office/drawing/2014/main" id="{F2F0ECE2-60C1-3C0E-147E-228AD514819C}"/>
                  </a:ext>
                </a:extLst>
              </p:cNvPr>
              <p:cNvSpPr txBox="1"/>
              <p:nvPr/>
            </p:nvSpPr>
            <p:spPr>
              <a:xfrm>
                <a:off x="2782527" y="8330576"/>
                <a:ext cx="1035600" cy="414699"/>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zh-CN" altLang="en-US" sz="800" b="1" dirty="0">
                    <a:solidFill>
                      <a:schemeClr val="bg1"/>
                    </a:solidFill>
                  </a:rPr>
                  <a:t>王金凯</a:t>
                </a:r>
                <a:endParaRPr lang="en-US" altLang="zh-CN" sz="800" b="1" dirty="0">
                  <a:solidFill>
                    <a:schemeClr val="bg1"/>
                  </a:solidFill>
                </a:endParaRPr>
              </a:p>
              <a:p>
                <a:pPr marL="0" lvl="0" indent="0" algn="ctr" rtl="0">
                  <a:lnSpc>
                    <a:spcPct val="115000"/>
                  </a:lnSpc>
                  <a:spcBef>
                    <a:spcPts val="0"/>
                  </a:spcBef>
                  <a:spcAft>
                    <a:spcPts val="0"/>
                  </a:spcAft>
                  <a:buNone/>
                </a:pPr>
                <a:r>
                  <a:rPr lang="zh-CN" altLang="en-US" sz="500" i="1" dirty="0">
                    <a:solidFill>
                      <a:schemeClr val="bg1"/>
                    </a:solidFill>
                  </a:rPr>
                  <a:t>中山大学</a:t>
                </a:r>
                <a:endParaRPr lang="en-US" altLang="zh-CN" sz="500" i="1" dirty="0">
                  <a:solidFill>
                    <a:schemeClr val="bg1"/>
                  </a:solidFill>
                </a:endParaRPr>
              </a:p>
            </p:txBody>
          </p:sp>
        </p:grpSp>
        <p:grpSp>
          <p:nvGrpSpPr>
            <p:cNvPr id="7" name="Group 6">
              <a:extLst>
                <a:ext uri="{FF2B5EF4-FFF2-40B4-BE49-F238E27FC236}">
                  <a16:creationId xmlns:a16="http://schemas.microsoft.com/office/drawing/2014/main" id="{0E0E0B7B-12F0-1076-D3C8-5D0217142219}"/>
                </a:ext>
              </a:extLst>
            </p:cNvPr>
            <p:cNvGrpSpPr/>
            <p:nvPr/>
          </p:nvGrpSpPr>
          <p:grpSpPr>
            <a:xfrm>
              <a:off x="1540280" y="6896397"/>
              <a:ext cx="684000" cy="792000"/>
              <a:chOff x="5395351" y="6878204"/>
              <a:chExt cx="684000" cy="792000"/>
            </a:xfrm>
          </p:grpSpPr>
          <p:sp>
            <p:nvSpPr>
              <p:cNvPr id="20" name="Oval 19">
                <a:extLst>
                  <a:ext uri="{FF2B5EF4-FFF2-40B4-BE49-F238E27FC236}">
                    <a16:creationId xmlns:a16="http://schemas.microsoft.com/office/drawing/2014/main" id="{D7D05F5A-275A-62AF-C15C-1179EB204677}"/>
                  </a:ext>
                </a:extLst>
              </p:cNvPr>
              <p:cNvSpPr/>
              <p:nvPr/>
            </p:nvSpPr>
            <p:spPr>
              <a:xfrm>
                <a:off x="5395351" y="6878204"/>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person, suit, person, posing&#10;&#10;Description automatically generated">
                <a:extLst>
                  <a:ext uri="{FF2B5EF4-FFF2-40B4-BE49-F238E27FC236}">
                    <a16:creationId xmlns:a16="http://schemas.microsoft.com/office/drawing/2014/main" id="{557367F8-5F1C-A6D9-E8FD-F32CF7BA708C}"/>
                  </a:ext>
                </a:extLst>
              </p:cNvPr>
              <p:cNvPicPr>
                <a:picLocks noChangeAspect="1"/>
              </p:cNvPicPr>
              <p:nvPr/>
            </p:nvPicPr>
            <p:blipFill>
              <a:blip r:embed="rId5"/>
              <a:srcRect l="933" r="5968" b="9091"/>
              <a:stretch>
                <a:fillRect/>
              </a:stretch>
            </p:blipFill>
            <p:spPr>
              <a:xfrm>
                <a:off x="5431351" y="6914204"/>
                <a:ext cx="612000" cy="720000"/>
              </a:xfrm>
              <a:custGeom>
                <a:avLst/>
                <a:gdLst>
                  <a:gd name="connsiteX0" fmla="*/ 306000 w 612000"/>
                  <a:gd name="connsiteY0" fmla="*/ 0 h 720000"/>
                  <a:gd name="connsiteX1" fmla="*/ 612000 w 612000"/>
                  <a:gd name="connsiteY1" fmla="*/ 360000 h 720000"/>
                  <a:gd name="connsiteX2" fmla="*/ 306000 w 612000"/>
                  <a:gd name="connsiteY2" fmla="*/ 720000 h 720000"/>
                  <a:gd name="connsiteX3" fmla="*/ 0 w 612000"/>
                  <a:gd name="connsiteY3" fmla="*/ 360000 h 720000"/>
                  <a:gd name="connsiteX4" fmla="*/ 306000 w 612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000" h="720000">
                    <a:moveTo>
                      <a:pt x="306000" y="0"/>
                    </a:moveTo>
                    <a:cubicBezTo>
                      <a:pt x="474999" y="0"/>
                      <a:pt x="612000" y="161177"/>
                      <a:pt x="612000" y="360000"/>
                    </a:cubicBezTo>
                    <a:cubicBezTo>
                      <a:pt x="612000" y="558823"/>
                      <a:pt x="474999" y="720000"/>
                      <a:pt x="306000" y="720000"/>
                    </a:cubicBezTo>
                    <a:cubicBezTo>
                      <a:pt x="137001" y="720000"/>
                      <a:pt x="0" y="558823"/>
                      <a:pt x="0" y="360000"/>
                    </a:cubicBezTo>
                    <a:cubicBezTo>
                      <a:pt x="0" y="161177"/>
                      <a:pt x="137001" y="0"/>
                      <a:pt x="306000" y="0"/>
                    </a:cubicBezTo>
                    <a:close/>
                  </a:path>
                </a:pathLst>
              </a:custGeom>
            </p:spPr>
          </p:pic>
        </p:grpSp>
        <p:grpSp>
          <p:nvGrpSpPr>
            <p:cNvPr id="8" name="Group 7">
              <a:extLst>
                <a:ext uri="{FF2B5EF4-FFF2-40B4-BE49-F238E27FC236}">
                  <a16:creationId xmlns:a16="http://schemas.microsoft.com/office/drawing/2014/main" id="{2EC33843-ACB7-DAA2-29AE-B7E35CE10073}"/>
                </a:ext>
              </a:extLst>
            </p:cNvPr>
            <p:cNvGrpSpPr/>
            <p:nvPr/>
          </p:nvGrpSpPr>
          <p:grpSpPr>
            <a:xfrm>
              <a:off x="2450843" y="8143241"/>
              <a:ext cx="684000" cy="792000"/>
              <a:chOff x="5913033" y="3871168"/>
              <a:chExt cx="684000" cy="792000"/>
            </a:xfrm>
          </p:grpSpPr>
          <p:sp>
            <p:nvSpPr>
              <p:cNvPr id="18" name="Oval 17">
                <a:extLst>
                  <a:ext uri="{FF2B5EF4-FFF2-40B4-BE49-F238E27FC236}">
                    <a16:creationId xmlns:a16="http://schemas.microsoft.com/office/drawing/2014/main" id="{C7C48833-03D4-74C9-86EE-7C12147213C0}"/>
                  </a:ext>
                </a:extLst>
              </p:cNvPr>
              <p:cNvSpPr/>
              <p:nvPr/>
            </p:nvSpPr>
            <p:spPr>
              <a:xfrm>
                <a:off x="5913033" y="3871168"/>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erson wearing glasses&#10;&#10;Description automatically generated with medium confidence">
                <a:extLst>
                  <a:ext uri="{FF2B5EF4-FFF2-40B4-BE49-F238E27FC236}">
                    <a16:creationId xmlns:a16="http://schemas.microsoft.com/office/drawing/2014/main" id="{84BAB0C9-91B3-21CA-7ECD-495AC51DAA9D}"/>
                  </a:ext>
                </a:extLst>
              </p:cNvPr>
              <p:cNvPicPr>
                <a:picLocks noChangeAspect="1"/>
              </p:cNvPicPr>
              <p:nvPr/>
            </p:nvPicPr>
            <p:blipFill>
              <a:blip r:embed="rId6"/>
              <a:srcRect r="96"/>
              <a:stretch>
                <a:fillRect/>
              </a:stretch>
            </p:blipFill>
            <p:spPr>
              <a:xfrm>
                <a:off x="5963094" y="3907168"/>
                <a:ext cx="598508" cy="720000"/>
              </a:xfrm>
              <a:custGeom>
                <a:avLst/>
                <a:gdLst>
                  <a:gd name="connsiteX0" fmla="*/ 292508 w 598508"/>
                  <a:gd name="connsiteY0" fmla="*/ 0 h 720000"/>
                  <a:gd name="connsiteX1" fmla="*/ 598508 w 598508"/>
                  <a:gd name="connsiteY1" fmla="*/ 360000 h 720000"/>
                  <a:gd name="connsiteX2" fmla="*/ 292508 w 598508"/>
                  <a:gd name="connsiteY2" fmla="*/ 720000 h 720000"/>
                  <a:gd name="connsiteX3" fmla="*/ 10555 w 598508"/>
                  <a:gd name="connsiteY3" fmla="*/ 500129 h 720000"/>
                  <a:gd name="connsiteX4" fmla="*/ 0 w 598508"/>
                  <a:gd name="connsiteY4" fmla="*/ 460126 h 720000"/>
                  <a:gd name="connsiteX5" fmla="*/ 0 w 598508"/>
                  <a:gd name="connsiteY5" fmla="*/ 259875 h 720000"/>
                  <a:gd name="connsiteX6" fmla="*/ 10555 w 598508"/>
                  <a:gd name="connsiteY6" fmla="*/ 219872 h 720000"/>
                  <a:gd name="connsiteX7" fmla="*/ 292508 w 598508"/>
                  <a:gd name="connsiteY7"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508" h="720000">
                    <a:moveTo>
                      <a:pt x="292508" y="0"/>
                    </a:moveTo>
                    <a:cubicBezTo>
                      <a:pt x="461507" y="0"/>
                      <a:pt x="598508" y="161177"/>
                      <a:pt x="598508" y="360000"/>
                    </a:cubicBezTo>
                    <a:cubicBezTo>
                      <a:pt x="598508" y="558823"/>
                      <a:pt x="461507" y="720000"/>
                      <a:pt x="292508" y="720000"/>
                    </a:cubicBezTo>
                    <a:cubicBezTo>
                      <a:pt x="165759" y="720000"/>
                      <a:pt x="57008" y="629338"/>
                      <a:pt x="10555" y="500129"/>
                    </a:cubicBezTo>
                    <a:lnTo>
                      <a:pt x="0" y="460126"/>
                    </a:lnTo>
                    <a:lnTo>
                      <a:pt x="0" y="259875"/>
                    </a:lnTo>
                    <a:lnTo>
                      <a:pt x="10555" y="219872"/>
                    </a:lnTo>
                    <a:cubicBezTo>
                      <a:pt x="57008" y="90662"/>
                      <a:pt x="165759" y="0"/>
                      <a:pt x="292508" y="0"/>
                    </a:cubicBezTo>
                    <a:close/>
                  </a:path>
                </a:pathLst>
              </a:custGeom>
            </p:spPr>
          </p:pic>
        </p:grpSp>
        <p:grpSp>
          <p:nvGrpSpPr>
            <p:cNvPr id="11" name="Group 10">
              <a:extLst>
                <a:ext uri="{FF2B5EF4-FFF2-40B4-BE49-F238E27FC236}">
                  <a16:creationId xmlns:a16="http://schemas.microsoft.com/office/drawing/2014/main" id="{D726221D-F4A4-1F02-105B-602E996EB3BA}"/>
                </a:ext>
              </a:extLst>
            </p:cNvPr>
            <p:cNvGrpSpPr/>
            <p:nvPr/>
          </p:nvGrpSpPr>
          <p:grpSpPr>
            <a:xfrm>
              <a:off x="1568874" y="8143241"/>
              <a:ext cx="684000" cy="792000"/>
              <a:chOff x="4361335" y="5670994"/>
              <a:chExt cx="684000" cy="792000"/>
            </a:xfrm>
          </p:grpSpPr>
          <p:sp>
            <p:nvSpPr>
              <p:cNvPr id="16" name="Oval 15">
                <a:extLst>
                  <a:ext uri="{FF2B5EF4-FFF2-40B4-BE49-F238E27FC236}">
                    <a16:creationId xmlns:a16="http://schemas.microsoft.com/office/drawing/2014/main" id="{1CBF9859-8788-F794-4302-0827B02CD46C}"/>
                  </a:ext>
                </a:extLst>
              </p:cNvPr>
              <p:cNvSpPr/>
              <p:nvPr/>
            </p:nvSpPr>
            <p:spPr>
              <a:xfrm>
                <a:off x="4361335" y="5670994"/>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erson wearing glasses and a suit&#10;&#10;Description automatically generated with medium confidence">
                <a:extLst>
                  <a:ext uri="{FF2B5EF4-FFF2-40B4-BE49-F238E27FC236}">
                    <a16:creationId xmlns:a16="http://schemas.microsoft.com/office/drawing/2014/main" id="{60EAFE1B-D5F5-8769-7B8F-560267C7106E}"/>
                  </a:ext>
                </a:extLst>
              </p:cNvPr>
              <p:cNvPicPr>
                <a:picLocks noChangeAspect="1"/>
              </p:cNvPicPr>
              <p:nvPr/>
            </p:nvPicPr>
            <p:blipFill>
              <a:blip r:embed="rId7"/>
              <a:srcRect/>
              <a:stretch>
                <a:fillRect/>
              </a:stretch>
            </p:blipFill>
            <p:spPr>
              <a:xfrm>
                <a:off x="4413263" y="5706994"/>
                <a:ext cx="580144" cy="720000"/>
              </a:xfrm>
              <a:custGeom>
                <a:avLst/>
                <a:gdLst>
                  <a:gd name="connsiteX0" fmla="*/ 287636 w 580144"/>
                  <a:gd name="connsiteY0" fmla="*/ 0 h 720000"/>
                  <a:gd name="connsiteX1" fmla="*/ 569589 w 580144"/>
                  <a:gd name="connsiteY1" fmla="*/ 219872 h 720000"/>
                  <a:gd name="connsiteX2" fmla="*/ 580144 w 580144"/>
                  <a:gd name="connsiteY2" fmla="*/ 259875 h 720000"/>
                  <a:gd name="connsiteX3" fmla="*/ 580144 w 580144"/>
                  <a:gd name="connsiteY3" fmla="*/ 460126 h 720000"/>
                  <a:gd name="connsiteX4" fmla="*/ 569589 w 580144"/>
                  <a:gd name="connsiteY4" fmla="*/ 500129 h 720000"/>
                  <a:gd name="connsiteX5" fmla="*/ 287636 w 580144"/>
                  <a:gd name="connsiteY5" fmla="*/ 720000 h 720000"/>
                  <a:gd name="connsiteX6" fmla="*/ 5683 w 580144"/>
                  <a:gd name="connsiteY6" fmla="*/ 500129 h 720000"/>
                  <a:gd name="connsiteX7" fmla="*/ 0 w 580144"/>
                  <a:gd name="connsiteY7" fmla="*/ 478590 h 720000"/>
                  <a:gd name="connsiteX8" fmla="*/ 0 w 580144"/>
                  <a:gd name="connsiteY8" fmla="*/ 241410 h 720000"/>
                  <a:gd name="connsiteX9" fmla="*/ 5683 w 580144"/>
                  <a:gd name="connsiteY9" fmla="*/ 219872 h 720000"/>
                  <a:gd name="connsiteX10" fmla="*/ 287636 w 580144"/>
                  <a:gd name="connsiteY10"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0144" h="720000">
                    <a:moveTo>
                      <a:pt x="287636" y="0"/>
                    </a:moveTo>
                    <a:cubicBezTo>
                      <a:pt x="414385" y="0"/>
                      <a:pt x="523136" y="90662"/>
                      <a:pt x="569589" y="219872"/>
                    </a:cubicBezTo>
                    <a:lnTo>
                      <a:pt x="580144" y="259875"/>
                    </a:lnTo>
                    <a:lnTo>
                      <a:pt x="580144" y="460126"/>
                    </a:lnTo>
                    <a:lnTo>
                      <a:pt x="569589" y="500129"/>
                    </a:lnTo>
                    <a:cubicBezTo>
                      <a:pt x="523136" y="629338"/>
                      <a:pt x="414385" y="720000"/>
                      <a:pt x="287636" y="720000"/>
                    </a:cubicBezTo>
                    <a:cubicBezTo>
                      <a:pt x="160887" y="720000"/>
                      <a:pt x="52136" y="629338"/>
                      <a:pt x="5683" y="500129"/>
                    </a:cubicBezTo>
                    <a:lnTo>
                      <a:pt x="0" y="478590"/>
                    </a:lnTo>
                    <a:lnTo>
                      <a:pt x="0" y="241410"/>
                    </a:lnTo>
                    <a:lnTo>
                      <a:pt x="5683" y="219872"/>
                    </a:lnTo>
                    <a:cubicBezTo>
                      <a:pt x="52136" y="90662"/>
                      <a:pt x="160887" y="0"/>
                      <a:pt x="287636" y="0"/>
                    </a:cubicBezTo>
                    <a:close/>
                  </a:path>
                </a:pathLst>
              </a:custGeom>
            </p:spPr>
          </p:pic>
        </p:grpSp>
        <p:grpSp>
          <p:nvGrpSpPr>
            <p:cNvPr id="12" name="Group 11">
              <a:extLst>
                <a:ext uri="{FF2B5EF4-FFF2-40B4-BE49-F238E27FC236}">
                  <a16:creationId xmlns:a16="http://schemas.microsoft.com/office/drawing/2014/main" id="{43C2CE54-FABC-158D-C915-0F624EE1DC34}"/>
                </a:ext>
              </a:extLst>
            </p:cNvPr>
            <p:cNvGrpSpPr/>
            <p:nvPr/>
          </p:nvGrpSpPr>
          <p:grpSpPr>
            <a:xfrm>
              <a:off x="690406" y="8138256"/>
              <a:ext cx="684000" cy="792000"/>
              <a:chOff x="4618962" y="4439067"/>
              <a:chExt cx="684000" cy="792000"/>
            </a:xfrm>
          </p:grpSpPr>
          <p:sp>
            <p:nvSpPr>
              <p:cNvPr id="13" name="Oval 12">
                <a:extLst>
                  <a:ext uri="{FF2B5EF4-FFF2-40B4-BE49-F238E27FC236}">
                    <a16:creationId xmlns:a16="http://schemas.microsoft.com/office/drawing/2014/main" id="{2A159017-082C-5A12-83D4-327E68814AFD}"/>
                  </a:ext>
                </a:extLst>
              </p:cNvPr>
              <p:cNvSpPr/>
              <p:nvPr/>
            </p:nvSpPr>
            <p:spPr>
              <a:xfrm>
                <a:off x="4618962" y="4439067"/>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person wearing glasses and a suit&#10;&#10;Description automatically generated with medium confidence">
                <a:extLst>
                  <a:ext uri="{FF2B5EF4-FFF2-40B4-BE49-F238E27FC236}">
                    <a16:creationId xmlns:a16="http://schemas.microsoft.com/office/drawing/2014/main" id="{7E8B09DE-F338-FB7D-6BBF-3A25B59C8459}"/>
                  </a:ext>
                </a:extLst>
              </p:cNvPr>
              <p:cNvPicPr>
                <a:picLocks noChangeAspect="1"/>
              </p:cNvPicPr>
              <p:nvPr/>
            </p:nvPicPr>
            <p:blipFill>
              <a:blip r:embed="rId8"/>
              <a:srcRect r="400" b="308"/>
              <a:stretch>
                <a:fillRect/>
              </a:stretch>
            </p:blipFill>
            <p:spPr>
              <a:xfrm>
                <a:off x="4657905" y="4476177"/>
                <a:ext cx="606114" cy="717780"/>
              </a:xfrm>
              <a:custGeom>
                <a:avLst/>
                <a:gdLst>
                  <a:gd name="connsiteX0" fmla="*/ 281395 w 606114"/>
                  <a:gd name="connsiteY0" fmla="*/ 0 h 717780"/>
                  <a:gd name="connsiteX1" fmla="*/ 318833 w 606114"/>
                  <a:gd name="connsiteY1" fmla="*/ 0 h 717780"/>
                  <a:gd name="connsiteX2" fmla="*/ 361784 w 606114"/>
                  <a:gd name="connsiteY2" fmla="*/ 5094 h 717780"/>
                  <a:gd name="connsiteX3" fmla="*/ 606114 w 606114"/>
                  <a:gd name="connsiteY3" fmla="*/ 357780 h 717780"/>
                  <a:gd name="connsiteX4" fmla="*/ 300114 w 606114"/>
                  <a:gd name="connsiteY4" fmla="*/ 717780 h 717780"/>
                  <a:gd name="connsiteX5" fmla="*/ 331 w 606114"/>
                  <a:gd name="connsiteY5" fmla="*/ 430333 h 717780"/>
                  <a:gd name="connsiteX6" fmla="*/ 0 w 606114"/>
                  <a:gd name="connsiteY6" fmla="*/ 426472 h 717780"/>
                  <a:gd name="connsiteX7" fmla="*/ 0 w 606114"/>
                  <a:gd name="connsiteY7" fmla="*/ 289089 h 717780"/>
                  <a:gd name="connsiteX8" fmla="*/ 331 w 606114"/>
                  <a:gd name="connsiteY8" fmla="*/ 285228 h 717780"/>
                  <a:gd name="connsiteX9" fmla="*/ 238444 w 606114"/>
                  <a:gd name="connsiteY9" fmla="*/ 5094 h 71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6114" h="717780">
                    <a:moveTo>
                      <a:pt x="281395" y="0"/>
                    </a:moveTo>
                    <a:lnTo>
                      <a:pt x="318833" y="0"/>
                    </a:lnTo>
                    <a:lnTo>
                      <a:pt x="361784" y="5094"/>
                    </a:lnTo>
                    <a:cubicBezTo>
                      <a:pt x="501223" y="38663"/>
                      <a:pt x="606114" y="183810"/>
                      <a:pt x="606114" y="357780"/>
                    </a:cubicBezTo>
                    <a:cubicBezTo>
                      <a:pt x="606114" y="556603"/>
                      <a:pt x="469113" y="717780"/>
                      <a:pt x="300114" y="717780"/>
                    </a:cubicBezTo>
                    <a:cubicBezTo>
                      <a:pt x="152240" y="717780"/>
                      <a:pt x="28864" y="594379"/>
                      <a:pt x="331" y="430333"/>
                    </a:cubicBezTo>
                    <a:lnTo>
                      <a:pt x="0" y="426472"/>
                    </a:lnTo>
                    <a:lnTo>
                      <a:pt x="0" y="289089"/>
                    </a:lnTo>
                    <a:lnTo>
                      <a:pt x="331" y="285228"/>
                    </a:lnTo>
                    <a:cubicBezTo>
                      <a:pt x="24788" y="144617"/>
                      <a:pt x="118925" y="33867"/>
                      <a:pt x="238444" y="5094"/>
                    </a:cubicBezTo>
                    <a:close/>
                  </a:path>
                </a:pathLst>
              </a:custGeom>
            </p:spPr>
          </p:pic>
        </p:grpSp>
      </p:grpSp>
      <p:grpSp>
        <p:nvGrpSpPr>
          <p:cNvPr id="28" name="组合 27">
            <a:extLst>
              <a:ext uri="{FF2B5EF4-FFF2-40B4-BE49-F238E27FC236}">
                <a16:creationId xmlns:a16="http://schemas.microsoft.com/office/drawing/2014/main" id="{19A2C407-6E0E-7FD8-E726-A10986603A4F}"/>
              </a:ext>
            </a:extLst>
          </p:cNvPr>
          <p:cNvGrpSpPr/>
          <p:nvPr/>
        </p:nvGrpSpPr>
        <p:grpSpPr>
          <a:xfrm>
            <a:off x="2780100" y="2231254"/>
            <a:ext cx="612000" cy="611505"/>
            <a:chOff x="1568" y="4604"/>
            <a:chExt cx="1134" cy="1134"/>
          </a:xfrm>
        </p:grpSpPr>
        <p:sp>
          <p:nvSpPr>
            <p:cNvPr id="29" name="Rectangle 50">
              <a:extLst>
                <a:ext uri="{FF2B5EF4-FFF2-40B4-BE49-F238E27FC236}">
                  <a16:creationId xmlns:a16="http://schemas.microsoft.com/office/drawing/2014/main" id="{F76CB79D-2CE5-6E8E-7696-8A449EBECC51}"/>
                </a:ext>
              </a:extLst>
            </p:cNvPr>
            <p:cNvSpPr>
              <a:spLocks noChangeAspect="1"/>
            </p:cNvSpPr>
            <p:nvPr/>
          </p:nvSpPr>
          <p:spPr>
            <a:xfrm>
              <a:off x="1568" y="4604"/>
              <a:ext cx="1134" cy="1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图片 22">
              <a:extLst>
                <a:ext uri="{FF2B5EF4-FFF2-40B4-BE49-F238E27FC236}">
                  <a16:creationId xmlns:a16="http://schemas.microsoft.com/office/drawing/2014/main" id="{B615EA60-E368-65CB-474B-BAD1C61A220C}"/>
                </a:ext>
              </a:extLst>
            </p:cNvPr>
            <p:cNvPicPr>
              <a:picLocks noChangeAspect="1"/>
            </p:cNvPicPr>
            <p:nvPr/>
          </p:nvPicPr>
          <p:blipFill>
            <a:blip r:embed="rId9"/>
            <a:stretch>
              <a:fillRect/>
            </a:stretch>
          </p:blipFill>
          <p:spPr>
            <a:xfrm>
              <a:off x="1598" y="4640"/>
              <a:ext cx="1092" cy="1085"/>
            </a:xfrm>
            <a:prstGeom prst="rect">
              <a:avLst/>
            </a:prstGeom>
          </p:spPr>
        </p:pic>
      </p:grpSp>
      <p:sp>
        <p:nvSpPr>
          <p:cNvPr id="32" name="Google Shape;138;p25">
            <a:extLst>
              <a:ext uri="{FF2B5EF4-FFF2-40B4-BE49-F238E27FC236}">
                <a16:creationId xmlns:a16="http://schemas.microsoft.com/office/drawing/2014/main" id="{D5574392-48F4-45A9-A94E-BB0450CFF5D4}"/>
              </a:ext>
            </a:extLst>
          </p:cNvPr>
          <p:cNvSpPr txBox="1"/>
          <p:nvPr/>
        </p:nvSpPr>
        <p:spPr>
          <a:xfrm>
            <a:off x="1626493" y="1410173"/>
            <a:ext cx="1979859" cy="895258"/>
          </a:xfrm>
          <a:prstGeom prst="rect">
            <a:avLst/>
          </a:prstGeom>
          <a:noFill/>
          <a:ln>
            <a:noFill/>
          </a:ln>
          <a:effectLst>
            <a:outerShdw blurRad="50800" dist="38100" dir="2700000" algn="tl" rotWithShape="0">
              <a:prstClr val="black">
                <a:alpha val="40000"/>
              </a:prstClr>
            </a:outerShdw>
          </a:effectLst>
        </p:spPr>
        <p:txBody>
          <a:bodyPr spcFirstLastPara="1" wrap="square" lIns="86550" tIns="43250" rIns="86550" bIns="43250" anchor="t" anchorCtr="0">
            <a:spAutoFit/>
          </a:bodyPr>
          <a:lstStyle/>
          <a:p>
            <a:pPr>
              <a:lnSpc>
                <a:spcPct val="150000"/>
              </a:lnSpc>
            </a:pPr>
            <a:r>
              <a:rPr lang="zh-CN" altLang="en-US" sz="700" b="1" dirty="0">
                <a:solidFill>
                  <a:schemeClr val="bg1"/>
                </a:solidFill>
                <a:latin typeface="Arial" panose="020B0604020202020204" pitchFamily="34" charset="0"/>
                <a:cs typeface="Arial" panose="020B0604020202020204" pitchFamily="34" charset="0"/>
              </a:rPr>
              <a:t>报告时间</a:t>
            </a:r>
            <a:r>
              <a:rPr lang="en-US" altLang="zh-CN" sz="700" b="1" dirty="0">
                <a:solidFill>
                  <a:schemeClr val="bg1"/>
                </a:solidFill>
                <a:latin typeface="Arial" panose="020B0604020202020204" pitchFamily="34" charset="0"/>
                <a:cs typeface="Arial" panose="020B0604020202020204" pitchFamily="34" charset="0"/>
              </a:rPr>
              <a:t>:   </a:t>
            </a:r>
            <a:r>
              <a:rPr lang="zh-CN" sz="700" b="1" dirty="0">
                <a:solidFill>
                  <a:schemeClr val="bg1"/>
                </a:solidFill>
                <a:latin typeface="Arial" panose="020B0604020202020204" pitchFamily="34" charset="0"/>
                <a:cs typeface="Arial" panose="020B0604020202020204" pitchFamily="34" charset="0"/>
              </a:rPr>
              <a:t>202</a:t>
            </a:r>
            <a:r>
              <a:rPr lang="en-US" altLang="zh-CN" sz="700" b="1" dirty="0">
                <a:solidFill>
                  <a:schemeClr val="bg1"/>
                </a:solidFill>
                <a:latin typeface="Arial" panose="020B0604020202020204" pitchFamily="34" charset="0"/>
                <a:cs typeface="Arial" panose="020B0604020202020204" pitchFamily="34" charset="0"/>
              </a:rPr>
              <a:t>4</a:t>
            </a:r>
            <a:r>
              <a:rPr lang="zh-CN" sz="700" b="1" dirty="0">
                <a:solidFill>
                  <a:schemeClr val="bg1"/>
                </a:solidFill>
                <a:latin typeface="Arial" panose="020B0604020202020204" pitchFamily="34" charset="0"/>
                <a:cs typeface="Arial" panose="020B0604020202020204" pitchFamily="34" charset="0"/>
              </a:rPr>
              <a:t>-</a:t>
            </a:r>
            <a:r>
              <a:rPr lang="en-US" altLang="zh-CN" sz="700" b="1" dirty="0">
                <a:solidFill>
                  <a:schemeClr val="bg1"/>
                </a:solidFill>
                <a:latin typeface="Arial" panose="020B0604020202020204" pitchFamily="34" charset="0"/>
                <a:cs typeface="Arial" panose="020B0604020202020204" pitchFamily="34" charset="0"/>
              </a:rPr>
              <a:t>5-17 14:00</a:t>
            </a:r>
          </a:p>
          <a:p>
            <a:pPr>
              <a:lnSpc>
                <a:spcPct val="150000"/>
              </a:lnSpc>
            </a:pPr>
            <a:r>
              <a:rPr lang="zh-CN" altLang="en-US" sz="700" b="1" dirty="0">
                <a:solidFill>
                  <a:schemeClr val="bg1"/>
                </a:solidFill>
                <a:latin typeface="Arial" panose="020B0604020202020204" pitchFamily="34" charset="0"/>
                <a:cs typeface="Arial" panose="020B0604020202020204" pitchFamily="34" charset="0"/>
              </a:rPr>
              <a:t>地址</a:t>
            </a:r>
            <a:r>
              <a:rPr lang="en-US" altLang="zh-CN" sz="700" b="1" dirty="0">
                <a:solidFill>
                  <a:schemeClr val="bg1"/>
                </a:solidFill>
                <a:latin typeface="Arial" panose="020B0604020202020204" pitchFamily="34" charset="0"/>
                <a:cs typeface="Arial" panose="020B0604020202020204" pitchFamily="34" charset="0"/>
              </a:rPr>
              <a:t>: B2</a:t>
            </a:r>
            <a:r>
              <a:rPr lang="zh-CN" altLang="en-US" sz="700" b="1" dirty="0">
                <a:solidFill>
                  <a:schemeClr val="bg1"/>
                </a:solidFill>
                <a:latin typeface="Arial" panose="020B0604020202020204" pitchFamily="34" charset="0"/>
                <a:cs typeface="Arial" panose="020B0604020202020204" pitchFamily="34" charset="0"/>
              </a:rPr>
              <a:t>栋</a:t>
            </a:r>
            <a:r>
              <a:rPr lang="en-US" altLang="zh-CN" sz="700" b="1" dirty="0">
                <a:solidFill>
                  <a:schemeClr val="bg1"/>
                </a:solidFill>
                <a:latin typeface="Arial" panose="020B0604020202020204" pitchFamily="34" charset="0"/>
                <a:cs typeface="Arial" panose="020B0604020202020204" pitchFamily="34" charset="0"/>
              </a:rPr>
              <a:t>, 201</a:t>
            </a:r>
            <a:r>
              <a:rPr lang="zh-CN" altLang="en-US" sz="700" b="1" dirty="0">
                <a:solidFill>
                  <a:schemeClr val="bg1"/>
                </a:solidFill>
                <a:latin typeface="Arial" panose="020B0604020202020204" pitchFamily="34" charset="0"/>
                <a:cs typeface="Arial" panose="020B0604020202020204" pitchFamily="34" charset="0"/>
              </a:rPr>
              <a:t>会议室</a:t>
            </a:r>
            <a:r>
              <a:rPr lang="en-US" altLang="zh-CN" sz="700" b="1" dirty="0">
                <a:solidFill>
                  <a:schemeClr val="bg1"/>
                </a:solidFill>
                <a:latin typeface="Arial" panose="020B0604020202020204" pitchFamily="34" charset="0"/>
                <a:cs typeface="Arial" panose="020B0604020202020204" pitchFamily="34" charset="0"/>
              </a:rPr>
              <a:t>, </a:t>
            </a:r>
            <a:r>
              <a:rPr lang="zh-CN" altLang="en-US" sz="700" b="1" dirty="0">
                <a:solidFill>
                  <a:schemeClr val="bg1"/>
                </a:solidFill>
                <a:latin typeface="Arial" panose="020B0604020202020204" pitchFamily="34" charset="0"/>
                <a:cs typeface="Arial" panose="020B0604020202020204" pitchFamily="34" charset="0"/>
              </a:rPr>
              <a:t>广州实验室</a:t>
            </a:r>
            <a:endParaRPr lang="en-US" altLang="zh-CN" sz="700" b="1" dirty="0">
              <a:solidFill>
                <a:schemeClr val="bg1"/>
              </a:solidFill>
              <a:latin typeface="Arial" panose="020B0604020202020204" pitchFamily="34" charset="0"/>
              <a:cs typeface="Arial" panose="020B0604020202020204" pitchFamily="34" charset="0"/>
            </a:endParaRPr>
          </a:p>
          <a:p>
            <a:pPr marL="0" marR="0" lvl="0" indent="0" algn="l" rtl="0">
              <a:lnSpc>
                <a:spcPct val="150000"/>
              </a:lnSpc>
              <a:spcBef>
                <a:spcPts val="0"/>
              </a:spcBef>
              <a:spcAft>
                <a:spcPts val="0"/>
              </a:spcAft>
              <a:buNone/>
            </a:pPr>
            <a:r>
              <a:rPr lang="zh-CN" altLang="en-US" sz="700" b="1" dirty="0">
                <a:solidFill>
                  <a:schemeClr val="bg1"/>
                </a:solidFill>
                <a:latin typeface="Arial" panose="020B0604020202020204" pitchFamily="34" charset="0"/>
                <a:cs typeface="Arial" panose="020B0604020202020204" pitchFamily="34" charset="0"/>
              </a:rPr>
              <a:t>腾讯会议：</a:t>
            </a:r>
            <a:r>
              <a:rPr lang="en-US" altLang="zh-CN" sz="700" b="1" dirty="0">
                <a:solidFill>
                  <a:schemeClr val="bg1"/>
                </a:solidFill>
                <a:latin typeface="Arial" panose="020B0604020202020204" pitchFamily="34" charset="0"/>
                <a:cs typeface="Arial" panose="020B0604020202020204" pitchFamily="34" charset="0"/>
              </a:rPr>
              <a:t>399-6661-4494</a:t>
            </a:r>
            <a:br>
              <a:rPr lang="en-US" altLang="zh-CN" sz="700" b="1" dirty="0">
                <a:solidFill>
                  <a:schemeClr val="bg1"/>
                </a:solidFill>
                <a:latin typeface="Arial" panose="020B0604020202020204" pitchFamily="34" charset="0"/>
                <a:cs typeface="Arial" panose="020B0604020202020204" pitchFamily="34" charset="0"/>
              </a:rPr>
            </a:br>
            <a:r>
              <a:rPr lang="en-GB" altLang="zh-CN" sz="700" b="1" dirty="0" err="1">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Bilibili</a:t>
            </a:r>
            <a:r>
              <a:rPr lang="zh-CN" altLang="en-US"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a:t>
            </a:r>
            <a:r>
              <a:rPr lang="en-US" altLang="zh-CN"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https://</a:t>
            </a:r>
            <a:r>
              <a:rPr lang="en-US" altLang="zh-CN" sz="700" b="1" dirty="0" err="1">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live.bilibili.com</a:t>
            </a:r>
            <a:r>
              <a:rPr lang="en-US" altLang="zh-CN"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/26427894</a:t>
            </a:r>
            <a:endParaRPr lang="en-GB" altLang="zh-CN"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endParaRPr>
          </a:p>
          <a:p>
            <a:pPr>
              <a:lnSpc>
                <a:spcPct val="150000"/>
              </a:lnSpc>
            </a:pPr>
            <a:endParaRPr lang="en-US" altLang="zh-CN" sz="700" b="1" dirty="0">
              <a:solidFill>
                <a:schemeClr val="bg1"/>
              </a:solidFill>
              <a:latin typeface="Arial" panose="020B0604020202020204" pitchFamily="34" charset="0"/>
              <a:cs typeface="Arial" panose="020B0604020202020204" pitchFamily="34" charset="0"/>
            </a:endParaRPr>
          </a:p>
        </p:txBody>
      </p:sp>
      <p:pic>
        <p:nvPicPr>
          <p:cNvPr id="31" name="图片 30">
            <a:extLst>
              <a:ext uri="{FF2B5EF4-FFF2-40B4-BE49-F238E27FC236}">
                <a16:creationId xmlns:a16="http://schemas.microsoft.com/office/drawing/2014/main" id="{BA45EC22-FF0F-7CFF-9D79-C0722A67D27B}"/>
              </a:ext>
            </a:extLst>
          </p:cNvPr>
          <p:cNvPicPr>
            <a:picLocks noChangeAspect="1"/>
          </p:cNvPicPr>
          <p:nvPr/>
        </p:nvPicPr>
        <p:blipFill>
          <a:blip r:embed="rId10"/>
          <a:stretch>
            <a:fillRect/>
          </a:stretch>
        </p:blipFill>
        <p:spPr>
          <a:xfrm>
            <a:off x="1847963" y="2231254"/>
            <a:ext cx="628185" cy="612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42" name="Google Shape;142;p25"/>
          <p:cNvSpPr/>
          <p:nvPr/>
        </p:nvSpPr>
        <p:spPr>
          <a:xfrm>
            <a:off x="62282" y="3191489"/>
            <a:ext cx="3299021" cy="593725"/>
          </a:xfrm>
          <a:prstGeom prst="roundRect">
            <a:avLst>
              <a:gd name="adj" fmla="val 16667"/>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rPr>
              <a:t>Prof. </a:t>
            </a:r>
            <a:r>
              <a:rPr lang="en-US" altLang="zh-CN" sz="1200" b="1" dirty="0" err="1">
                <a:solidFill>
                  <a:schemeClr val="lt1"/>
                </a:solidFill>
                <a:effectLst>
                  <a:outerShdw blurRad="373812" dist="38100" algn="l" rotWithShape="0">
                    <a:prstClr val="black"/>
                  </a:outerShdw>
                </a:effectLst>
                <a:latin typeface="Calibri" panose="020F0502020204030204"/>
                <a:cs typeface="Calibri" panose="020F0502020204030204"/>
              </a:rPr>
              <a:t>Shengyou</a:t>
            </a:r>
            <a:r>
              <a:rPr lang="zh-CN" altLang="en-US" sz="1200" b="1" dirty="0">
                <a:solidFill>
                  <a:schemeClr val="lt1"/>
                </a:solidFill>
                <a:effectLst>
                  <a:outerShdw blurRad="373812" dist="38100" algn="l" rotWithShape="0">
                    <a:prstClr val="black"/>
                  </a:outerShdw>
                </a:effectLst>
                <a:latin typeface="Calibri" panose="020F0502020204030204"/>
                <a:cs typeface="Calibri" panose="020F0502020204030204"/>
              </a:rPr>
              <a:t> </a:t>
            </a:r>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rPr>
              <a:t>Huang</a:t>
            </a:r>
          </a:p>
          <a:p>
            <a:r>
              <a:rPr lang="en-US" altLang="zh-CN" sz="1200" b="1" dirty="0" err="1">
                <a:solidFill>
                  <a:schemeClr val="lt1"/>
                </a:solidFill>
                <a:effectLst>
                  <a:outerShdw blurRad="373812" dist="38100" algn="l" rotWithShape="0">
                    <a:prstClr val="black"/>
                  </a:outerShdw>
                </a:effectLst>
                <a:latin typeface="Calibri" panose="020F0502020204030204"/>
                <a:cs typeface="Calibri" panose="020F0502020204030204"/>
              </a:rPr>
              <a:t>Huazhong</a:t>
            </a:r>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rPr>
              <a:t> University of Science and Technology</a:t>
            </a:r>
            <a:endParaRPr lang="en-US" sz="1200" b="1" dirty="0">
              <a:solidFill>
                <a:schemeClr val="lt1"/>
              </a:solidFill>
              <a:effectLst>
                <a:outerShdw blurRad="373812" dist="38100" algn="l" rotWithShape="0">
                  <a:prstClr val="black"/>
                </a:outerShdw>
              </a:effectLst>
              <a:latin typeface="Calibri" panose="020F0502020204030204"/>
              <a:cs typeface="Calibri" panose="020F0502020204030204"/>
            </a:endParaRPr>
          </a:p>
        </p:txBody>
      </p:sp>
      <p:graphicFrame>
        <p:nvGraphicFramePr>
          <p:cNvPr id="2" name="Table 2"/>
          <p:cNvGraphicFramePr>
            <a:graphicFrameLocks noGrp="1"/>
          </p:cNvGraphicFramePr>
          <p:nvPr/>
        </p:nvGraphicFramePr>
        <p:xfrm>
          <a:off x="3980929" y="0"/>
          <a:ext cx="996187" cy="1854200"/>
        </p:xfrm>
        <a:graphic>
          <a:graphicData uri="http://schemas.openxmlformats.org/drawingml/2006/table">
            <a:tbl>
              <a:tblPr firstRow="1" bandRow="1">
                <a:tableStyleId>{5C22544A-7EE6-4342-B048-85BDC9FD1C3A}</a:tableStyleId>
              </a:tblPr>
              <a:tblGrid>
                <a:gridCol w="996187">
                  <a:extLst>
                    <a:ext uri="{9D8B030D-6E8A-4147-A177-3AD203B41FA5}">
                      <a16:colId xmlns:a16="http://schemas.microsoft.com/office/drawing/2014/main" val="20000"/>
                    </a:ext>
                  </a:extLst>
                </a:gridCol>
              </a:tblGrid>
              <a:tr h="370840">
                <a:tc>
                  <a:txBody>
                    <a:bodyPr/>
                    <a:lstStyle/>
                    <a:p>
                      <a:endParaRPr lang="en-US" dirty="0"/>
                    </a:p>
                  </a:txBody>
                  <a:tcPr>
                    <a:solidFill>
                      <a:srgbClr val="548135"/>
                    </a:solidFill>
                  </a:tcPr>
                </a:tc>
                <a:extLst>
                  <a:ext uri="{0D108BD9-81ED-4DB2-BD59-A6C34878D82A}">
                    <a16:rowId xmlns:a16="http://schemas.microsoft.com/office/drawing/2014/main" val="10000"/>
                  </a:ext>
                </a:extLst>
              </a:tr>
              <a:tr h="370840">
                <a:tc>
                  <a:txBody>
                    <a:bodyPr/>
                    <a:lstStyle/>
                    <a:p>
                      <a:endParaRPr lang="en-US" dirty="0"/>
                    </a:p>
                  </a:txBody>
                  <a:tcPr>
                    <a:solidFill>
                      <a:srgbClr val="A5FF69"/>
                    </a:solidFill>
                  </a:tcPr>
                </a:tc>
                <a:extLst>
                  <a:ext uri="{0D108BD9-81ED-4DB2-BD59-A6C34878D82A}">
                    <a16:rowId xmlns:a16="http://schemas.microsoft.com/office/drawing/2014/main" val="10001"/>
                  </a:ext>
                </a:extLst>
              </a:tr>
              <a:tr h="370840">
                <a:tc>
                  <a:txBody>
                    <a:bodyPr/>
                    <a:lstStyle/>
                    <a:p>
                      <a:endParaRPr lang="en-US" dirty="0"/>
                    </a:p>
                  </a:txBody>
                  <a:tcPr>
                    <a:solidFill>
                      <a:srgbClr val="223516"/>
                    </a:solidFill>
                  </a:tcPr>
                </a:tc>
                <a:extLst>
                  <a:ext uri="{0D108BD9-81ED-4DB2-BD59-A6C34878D82A}">
                    <a16:rowId xmlns:a16="http://schemas.microsoft.com/office/drawing/2014/main" val="10002"/>
                  </a:ext>
                </a:extLst>
              </a:tr>
              <a:tr h="370840">
                <a:tc>
                  <a:txBody>
                    <a:bodyPr/>
                    <a:lstStyle/>
                    <a:p>
                      <a:endParaRPr lang="en-US" dirty="0"/>
                    </a:p>
                  </a:txBody>
                  <a:tcPr>
                    <a:solidFill>
                      <a:srgbClr val="8BE19A"/>
                    </a:solidFill>
                  </a:tcPr>
                </a:tc>
                <a:extLst>
                  <a:ext uri="{0D108BD9-81ED-4DB2-BD59-A6C34878D82A}">
                    <a16:rowId xmlns:a16="http://schemas.microsoft.com/office/drawing/2014/main" val="10003"/>
                  </a:ext>
                </a:extLst>
              </a:tr>
              <a:tr h="370840">
                <a:tc>
                  <a:txBody>
                    <a:bodyPr/>
                    <a:lstStyle/>
                    <a:p>
                      <a:endParaRPr lang="en-US" dirty="0"/>
                    </a:p>
                  </a:txBody>
                  <a:tcPr>
                    <a:solidFill>
                      <a:srgbClr val="4AD9B0"/>
                    </a:solidFill>
                  </a:tcPr>
                </a:tc>
                <a:extLst>
                  <a:ext uri="{0D108BD9-81ED-4DB2-BD59-A6C34878D82A}">
                    <a16:rowId xmlns:a16="http://schemas.microsoft.com/office/drawing/2014/main" val="10004"/>
                  </a:ext>
                </a:extLst>
              </a:tr>
            </a:tbl>
          </a:graphicData>
        </a:graphic>
      </p:graphicFrame>
      <p:sp>
        <p:nvSpPr>
          <p:cNvPr id="9" name="Google Shape;133;p25"/>
          <p:cNvSpPr/>
          <p:nvPr/>
        </p:nvSpPr>
        <p:spPr>
          <a:xfrm>
            <a:off x="0" y="928823"/>
            <a:ext cx="3658870" cy="537459"/>
          </a:xfrm>
          <a:prstGeom prst="rect">
            <a:avLst/>
          </a:prstGeom>
          <a:noFill/>
          <a:ln>
            <a:noFill/>
          </a:ln>
        </p:spPr>
        <p:txBody>
          <a:bodyPr spcFirstLastPara="1" wrap="square" lIns="86550" tIns="43250" rIns="86550" bIns="43250" anchor="ctr" anchorCtr="0">
            <a:noAutofit/>
          </a:bodyPr>
          <a:lstStyle/>
          <a:p>
            <a:pPr algn="ctr"/>
            <a:r>
              <a:rPr lang="en-US" altLang="zh-CN" sz="1200" b="1" dirty="0">
                <a:solidFill>
                  <a:schemeClr val="lt1"/>
                </a:solidFill>
                <a:effectLst>
                  <a:outerShdw blurRad="373812" dist="38100" algn="l" rotWithShape="0">
                    <a:prstClr val="black"/>
                  </a:outerShdw>
                </a:effectLst>
                <a:latin typeface="+mn-lt"/>
                <a:cs typeface="Arial" panose="020B0604020202090204" pitchFamily="34" charset="0"/>
                <a:sym typeface="Calibri" panose="020F0502020204030204"/>
              </a:rPr>
              <a:t>3D structure modeling of RNA by cryo-electron microscopy based on artificial intelligence</a:t>
            </a:r>
            <a:endParaRPr lang="en-US" sz="1200" b="1" dirty="0">
              <a:solidFill>
                <a:schemeClr val="lt1"/>
              </a:solidFill>
              <a:effectLst>
                <a:outerShdw blurRad="373812" dist="38100" algn="l" rotWithShape="0">
                  <a:prstClr val="black"/>
                </a:outerShdw>
              </a:effectLst>
              <a:latin typeface="+mn-lt"/>
              <a:cs typeface="Arial" panose="020B0604020202090204" pitchFamily="34" charset="0"/>
              <a:sym typeface="Calibri" panose="020F0502020204030204"/>
            </a:endParaRPr>
          </a:p>
        </p:txBody>
      </p:sp>
      <p:sp>
        <p:nvSpPr>
          <p:cNvPr id="10" name="Google Shape;138;p25"/>
          <p:cNvSpPr txBox="1"/>
          <p:nvPr/>
        </p:nvSpPr>
        <p:spPr>
          <a:xfrm>
            <a:off x="1632317" y="1598214"/>
            <a:ext cx="1979859" cy="1056841"/>
          </a:xfrm>
          <a:prstGeom prst="rect">
            <a:avLst/>
          </a:prstGeom>
          <a:noFill/>
          <a:ln>
            <a:noFill/>
          </a:ln>
          <a:effectLst>
            <a:outerShdw blurRad="50800" dist="38100" dir="2700000" algn="tl" rotWithShape="0">
              <a:prstClr val="black">
                <a:alpha val="40000"/>
              </a:prstClr>
            </a:outerShdw>
          </a:effectLst>
        </p:spPr>
        <p:txBody>
          <a:bodyPr spcFirstLastPara="1" wrap="square" lIns="86550" tIns="43250" rIns="86550" bIns="43250" anchor="t" anchorCtr="0">
            <a:spAutoFit/>
          </a:bodyPr>
          <a:lstStyle/>
          <a:p>
            <a:pPr>
              <a:lnSpc>
                <a:spcPct val="150000"/>
              </a:lnSpc>
            </a:pPr>
            <a:r>
              <a:rPr lang="en-US" altLang="zh-CN" sz="700" b="1" dirty="0">
                <a:solidFill>
                  <a:schemeClr val="bg1"/>
                </a:solidFill>
                <a:latin typeface="Arial" panose="020B0604020202020204" pitchFamily="34" charset="0"/>
                <a:cs typeface="Arial" panose="020B0604020202020204" pitchFamily="34" charset="0"/>
              </a:rPr>
              <a:t>Time</a:t>
            </a:r>
            <a:r>
              <a:rPr lang="zh-CN" altLang="en-US" sz="700" b="1" dirty="0">
                <a:solidFill>
                  <a:schemeClr val="bg1"/>
                </a:solidFill>
                <a:latin typeface="Arial" panose="020B0604020202020204" pitchFamily="34" charset="0"/>
                <a:cs typeface="Arial" panose="020B0604020202020204" pitchFamily="34" charset="0"/>
              </a:rPr>
              <a:t> </a:t>
            </a:r>
            <a:r>
              <a:rPr lang="en-US" altLang="zh-CN" sz="700" b="1" dirty="0">
                <a:solidFill>
                  <a:schemeClr val="bg1"/>
                </a:solidFill>
                <a:latin typeface="Arial" panose="020B0604020202020204" pitchFamily="34" charset="0"/>
                <a:cs typeface="Arial" panose="020B0604020202020204" pitchFamily="34" charset="0"/>
              </a:rPr>
              <a:t>(China):   </a:t>
            </a:r>
            <a:r>
              <a:rPr lang="zh-CN" sz="700" b="1" dirty="0">
                <a:solidFill>
                  <a:schemeClr val="bg1"/>
                </a:solidFill>
                <a:latin typeface="Arial" panose="020B0604020202020204" pitchFamily="34" charset="0"/>
                <a:cs typeface="Arial" panose="020B0604020202020204" pitchFamily="34" charset="0"/>
              </a:rPr>
              <a:t>202</a:t>
            </a:r>
            <a:r>
              <a:rPr lang="en-US" altLang="zh-CN" sz="700" b="1" dirty="0">
                <a:solidFill>
                  <a:schemeClr val="bg1"/>
                </a:solidFill>
                <a:latin typeface="Arial" panose="020B0604020202020204" pitchFamily="34" charset="0"/>
                <a:cs typeface="Arial" panose="020B0604020202020204" pitchFamily="34" charset="0"/>
              </a:rPr>
              <a:t>4</a:t>
            </a:r>
            <a:r>
              <a:rPr lang="zh-CN" sz="700" b="1" dirty="0">
                <a:solidFill>
                  <a:schemeClr val="bg1"/>
                </a:solidFill>
                <a:latin typeface="Arial" panose="020B0604020202020204" pitchFamily="34" charset="0"/>
                <a:cs typeface="Arial" panose="020B0604020202020204" pitchFamily="34" charset="0"/>
              </a:rPr>
              <a:t>-</a:t>
            </a:r>
            <a:r>
              <a:rPr lang="en-US" altLang="zh-CN" sz="700" b="1" dirty="0">
                <a:solidFill>
                  <a:schemeClr val="bg1"/>
                </a:solidFill>
                <a:latin typeface="Arial" panose="020B0604020202020204" pitchFamily="34" charset="0"/>
                <a:cs typeface="Arial" panose="020B0604020202020204" pitchFamily="34" charset="0"/>
              </a:rPr>
              <a:t>5-17 14:00 </a:t>
            </a:r>
          </a:p>
          <a:p>
            <a:pPr>
              <a:lnSpc>
                <a:spcPct val="150000"/>
              </a:lnSpc>
            </a:pPr>
            <a:r>
              <a:rPr lang="en-US" altLang="zh-CN" sz="700" b="1" dirty="0">
                <a:solidFill>
                  <a:schemeClr val="bg1"/>
                </a:solidFill>
                <a:latin typeface="Arial" panose="020B0604020202020204" pitchFamily="34" charset="0"/>
                <a:cs typeface="Arial" panose="020B0604020202020204" pitchFamily="34" charset="0"/>
              </a:rPr>
              <a:t>Address: Building B2, 201 room, Guangzhou Laboratory</a:t>
            </a:r>
          </a:p>
          <a:p>
            <a:pPr marL="0" marR="0" lvl="0" indent="0" algn="l" rtl="0">
              <a:lnSpc>
                <a:spcPct val="150000"/>
              </a:lnSpc>
              <a:spcBef>
                <a:spcPts val="0"/>
              </a:spcBef>
              <a:spcAft>
                <a:spcPts val="0"/>
              </a:spcAft>
              <a:buNone/>
            </a:pPr>
            <a:r>
              <a:rPr lang="en-US" altLang="zh-CN" sz="700" b="1" dirty="0">
                <a:solidFill>
                  <a:schemeClr val="bg1"/>
                </a:solidFill>
                <a:latin typeface="Arial" panose="020B0604020202020204" pitchFamily="34" charset="0"/>
                <a:cs typeface="Arial" panose="020B0604020202020204" pitchFamily="34" charset="0"/>
              </a:rPr>
              <a:t>Tencent Meeting: 399-6661-4494</a:t>
            </a:r>
            <a:br>
              <a:rPr lang="en-US" altLang="zh-CN" sz="700" b="1" dirty="0">
                <a:solidFill>
                  <a:schemeClr val="bg1"/>
                </a:solidFill>
                <a:latin typeface="Arial" panose="020B0604020202020204" pitchFamily="34" charset="0"/>
                <a:cs typeface="Arial" panose="020B0604020202020204" pitchFamily="34" charset="0"/>
              </a:rPr>
            </a:br>
            <a:r>
              <a:rPr lang="en-GB" altLang="zh-CN" sz="700" b="1" dirty="0" err="1">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Bilibili</a:t>
            </a:r>
            <a:r>
              <a:rPr lang="zh-CN" altLang="en-US"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a:t>
            </a:r>
            <a:r>
              <a:rPr lang="en-US" altLang="zh-CN"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https://</a:t>
            </a:r>
            <a:r>
              <a:rPr lang="en-US" altLang="zh-CN" sz="700" b="1" dirty="0" err="1">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live.bilibili.com</a:t>
            </a:r>
            <a:r>
              <a:rPr lang="en-US" altLang="zh-CN"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/26427894</a:t>
            </a:r>
            <a:endParaRPr lang="en-GB" altLang="zh-CN"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endParaRPr>
          </a:p>
          <a:p>
            <a:pPr>
              <a:lnSpc>
                <a:spcPct val="150000"/>
              </a:lnSpc>
            </a:pPr>
            <a:endParaRPr lang="en-US" altLang="zh-CN" sz="700" b="1" dirty="0">
              <a:solidFill>
                <a:schemeClr val="bg1"/>
              </a:solidFill>
              <a:latin typeface="Arial" panose="020B0604020202020204" pitchFamily="34" charset="0"/>
              <a:cs typeface="Arial" panose="020B0604020202020204" pitchFamily="34" charset="0"/>
            </a:endParaRPr>
          </a:p>
        </p:txBody>
      </p:sp>
      <p:sp>
        <p:nvSpPr>
          <p:cNvPr id="38" name="TextBox 12">
            <a:extLst>
              <a:ext uri="{FF2B5EF4-FFF2-40B4-BE49-F238E27FC236}">
                <a16:creationId xmlns:a16="http://schemas.microsoft.com/office/drawing/2014/main" id="{96F26194-9376-EB42-A2CA-DC4B0D66AE90}"/>
              </a:ext>
            </a:extLst>
          </p:cNvPr>
          <p:cNvSpPr txBox="1"/>
          <p:nvPr/>
        </p:nvSpPr>
        <p:spPr>
          <a:xfrm>
            <a:off x="0" y="3794817"/>
            <a:ext cx="3600450" cy="3148999"/>
          </a:xfrm>
          <a:prstGeom prst="rect">
            <a:avLst/>
          </a:prstGeom>
          <a:noFill/>
        </p:spPr>
        <p:txBody>
          <a:bodyPr wrap="square">
            <a:noAutofit/>
          </a:bodyPr>
          <a:lstStyle/>
          <a:p>
            <a:pPr algn="just"/>
            <a:r>
              <a:rPr lang="en-US" altLang="zh-CN" sz="800" b="1" dirty="0">
                <a:solidFill>
                  <a:schemeClr val="bg1"/>
                </a:solidFill>
                <a:latin typeface="Microsoft YaHei UI" panose="020B0503020204020204" pitchFamily="34" charset="-122"/>
                <a:ea typeface="Microsoft YaHei UI" panose="020B0503020204020204" pitchFamily="34" charset="-122"/>
              </a:rPr>
              <a:t>Abstract:</a:t>
            </a:r>
          </a:p>
          <a:p>
            <a:pPr algn="just">
              <a:lnSpc>
                <a:spcPts val="1000"/>
              </a:lnSpc>
            </a:pPr>
            <a:r>
              <a:rPr lang="en-US" altLang="zh-CN" sz="700" dirty="0">
                <a:solidFill>
                  <a:schemeClr val="bg1"/>
                </a:solidFill>
                <a:latin typeface="Microsoft YaHei UI" panose="020B0503020204020204" pitchFamily="34" charset="-122"/>
                <a:ea typeface="Microsoft YaHei UI" panose="020B0503020204020204" pitchFamily="34" charset="-122"/>
              </a:rPr>
              <a:t>RNA, as a carrier of genetic information, plays an important role in protein synthesis, gene regulation, immune regulation and many other life activities. "Structure determines function", therefore, determining the three-dimensional structure of RNA is crucial for understanding its function and related drug development. However, RNA structure is more complex and more flexible than protein, resulting in the resolution of RNA region in cryo-electron microscope density map is usually much lower than that of protein. Therefore, RNA structure modeling in cryo-electron microscope has been a difficult problem in the field of cryo-electron microscope structure analysis. In this report, I will introduce an AI-based 3D structure modeling method for RNA cryo-electron microscopy. Through deep learning, RNA main strand atoms are mined from the experimental density map of cryo-electron microscopy, and the one-dimensional sequence, two-dimensional secondary structure and three-dimensional main strand information of RNA are organically integrated to construct the all-atomic 3D structure of RNA. This method effectively solves the problem of low resolution of RNA cryo-electron microscope density map, greatly improves the accuracy of RNA modeling, and the results are significantly superior to other RNA structure modeling algorithms based on cryo-electron microscope density map, realizing automatic, rapid and accurate RNA structure modeling of cryo-electron microscope density map.</a:t>
            </a:r>
            <a:endParaRPr lang="en-GB" sz="700" dirty="0">
              <a:solidFill>
                <a:schemeClr val="bg1"/>
              </a:solidFill>
              <a:latin typeface="Microsoft YaHei UI" panose="020B0503020204020204" pitchFamily="34" charset="-122"/>
              <a:ea typeface="Microsoft YaHei UI" panose="020B0503020204020204" pitchFamily="34" charset="-122"/>
            </a:endParaRPr>
          </a:p>
        </p:txBody>
      </p:sp>
      <p:pic>
        <p:nvPicPr>
          <p:cNvPr id="14" name="图片 2">
            <a:extLst>
              <a:ext uri="{FF2B5EF4-FFF2-40B4-BE49-F238E27FC236}">
                <a16:creationId xmlns:a16="http://schemas.microsoft.com/office/drawing/2014/main" id="{345AA882-1F8C-B35B-EA58-3DB35EC76F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6757" l="2640" r="96700">
                        <a14:foregroundMark x1="23102" y1="57838" x2="42574" y2="85405"/>
                        <a14:foregroundMark x1="42574" y1="85405" x2="65017" y2="70541"/>
                        <a14:foregroundMark x1="25743" y1="51351" x2="45545" y2="67027"/>
                        <a14:foregroundMark x1="60396" y1="58108" x2="96700" y2="95135"/>
                        <a14:foregroundMark x1="7261" y1="57568" x2="7591" y2="91622"/>
                        <a14:foregroundMark x1="4620" y1="97027" x2="48185" y2="97838"/>
                        <a14:foregroundMark x1="48185" y1="97838" x2="86139" y2="95405"/>
                        <a14:foregroundMark x1="86139" y1="95405" x2="95050" y2="96757"/>
                        <a14:foregroundMark x1="2640" y1="88378" x2="2640" y2="95946"/>
                        <a14:foregroundMark x1="55776" y1="56757" x2="61386" y2="64324"/>
                        <a14:foregroundMark x1="57756" y1="55946" x2="57756" y2="55946"/>
                        <a14:backgroundMark x1="9241" y1="42703" x2="14851" y2="35946"/>
                        <a14:backgroundMark x1="79538" y1="41622" x2="86799" y2="54865"/>
                        <a14:backgroundMark x1="83168" y1="59459" x2="88119" y2="68649"/>
                      </a14:backgroundRemoval>
                    </a14:imgEffect>
                  </a14:imgLayer>
                </a14:imgProps>
              </a:ext>
              <a:ext uri="{28A0092B-C50C-407E-A947-70E740481C1C}">
                <a14:useLocalDpi xmlns:a14="http://schemas.microsoft.com/office/drawing/2010/main" val="0"/>
              </a:ext>
            </a:extLst>
          </a:blip>
          <a:stretch>
            <a:fillRect/>
          </a:stretch>
        </p:blipFill>
        <p:spPr>
          <a:xfrm>
            <a:off x="146751" y="1341966"/>
            <a:ext cx="1548019" cy="1888303"/>
          </a:xfrm>
          <a:prstGeom prst="rect">
            <a:avLst/>
          </a:prstGeom>
        </p:spPr>
      </p:pic>
      <p:grpSp>
        <p:nvGrpSpPr>
          <p:cNvPr id="39" name="Group 38">
            <a:extLst>
              <a:ext uri="{FF2B5EF4-FFF2-40B4-BE49-F238E27FC236}">
                <a16:creationId xmlns:a16="http://schemas.microsoft.com/office/drawing/2014/main" id="{C2B21F55-0683-543E-4A65-E529067AC505}"/>
              </a:ext>
            </a:extLst>
          </p:cNvPr>
          <p:cNvGrpSpPr/>
          <p:nvPr/>
        </p:nvGrpSpPr>
        <p:grpSpPr>
          <a:xfrm>
            <a:off x="360605" y="6643464"/>
            <a:ext cx="2879240" cy="2702896"/>
            <a:chOff x="531092" y="6647768"/>
            <a:chExt cx="2879240" cy="2702896"/>
          </a:xfrm>
        </p:grpSpPr>
        <p:sp>
          <p:nvSpPr>
            <p:cNvPr id="40" name="Google Shape;143;p25">
              <a:extLst>
                <a:ext uri="{FF2B5EF4-FFF2-40B4-BE49-F238E27FC236}">
                  <a16:creationId xmlns:a16="http://schemas.microsoft.com/office/drawing/2014/main" id="{B8E404BD-9DBB-88F8-6C43-8CA79D7B96D9}"/>
                </a:ext>
              </a:extLst>
            </p:cNvPr>
            <p:cNvSpPr/>
            <p:nvPr/>
          </p:nvSpPr>
          <p:spPr>
            <a:xfrm>
              <a:off x="911104" y="6647768"/>
              <a:ext cx="1902201" cy="252900"/>
            </a:xfrm>
            <a:prstGeom prst="roundRect">
              <a:avLst>
                <a:gd name="adj" fmla="val 16667"/>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pPr marL="0" marR="0" lvl="0" indent="0" algn="ctr" rtl="0">
                <a:spcBef>
                  <a:spcPts val="0"/>
                </a:spcBef>
                <a:spcAft>
                  <a:spcPts val="0"/>
                </a:spcAft>
                <a:buNone/>
              </a:pPr>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rPr>
                <a:t>HOST</a:t>
              </a:r>
              <a:r>
                <a:rPr lang="zh-CN" altLang="en-US" sz="1200" b="1" dirty="0">
                  <a:solidFill>
                    <a:schemeClr val="lt1"/>
                  </a:solidFill>
                  <a:effectLst>
                    <a:outerShdw blurRad="373812" dist="38100" algn="l" rotWithShape="0">
                      <a:prstClr val="black"/>
                    </a:outerShdw>
                  </a:effectLst>
                  <a:latin typeface="Calibri" panose="020F0502020204030204"/>
                  <a:cs typeface="Calibri" panose="020F0502020204030204"/>
                </a:rPr>
                <a:t>＆</a:t>
              </a:r>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rPr>
                <a:t>PANELIST</a:t>
              </a:r>
              <a:r>
                <a:rPr lang="en-GB" altLang="zh-CN" sz="1200" b="1" dirty="0">
                  <a:solidFill>
                    <a:schemeClr val="lt1"/>
                  </a:solidFill>
                  <a:effectLst>
                    <a:outerShdw blurRad="373812" dist="38100" algn="l" rotWithShape="0">
                      <a:prstClr val="black"/>
                    </a:outerShdw>
                  </a:effectLst>
                  <a:latin typeface="Calibri" panose="020F0502020204030204"/>
                  <a:cs typeface="Calibri" panose="020F0502020204030204"/>
                </a:rPr>
                <a:t>S</a:t>
              </a:r>
              <a:endParaRPr sz="1200" b="1" dirty="0">
                <a:solidFill>
                  <a:schemeClr val="lt1"/>
                </a:solidFill>
                <a:effectLst>
                  <a:outerShdw blurRad="373812" dist="38100" algn="l" rotWithShape="0">
                    <a:prstClr val="black"/>
                  </a:outerShdw>
                </a:effectLst>
                <a:latin typeface="Calibri" panose="020F0502020204030204"/>
                <a:cs typeface="Calibri" panose="020F0502020204030204"/>
              </a:endParaRPr>
            </a:p>
          </p:txBody>
        </p:sp>
        <p:sp>
          <p:nvSpPr>
            <p:cNvPr id="42" name="Google Shape;157;p25">
              <a:extLst>
                <a:ext uri="{FF2B5EF4-FFF2-40B4-BE49-F238E27FC236}">
                  <a16:creationId xmlns:a16="http://schemas.microsoft.com/office/drawing/2014/main" id="{2AA4623A-C6AD-2E73-E22C-B5EF9448386D}"/>
                </a:ext>
              </a:extLst>
            </p:cNvPr>
            <p:cNvSpPr txBox="1"/>
            <p:nvPr/>
          </p:nvSpPr>
          <p:spPr>
            <a:xfrm>
              <a:off x="1203530" y="7619951"/>
              <a:ext cx="1357500" cy="52088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altLang="zh-CN" sz="800" b="1" dirty="0">
                  <a:solidFill>
                    <a:schemeClr val="bg1"/>
                  </a:solidFill>
                </a:rPr>
                <a:t>Host</a:t>
              </a:r>
              <a:r>
                <a:rPr lang="zh-CN" altLang="en-US" sz="800" b="1" dirty="0">
                  <a:solidFill>
                    <a:schemeClr val="bg1"/>
                  </a:solidFill>
                </a:rPr>
                <a:t>：</a:t>
              </a:r>
              <a:r>
                <a:rPr lang="en-US" altLang="zh-CN" sz="800" b="1" dirty="0" err="1">
                  <a:solidFill>
                    <a:schemeClr val="bg1"/>
                  </a:solidFill>
                </a:rPr>
                <a:t>Zhichao</a:t>
              </a:r>
              <a:r>
                <a:rPr lang="en-US" altLang="zh-CN" sz="800" b="1" dirty="0">
                  <a:solidFill>
                    <a:schemeClr val="bg1"/>
                  </a:solidFill>
                </a:rPr>
                <a:t> Miao</a:t>
              </a:r>
              <a:endParaRPr lang="zh-CN" altLang="en-US" sz="800" dirty="0">
                <a:solidFill>
                  <a:schemeClr val="bg1"/>
                </a:solidFill>
              </a:endParaRPr>
            </a:p>
            <a:p>
              <a:pPr marL="0" lvl="0" indent="0" algn="ctr" rtl="0">
                <a:lnSpc>
                  <a:spcPct val="115000"/>
                </a:lnSpc>
                <a:spcBef>
                  <a:spcPts val="0"/>
                </a:spcBef>
                <a:spcAft>
                  <a:spcPts val="0"/>
                </a:spcAft>
                <a:buNone/>
              </a:pPr>
              <a:r>
                <a:rPr lang="en-US" altLang="zh-CN" sz="500" i="1" dirty="0">
                  <a:solidFill>
                    <a:schemeClr val="bg1"/>
                  </a:solidFill>
                </a:rPr>
                <a:t>Guangzhou Laboratory</a:t>
              </a:r>
            </a:p>
            <a:p>
              <a:pPr marL="0" lvl="0" indent="0" algn="ctr" rtl="0">
                <a:lnSpc>
                  <a:spcPct val="115000"/>
                </a:lnSpc>
                <a:spcBef>
                  <a:spcPts val="0"/>
                </a:spcBef>
                <a:spcAft>
                  <a:spcPts val="0"/>
                </a:spcAft>
                <a:buNone/>
              </a:pPr>
              <a:r>
                <a:rPr lang="en-US" altLang="zh-CN" sz="500" i="1" dirty="0">
                  <a:solidFill>
                    <a:schemeClr val="bg1"/>
                  </a:solidFill>
                </a:rPr>
                <a:t>Guangzhou Medical University</a:t>
              </a:r>
              <a:endParaRPr lang="zh-CN" altLang="en-US" sz="500" i="1" dirty="0">
                <a:solidFill>
                  <a:schemeClr val="bg1"/>
                </a:solidFill>
              </a:endParaRPr>
            </a:p>
          </p:txBody>
        </p:sp>
        <p:grpSp>
          <p:nvGrpSpPr>
            <p:cNvPr id="43" name="Group 42">
              <a:extLst>
                <a:ext uri="{FF2B5EF4-FFF2-40B4-BE49-F238E27FC236}">
                  <a16:creationId xmlns:a16="http://schemas.microsoft.com/office/drawing/2014/main" id="{241CC7B5-85B4-EB0E-8B8F-3B17D873ECBA}"/>
                </a:ext>
              </a:extLst>
            </p:cNvPr>
            <p:cNvGrpSpPr/>
            <p:nvPr/>
          </p:nvGrpSpPr>
          <p:grpSpPr>
            <a:xfrm>
              <a:off x="531092" y="8911600"/>
              <a:ext cx="2879240" cy="439064"/>
              <a:chOff x="938887" y="8330576"/>
              <a:chExt cx="2879240" cy="439064"/>
            </a:xfrm>
          </p:grpSpPr>
          <p:sp>
            <p:nvSpPr>
              <p:cNvPr id="59" name="Google Shape;159;p25">
                <a:extLst>
                  <a:ext uri="{FF2B5EF4-FFF2-40B4-BE49-F238E27FC236}">
                    <a16:creationId xmlns:a16="http://schemas.microsoft.com/office/drawing/2014/main" id="{26A0A430-74B4-1427-7AF7-2319E54DD568}"/>
                  </a:ext>
                </a:extLst>
              </p:cNvPr>
              <p:cNvSpPr txBox="1"/>
              <p:nvPr/>
            </p:nvSpPr>
            <p:spPr>
              <a:xfrm>
                <a:off x="938887" y="8354941"/>
                <a:ext cx="1035600" cy="414699"/>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altLang="zh-CN" sz="800" b="1" dirty="0">
                    <a:solidFill>
                      <a:schemeClr val="bg1"/>
                    </a:solidFill>
                  </a:rPr>
                  <a:t>Lin Huang</a:t>
                </a:r>
                <a:endParaRPr lang="en-US" sz="800" b="1" dirty="0">
                  <a:solidFill>
                    <a:schemeClr val="bg1"/>
                  </a:solidFill>
                </a:endParaRPr>
              </a:p>
              <a:p>
                <a:pPr marL="0" lvl="0" indent="0" algn="ctr" rtl="0">
                  <a:lnSpc>
                    <a:spcPct val="115000"/>
                  </a:lnSpc>
                  <a:spcBef>
                    <a:spcPts val="0"/>
                  </a:spcBef>
                  <a:spcAft>
                    <a:spcPts val="0"/>
                  </a:spcAft>
                  <a:buNone/>
                </a:pPr>
                <a:r>
                  <a:rPr lang="en-US" sz="500" dirty="0">
                    <a:solidFill>
                      <a:schemeClr val="bg1"/>
                    </a:solidFill>
                  </a:rPr>
                  <a:t>Sun </a:t>
                </a:r>
                <a:r>
                  <a:rPr lang="en-US" sz="500" dirty="0" err="1">
                    <a:solidFill>
                      <a:schemeClr val="bg1"/>
                    </a:solidFill>
                  </a:rPr>
                  <a:t>Yat-sen</a:t>
                </a:r>
                <a:r>
                  <a:rPr lang="en-US" sz="500" dirty="0">
                    <a:solidFill>
                      <a:schemeClr val="bg1"/>
                    </a:solidFill>
                  </a:rPr>
                  <a:t> University</a:t>
                </a:r>
                <a:endParaRPr lang="en-US" sz="900" dirty="0">
                  <a:solidFill>
                    <a:schemeClr val="bg1"/>
                  </a:solidFill>
                </a:endParaRPr>
              </a:p>
            </p:txBody>
          </p:sp>
          <p:sp>
            <p:nvSpPr>
              <p:cNvPr id="60" name="Google Shape;160;p25">
                <a:extLst>
                  <a:ext uri="{FF2B5EF4-FFF2-40B4-BE49-F238E27FC236}">
                    <a16:creationId xmlns:a16="http://schemas.microsoft.com/office/drawing/2014/main" id="{0F0BD0BC-1B8D-4DBA-3281-02322C83A207}"/>
                  </a:ext>
                </a:extLst>
              </p:cNvPr>
              <p:cNvSpPr txBox="1"/>
              <p:nvPr/>
            </p:nvSpPr>
            <p:spPr>
              <a:xfrm>
                <a:off x="1854811" y="8330576"/>
                <a:ext cx="1035600" cy="414699"/>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800" b="1" dirty="0">
                    <a:solidFill>
                      <a:schemeClr val="bg1"/>
                    </a:solidFill>
                  </a:rPr>
                  <a:t>Jianhua Yang</a:t>
                </a:r>
                <a:endParaRPr sz="800" b="1" dirty="0">
                  <a:solidFill>
                    <a:schemeClr val="bg1"/>
                  </a:solidFill>
                </a:endParaRPr>
              </a:p>
              <a:p>
                <a:pPr marL="0" lvl="0" indent="0" algn="ctr" rtl="0">
                  <a:lnSpc>
                    <a:spcPct val="115000"/>
                  </a:lnSpc>
                  <a:spcBef>
                    <a:spcPts val="0"/>
                  </a:spcBef>
                  <a:spcAft>
                    <a:spcPts val="0"/>
                  </a:spcAft>
                  <a:buNone/>
                </a:pPr>
                <a:r>
                  <a:rPr lang="en-US" sz="500" i="1" dirty="0">
                    <a:solidFill>
                      <a:schemeClr val="bg1"/>
                    </a:solidFill>
                  </a:rPr>
                  <a:t>Sun </a:t>
                </a:r>
                <a:r>
                  <a:rPr lang="en-US" sz="500" i="1" dirty="0" err="1">
                    <a:solidFill>
                      <a:schemeClr val="bg1"/>
                    </a:solidFill>
                  </a:rPr>
                  <a:t>Yat-sen</a:t>
                </a:r>
                <a:r>
                  <a:rPr lang="en-US" sz="500" i="1" dirty="0">
                    <a:solidFill>
                      <a:schemeClr val="bg1"/>
                    </a:solidFill>
                  </a:rPr>
                  <a:t> University</a:t>
                </a:r>
                <a:endParaRPr sz="500" i="1" dirty="0">
                  <a:solidFill>
                    <a:schemeClr val="bg1"/>
                  </a:solidFill>
                </a:endParaRPr>
              </a:p>
            </p:txBody>
          </p:sp>
          <p:sp>
            <p:nvSpPr>
              <p:cNvPr id="61" name="Google Shape;160;p25">
                <a:extLst>
                  <a:ext uri="{FF2B5EF4-FFF2-40B4-BE49-F238E27FC236}">
                    <a16:creationId xmlns:a16="http://schemas.microsoft.com/office/drawing/2014/main" id="{20D92634-DFB1-2093-0F26-0653B5BD38B3}"/>
                  </a:ext>
                </a:extLst>
              </p:cNvPr>
              <p:cNvSpPr txBox="1"/>
              <p:nvPr/>
            </p:nvSpPr>
            <p:spPr>
              <a:xfrm>
                <a:off x="2782527" y="8340179"/>
                <a:ext cx="1035600" cy="414699"/>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altLang="zh-CN" sz="800" b="1" dirty="0" err="1">
                    <a:solidFill>
                      <a:schemeClr val="bg1"/>
                    </a:solidFill>
                  </a:rPr>
                  <a:t>Jinkai</a:t>
                </a:r>
                <a:r>
                  <a:rPr lang="en-US" altLang="zh-CN" sz="800" b="1" dirty="0">
                    <a:solidFill>
                      <a:schemeClr val="bg1"/>
                    </a:solidFill>
                  </a:rPr>
                  <a:t> Wang</a:t>
                </a:r>
              </a:p>
              <a:p>
                <a:pPr marL="0" lvl="0" indent="0" algn="ctr" rtl="0">
                  <a:lnSpc>
                    <a:spcPct val="115000"/>
                  </a:lnSpc>
                  <a:spcBef>
                    <a:spcPts val="0"/>
                  </a:spcBef>
                  <a:spcAft>
                    <a:spcPts val="0"/>
                  </a:spcAft>
                  <a:buNone/>
                </a:pPr>
                <a:r>
                  <a:rPr lang="en-US" altLang="zh-CN" sz="500" i="1" dirty="0">
                    <a:solidFill>
                      <a:schemeClr val="bg1"/>
                    </a:solidFill>
                  </a:rPr>
                  <a:t>Sun </a:t>
                </a:r>
                <a:r>
                  <a:rPr lang="en-US" altLang="zh-CN" sz="500" i="1" dirty="0" err="1">
                    <a:solidFill>
                      <a:schemeClr val="bg1"/>
                    </a:solidFill>
                  </a:rPr>
                  <a:t>Yat-sen</a:t>
                </a:r>
                <a:r>
                  <a:rPr lang="en-US" altLang="zh-CN" sz="500" i="1" dirty="0">
                    <a:solidFill>
                      <a:schemeClr val="bg1"/>
                    </a:solidFill>
                  </a:rPr>
                  <a:t> University</a:t>
                </a:r>
              </a:p>
            </p:txBody>
          </p:sp>
        </p:grpSp>
        <p:grpSp>
          <p:nvGrpSpPr>
            <p:cNvPr id="44" name="Group 43">
              <a:extLst>
                <a:ext uri="{FF2B5EF4-FFF2-40B4-BE49-F238E27FC236}">
                  <a16:creationId xmlns:a16="http://schemas.microsoft.com/office/drawing/2014/main" id="{41ED3A66-DBDF-85FC-EDBF-A67DE592613A}"/>
                </a:ext>
              </a:extLst>
            </p:cNvPr>
            <p:cNvGrpSpPr/>
            <p:nvPr/>
          </p:nvGrpSpPr>
          <p:grpSpPr>
            <a:xfrm>
              <a:off x="1540280" y="6896397"/>
              <a:ext cx="684000" cy="792000"/>
              <a:chOff x="5395351" y="6878204"/>
              <a:chExt cx="684000" cy="792000"/>
            </a:xfrm>
          </p:grpSpPr>
          <p:sp>
            <p:nvSpPr>
              <p:cNvPr id="57" name="Oval 56">
                <a:extLst>
                  <a:ext uri="{FF2B5EF4-FFF2-40B4-BE49-F238E27FC236}">
                    <a16:creationId xmlns:a16="http://schemas.microsoft.com/office/drawing/2014/main" id="{942FC8B4-8E10-8842-6974-478D0522128F}"/>
                  </a:ext>
                </a:extLst>
              </p:cNvPr>
              <p:cNvSpPr/>
              <p:nvPr/>
            </p:nvSpPr>
            <p:spPr>
              <a:xfrm>
                <a:off x="5395351" y="6878204"/>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descr="A picture containing person, suit, person, posing&#10;&#10;Description automatically generated">
                <a:extLst>
                  <a:ext uri="{FF2B5EF4-FFF2-40B4-BE49-F238E27FC236}">
                    <a16:creationId xmlns:a16="http://schemas.microsoft.com/office/drawing/2014/main" id="{4403560E-2E15-CBE7-2607-ABF8A27FAA8D}"/>
                  </a:ext>
                </a:extLst>
              </p:cNvPr>
              <p:cNvPicPr>
                <a:picLocks noChangeAspect="1"/>
              </p:cNvPicPr>
              <p:nvPr/>
            </p:nvPicPr>
            <p:blipFill>
              <a:blip r:embed="rId5"/>
              <a:srcRect l="933" r="5968" b="9091"/>
              <a:stretch>
                <a:fillRect/>
              </a:stretch>
            </p:blipFill>
            <p:spPr>
              <a:xfrm>
                <a:off x="5431351" y="6914204"/>
                <a:ext cx="612000" cy="720000"/>
              </a:xfrm>
              <a:custGeom>
                <a:avLst/>
                <a:gdLst>
                  <a:gd name="connsiteX0" fmla="*/ 306000 w 612000"/>
                  <a:gd name="connsiteY0" fmla="*/ 0 h 720000"/>
                  <a:gd name="connsiteX1" fmla="*/ 612000 w 612000"/>
                  <a:gd name="connsiteY1" fmla="*/ 360000 h 720000"/>
                  <a:gd name="connsiteX2" fmla="*/ 306000 w 612000"/>
                  <a:gd name="connsiteY2" fmla="*/ 720000 h 720000"/>
                  <a:gd name="connsiteX3" fmla="*/ 0 w 612000"/>
                  <a:gd name="connsiteY3" fmla="*/ 360000 h 720000"/>
                  <a:gd name="connsiteX4" fmla="*/ 306000 w 612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000" h="720000">
                    <a:moveTo>
                      <a:pt x="306000" y="0"/>
                    </a:moveTo>
                    <a:cubicBezTo>
                      <a:pt x="474999" y="0"/>
                      <a:pt x="612000" y="161177"/>
                      <a:pt x="612000" y="360000"/>
                    </a:cubicBezTo>
                    <a:cubicBezTo>
                      <a:pt x="612000" y="558823"/>
                      <a:pt x="474999" y="720000"/>
                      <a:pt x="306000" y="720000"/>
                    </a:cubicBezTo>
                    <a:cubicBezTo>
                      <a:pt x="137001" y="720000"/>
                      <a:pt x="0" y="558823"/>
                      <a:pt x="0" y="360000"/>
                    </a:cubicBezTo>
                    <a:cubicBezTo>
                      <a:pt x="0" y="161177"/>
                      <a:pt x="137001" y="0"/>
                      <a:pt x="306000" y="0"/>
                    </a:cubicBezTo>
                    <a:close/>
                  </a:path>
                </a:pathLst>
              </a:custGeom>
            </p:spPr>
          </p:pic>
        </p:grpSp>
        <p:grpSp>
          <p:nvGrpSpPr>
            <p:cNvPr id="45" name="Group 44">
              <a:extLst>
                <a:ext uri="{FF2B5EF4-FFF2-40B4-BE49-F238E27FC236}">
                  <a16:creationId xmlns:a16="http://schemas.microsoft.com/office/drawing/2014/main" id="{CC8D3406-1F03-D12C-DB40-B1EBA3BCBD89}"/>
                </a:ext>
              </a:extLst>
            </p:cNvPr>
            <p:cNvGrpSpPr/>
            <p:nvPr/>
          </p:nvGrpSpPr>
          <p:grpSpPr>
            <a:xfrm>
              <a:off x="2450843" y="8143241"/>
              <a:ext cx="684000" cy="792000"/>
              <a:chOff x="5913033" y="3871168"/>
              <a:chExt cx="684000" cy="792000"/>
            </a:xfrm>
          </p:grpSpPr>
          <p:sp>
            <p:nvSpPr>
              <p:cNvPr id="55" name="Oval 54">
                <a:extLst>
                  <a:ext uri="{FF2B5EF4-FFF2-40B4-BE49-F238E27FC236}">
                    <a16:creationId xmlns:a16="http://schemas.microsoft.com/office/drawing/2014/main" id="{9E1C7540-276D-C926-BA91-0B19DBE457E4}"/>
                  </a:ext>
                </a:extLst>
              </p:cNvPr>
              <p:cNvSpPr/>
              <p:nvPr/>
            </p:nvSpPr>
            <p:spPr>
              <a:xfrm>
                <a:off x="5913033" y="3871168"/>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A person wearing glasses&#10;&#10;Description automatically generated with medium confidence">
                <a:extLst>
                  <a:ext uri="{FF2B5EF4-FFF2-40B4-BE49-F238E27FC236}">
                    <a16:creationId xmlns:a16="http://schemas.microsoft.com/office/drawing/2014/main" id="{E61DC9D5-71CC-7BFF-3104-CCF823717C87}"/>
                  </a:ext>
                </a:extLst>
              </p:cNvPr>
              <p:cNvPicPr>
                <a:picLocks noChangeAspect="1"/>
              </p:cNvPicPr>
              <p:nvPr/>
            </p:nvPicPr>
            <p:blipFill>
              <a:blip r:embed="rId6"/>
              <a:srcRect r="96"/>
              <a:stretch>
                <a:fillRect/>
              </a:stretch>
            </p:blipFill>
            <p:spPr>
              <a:xfrm>
                <a:off x="5963094" y="3907168"/>
                <a:ext cx="598508" cy="720000"/>
              </a:xfrm>
              <a:custGeom>
                <a:avLst/>
                <a:gdLst>
                  <a:gd name="connsiteX0" fmla="*/ 292508 w 598508"/>
                  <a:gd name="connsiteY0" fmla="*/ 0 h 720000"/>
                  <a:gd name="connsiteX1" fmla="*/ 598508 w 598508"/>
                  <a:gd name="connsiteY1" fmla="*/ 360000 h 720000"/>
                  <a:gd name="connsiteX2" fmla="*/ 292508 w 598508"/>
                  <a:gd name="connsiteY2" fmla="*/ 720000 h 720000"/>
                  <a:gd name="connsiteX3" fmla="*/ 10555 w 598508"/>
                  <a:gd name="connsiteY3" fmla="*/ 500129 h 720000"/>
                  <a:gd name="connsiteX4" fmla="*/ 0 w 598508"/>
                  <a:gd name="connsiteY4" fmla="*/ 460126 h 720000"/>
                  <a:gd name="connsiteX5" fmla="*/ 0 w 598508"/>
                  <a:gd name="connsiteY5" fmla="*/ 259875 h 720000"/>
                  <a:gd name="connsiteX6" fmla="*/ 10555 w 598508"/>
                  <a:gd name="connsiteY6" fmla="*/ 219872 h 720000"/>
                  <a:gd name="connsiteX7" fmla="*/ 292508 w 598508"/>
                  <a:gd name="connsiteY7"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508" h="720000">
                    <a:moveTo>
                      <a:pt x="292508" y="0"/>
                    </a:moveTo>
                    <a:cubicBezTo>
                      <a:pt x="461507" y="0"/>
                      <a:pt x="598508" y="161177"/>
                      <a:pt x="598508" y="360000"/>
                    </a:cubicBezTo>
                    <a:cubicBezTo>
                      <a:pt x="598508" y="558823"/>
                      <a:pt x="461507" y="720000"/>
                      <a:pt x="292508" y="720000"/>
                    </a:cubicBezTo>
                    <a:cubicBezTo>
                      <a:pt x="165759" y="720000"/>
                      <a:pt x="57008" y="629338"/>
                      <a:pt x="10555" y="500129"/>
                    </a:cubicBezTo>
                    <a:lnTo>
                      <a:pt x="0" y="460126"/>
                    </a:lnTo>
                    <a:lnTo>
                      <a:pt x="0" y="259875"/>
                    </a:lnTo>
                    <a:lnTo>
                      <a:pt x="10555" y="219872"/>
                    </a:lnTo>
                    <a:cubicBezTo>
                      <a:pt x="57008" y="90662"/>
                      <a:pt x="165759" y="0"/>
                      <a:pt x="292508" y="0"/>
                    </a:cubicBezTo>
                    <a:close/>
                  </a:path>
                </a:pathLst>
              </a:custGeom>
            </p:spPr>
          </p:pic>
        </p:grpSp>
        <p:grpSp>
          <p:nvGrpSpPr>
            <p:cNvPr id="46" name="Group 45">
              <a:extLst>
                <a:ext uri="{FF2B5EF4-FFF2-40B4-BE49-F238E27FC236}">
                  <a16:creationId xmlns:a16="http://schemas.microsoft.com/office/drawing/2014/main" id="{39F1E018-356A-B810-26E3-4E814B9BE94A}"/>
                </a:ext>
              </a:extLst>
            </p:cNvPr>
            <p:cNvGrpSpPr/>
            <p:nvPr/>
          </p:nvGrpSpPr>
          <p:grpSpPr>
            <a:xfrm>
              <a:off x="1568874" y="8143241"/>
              <a:ext cx="684000" cy="792000"/>
              <a:chOff x="4361335" y="5670994"/>
              <a:chExt cx="684000" cy="792000"/>
            </a:xfrm>
          </p:grpSpPr>
          <p:sp>
            <p:nvSpPr>
              <p:cNvPr id="53" name="Oval 52">
                <a:extLst>
                  <a:ext uri="{FF2B5EF4-FFF2-40B4-BE49-F238E27FC236}">
                    <a16:creationId xmlns:a16="http://schemas.microsoft.com/office/drawing/2014/main" id="{4DCD971A-9219-68DD-59C7-BF9F3B69D592}"/>
                  </a:ext>
                </a:extLst>
              </p:cNvPr>
              <p:cNvSpPr/>
              <p:nvPr/>
            </p:nvSpPr>
            <p:spPr>
              <a:xfrm>
                <a:off x="4361335" y="5670994"/>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descr="A person wearing glasses and a suit&#10;&#10;Description automatically generated with medium confidence">
                <a:extLst>
                  <a:ext uri="{FF2B5EF4-FFF2-40B4-BE49-F238E27FC236}">
                    <a16:creationId xmlns:a16="http://schemas.microsoft.com/office/drawing/2014/main" id="{AF3F0FFF-43B8-2B7E-D7C1-14870F2C674F}"/>
                  </a:ext>
                </a:extLst>
              </p:cNvPr>
              <p:cNvPicPr>
                <a:picLocks noChangeAspect="1"/>
              </p:cNvPicPr>
              <p:nvPr/>
            </p:nvPicPr>
            <p:blipFill>
              <a:blip r:embed="rId7"/>
              <a:srcRect/>
              <a:stretch>
                <a:fillRect/>
              </a:stretch>
            </p:blipFill>
            <p:spPr>
              <a:xfrm>
                <a:off x="4413263" y="5706994"/>
                <a:ext cx="580144" cy="720000"/>
              </a:xfrm>
              <a:custGeom>
                <a:avLst/>
                <a:gdLst>
                  <a:gd name="connsiteX0" fmla="*/ 287636 w 580144"/>
                  <a:gd name="connsiteY0" fmla="*/ 0 h 720000"/>
                  <a:gd name="connsiteX1" fmla="*/ 569589 w 580144"/>
                  <a:gd name="connsiteY1" fmla="*/ 219872 h 720000"/>
                  <a:gd name="connsiteX2" fmla="*/ 580144 w 580144"/>
                  <a:gd name="connsiteY2" fmla="*/ 259875 h 720000"/>
                  <a:gd name="connsiteX3" fmla="*/ 580144 w 580144"/>
                  <a:gd name="connsiteY3" fmla="*/ 460126 h 720000"/>
                  <a:gd name="connsiteX4" fmla="*/ 569589 w 580144"/>
                  <a:gd name="connsiteY4" fmla="*/ 500129 h 720000"/>
                  <a:gd name="connsiteX5" fmla="*/ 287636 w 580144"/>
                  <a:gd name="connsiteY5" fmla="*/ 720000 h 720000"/>
                  <a:gd name="connsiteX6" fmla="*/ 5683 w 580144"/>
                  <a:gd name="connsiteY6" fmla="*/ 500129 h 720000"/>
                  <a:gd name="connsiteX7" fmla="*/ 0 w 580144"/>
                  <a:gd name="connsiteY7" fmla="*/ 478590 h 720000"/>
                  <a:gd name="connsiteX8" fmla="*/ 0 w 580144"/>
                  <a:gd name="connsiteY8" fmla="*/ 241410 h 720000"/>
                  <a:gd name="connsiteX9" fmla="*/ 5683 w 580144"/>
                  <a:gd name="connsiteY9" fmla="*/ 219872 h 720000"/>
                  <a:gd name="connsiteX10" fmla="*/ 287636 w 580144"/>
                  <a:gd name="connsiteY10"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0144" h="720000">
                    <a:moveTo>
                      <a:pt x="287636" y="0"/>
                    </a:moveTo>
                    <a:cubicBezTo>
                      <a:pt x="414385" y="0"/>
                      <a:pt x="523136" y="90662"/>
                      <a:pt x="569589" y="219872"/>
                    </a:cubicBezTo>
                    <a:lnTo>
                      <a:pt x="580144" y="259875"/>
                    </a:lnTo>
                    <a:lnTo>
                      <a:pt x="580144" y="460126"/>
                    </a:lnTo>
                    <a:lnTo>
                      <a:pt x="569589" y="500129"/>
                    </a:lnTo>
                    <a:cubicBezTo>
                      <a:pt x="523136" y="629338"/>
                      <a:pt x="414385" y="720000"/>
                      <a:pt x="287636" y="720000"/>
                    </a:cubicBezTo>
                    <a:cubicBezTo>
                      <a:pt x="160887" y="720000"/>
                      <a:pt x="52136" y="629338"/>
                      <a:pt x="5683" y="500129"/>
                    </a:cubicBezTo>
                    <a:lnTo>
                      <a:pt x="0" y="478590"/>
                    </a:lnTo>
                    <a:lnTo>
                      <a:pt x="0" y="241410"/>
                    </a:lnTo>
                    <a:lnTo>
                      <a:pt x="5683" y="219872"/>
                    </a:lnTo>
                    <a:cubicBezTo>
                      <a:pt x="52136" y="90662"/>
                      <a:pt x="160887" y="0"/>
                      <a:pt x="287636" y="0"/>
                    </a:cubicBezTo>
                    <a:close/>
                  </a:path>
                </a:pathLst>
              </a:custGeom>
            </p:spPr>
          </p:pic>
        </p:grpSp>
        <p:grpSp>
          <p:nvGrpSpPr>
            <p:cNvPr id="50" name="Group 49">
              <a:extLst>
                <a:ext uri="{FF2B5EF4-FFF2-40B4-BE49-F238E27FC236}">
                  <a16:creationId xmlns:a16="http://schemas.microsoft.com/office/drawing/2014/main" id="{D82196A0-E9E0-C947-FBD8-712E10125D4F}"/>
                </a:ext>
              </a:extLst>
            </p:cNvPr>
            <p:cNvGrpSpPr/>
            <p:nvPr/>
          </p:nvGrpSpPr>
          <p:grpSpPr>
            <a:xfrm>
              <a:off x="690406" y="8138256"/>
              <a:ext cx="684000" cy="792000"/>
              <a:chOff x="4618962" y="4439067"/>
              <a:chExt cx="684000" cy="792000"/>
            </a:xfrm>
          </p:grpSpPr>
          <p:sp>
            <p:nvSpPr>
              <p:cNvPr id="51" name="Oval 50">
                <a:extLst>
                  <a:ext uri="{FF2B5EF4-FFF2-40B4-BE49-F238E27FC236}">
                    <a16:creationId xmlns:a16="http://schemas.microsoft.com/office/drawing/2014/main" id="{3A46A70E-B3C2-CDC7-82D7-52FA89F34DE4}"/>
                  </a:ext>
                </a:extLst>
              </p:cNvPr>
              <p:cNvSpPr/>
              <p:nvPr/>
            </p:nvSpPr>
            <p:spPr>
              <a:xfrm>
                <a:off x="4618962" y="4439067"/>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A person wearing glasses and a suit&#10;&#10;Description automatically generated with medium confidence">
                <a:extLst>
                  <a:ext uri="{FF2B5EF4-FFF2-40B4-BE49-F238E27FC236}">
                    <a16:creationId xmlns:a16="http://schemas.microsoft.com/office/drawing/2014/main" id="{F3361B18-1086-B696-E49E-FFB784E15CDB}"/>
                  </a:ext>
                </a:extLst>
              </p:cNvPr>
              <p:cNvPicPr>
                <a:picLocks noChangeAspect="1"/>
              </p:cNvPicPr>
              <p:nvPr/>
            </p:nvPicPr>
            <p:blipFill>
              <a:blip r:embed="rId8"/>
              <a:srcRect r="400" b="308"/>
              <a:stretch>
                <a:fillRect/>
              </a:stretch>
            </p:blipFill>
            <p:spPr>
              <a:xfrm>
                <a:off x="4657905" y="4476177"/>
                <a:ext cx="606114" cy="717780"/>
              </a:xfrm>
              <a:custGeom>
                <a:avLst/>
                <a:gdLst>
                  <a:gd name="connsiteX0" fmla="*/ 281395 w 606114"/>
                  <a:gd name="connsiteY0" fmla="*/ 0 h 717780"/>
                  <a:gd name="connsiteX1" fmla="*/ 318833 w 606114"/>
                  <a:gd name="connsiteY1" fmla="*/ 0 h 717780"/>
                  <a:gd name="connsiteX2" fmla="*/ 361784 w 606114"/>
                  <a:gd name="connsiteY2" fmla="*/ 5094 h 717780"/>
                  <a:gd name="connsiteX3" fmla="*/ 606114 w 606114"/>
                  <a:gd name="connsiteY3" fmla="*/ 357780 h 717780"/>
                  <a:gd name="connsiteX4" fmla="*/ 300114 w 606114"/>
                  <a:gd name="connsiteY4" fmla="*/ 717780 h 717780"/>
                  <a:gd name="connsiteX5" fmla="*/ 331 w 606114"/>
                  <a:gd name="connsiteY5" fmla="*/ 430333 h 717780"/>
                  <a:gd name="connsiteX6" fmla="*/ 0 w 606114"/>
                  <a:gd name="connsiteY6" fmla="*/ 426472 h 717780"/>
                  <a:gd name="connsiteX7" fmla="*/ 0 w 606114"/>
                  <a:gd name="connsiteY7" fmla="*/ 289089 h 717780"/>
                  <a:gd name="connsiteX8" fmla="*/ 331 w 606114"/>
                  <a:gd name="connsiteY8" fmla="*/ 285228 h 717780"/>
                  <a:gd name="connsiteX9" fmla="*/ 238444 w 606114"/>
                  <a:gd name="connsiteY9" fmla="*/ 5094 h 71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6114" h="717780">
                    <a:moveTo>
                      <a:pt x="281395" y="0"/>
                    </a:moveTo>
                    <a:lnTo>
                      <a:pt x="318833" y="0"/>
                    </a:lnTo>
                    <a:lnTo>
                      <a:pt x="361784" y="5094"/>
                    </a:lnTo>
                    <a:cubicBezTo>
                      <a:pt x="501223" y="38663"/>
                      <a:pt x="606114" y="183810"/>
                      <a:pt x="606114" y="357780"/>
                    </a:cubicBezTo>
                    <a:cubicBezTo>
                      <a:pt x="606114" y="556603"/>
                      <a:pt x="469113" y="717780"/>
                      <a:pt x="300114" y="717780"/>
                    </a:cubicBezTo>
                    <a:cubicBezTo>
                      <a:pt x="152240" y="717780"/>
                      <a:pt x="28864" y="594379"/>
                      <a:pt x="331" y="430333"/>
                    </a:cubicBezTo>
                    <a:lnTo>
                      <a:pt x="0" y="426472"/>
                    </a:lnTo>
                    <a:lnTo>
                      <a:pt x="0" y="289089"/>
                    </a:lnTo>
                    <a:lnTo>
                      <a:pt x="331" y="285228"/>
                    </a:lnTo>
                    <a:cubicBezTo>
                      <a:pt x="24788" y="144617"/>
                      <a:pt x="118925" y="33867"/>
                      <a:pt x="238444" y="5094"/>
                    </a:cubicBezTo>
                    <a:close/>
                  </a:path>
                </a:pathLst>
              </a:custGeom>
            </p:spPr>
          </p:pic>
        </p:grpSp>
      </p:grpSp>
      <p:grpSp>
        <p:nvGrpSpPr>
          <p:cNvPr id="28" name="组合 27">
            <a:extLst>
              <a:ext uri="{FF2B5EF4-FFF2-40B4-BE49-F238E27FC236}">
                <a16:creationId xmlns:a16="http://schemas.microsoft.com/office/drawing/2014/main" id="{0729AB53-413F-0C9E-32FF-39EDC29AD2AB}"/>
              </a:ext>
            </a:extLst>
          </p:cNvPr>
          <p:cNvGrpSpPr/>
          <p:nvPr/>
        </p:nvGrpSpPr>
        <p:grpSpPr>
          <a:xfrm>
            <a:off x="2801416" y="2617767"/>
            <a:ext cx="612000" cy="611505"/>
            <a:chOff x="1568" y="4604"/>
            <a:chExt cx="1134" cy="1134"/>
          </a:xfrm>
        </p:grpSpPr>
        <p:sp>
          <p:nvSpPr>
            <p:cNvPr id="29" name="Rectangle 50">
              <a:extLst>
                <a:ext uri="{FF2B5EF4-FFF2-40B4-BE49-F238E27FC236}">
                  <a16:creationId xmlns:a16="http://schemas.microsoft.com/office/drawing/2014/main" id="{0680FA68-5E37-03E4-60D8-C808EAE06782}"/>
                </a:ext>
              </a:extLst>
            </p:cNvPr>
            <p:cNvSpPr>
              <a:spLocks noChangeAspect="1"/>
            </p:cNvSpPr>
            <p:nvPr/>
          </p:nvSpPr>
          <p:spPr>
            <a:xfrm>
              <a:off x="1568" y="4604"/>
              <a:ext cx="1134" cy="1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图片 22">
              <a:extLst>
                <a:ext uri="{FF2B5EF4-FFF2-40B4-BE49-F238E27FC236}">
                  <a16:creationId xmlns:a16="http://schemas.microsoft.com/office/drawing/2014/main" id="{85F7148B-4F6E-416E-0E34-4A8C29974782}"/>
                </a:ext>
              </a:extLst>
            </p:cNvPr>
            <p:cNvPicPr>
              <a:picLocks noChangeAspect="1"/>
            </p:cNvPicPr>
            <p:nvPr/>
          </p:nvPicPr>
          <p:blipFill>
            <a:blip r:embed="rId9"/>
            <a:stretch>
              <a:fillRect/>
            </a:stretch>
          </p:blipFill>
          <p:spPr>
            <a:xfrm>
              <a:off x="1598" y="4640"/>
              <a:ext cx="1092" cy="1085"/>
            </a:xfrm>
            <a:prstGeom prst="rect">
              <a:avLst/>
            </a:prstGeom>
          </p:spPr>
        </p:pic>
      </p:grpSp>
      <p:pic>
        <p:nvPicPr>
          <p:cNvPr id="5" name="图片 4">
            <a:extLst>
              <a:ext uri="{FF2B5EF4-FFF2-40B4-BE49-F238E27FC236}">
                <a16:creationId xmlns:a16="http://schemas.microsoft.com/office/drawing/2014/main" id="{5C066AEF-B166-8F85-24B9-C4593AD65BBC}"/>
              </a:ext>
            </a:extLst>
          </p:cNvPr>
          <p:cNvPicPr>
            <a:picLocks noChangeAspect="1"/>
          </p:cNvPicPr>
          <p:nvPr/>
        </p:nvPicPr>
        <p:blipFill>
          <a:blip r:embed="rId10"/>
          <a:stretch>
            <a:fillRect/>
          </a:stretch>
        </p:blipFill>
        <p:spPr>
          <a:xfrm>
            <a:off x="1970336" y="2617272"/>
            <a:ext cx="620039" cy="6120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759</Words>
  <Application>Microsoft Office PowerPoint</Application>
  <PresentationFormat>自定义</PresentationFormat>
  <Paragraphs>40</Paragraphs>
  <Slides>2</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Calibri</vt:lpstr>
      <vt:lpstr>Arial</vt:lpstr>
      <vt:lpstr>Microsoft YaHei UI</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Yangzhuoran</dc:creator>
  <cp:lastModifiedBy>卓然 杨</cp:lastModifiedBy>
  <cp:revision>162</cp:revision>
  <cp:lastPrinted>2023-11-28T10:04:21Z</cp:lastPrinted>
  <dcterms:created xsi:type="dcterms:W3CDTF">2023-11-28T10:04:21Z</dcterms:created>
  <dcterms:modified xsi:type="dcterms:W3CDTF">2024-05-09T06:32:20Z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8860073C258B1AD38B056465F0A2DC00_43</vt:lpwstr>
  </property>
  <property fmtid="{D5CDD505-2E9C-101B-9397-08002B2CF9AE}" pid="3" name="KSOProductBuildVer">
    <vt:lpwstr>2052-6.3.0.8471</vt:lpwstr>
  </property>
</Properties>
</file>