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37" r:id="rId2"/>
    <p:sldId id="36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333" userDrawn="1">
          <p15:clr>
            <a:srgbClr val="A4A3A4"/>
          </p15:clr>
        </p15:guide>
        <p15:guide id="4" orient="horz" pos="7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90BBE3"/>
    <a:srgbClr val="686E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8" autoAdjust="0"/>
    <p:restoredTop sz="79713" autoAdjust="0"/>
  </p:normalViewPr>
  <p:slideViewPr>
    <p:cSldViewPr snapToGrid="0" showGuides="1">
      <p:cViewPr varScale="1">
        <p:scale>
          <a:sx n="70" d="100"/>
          <a:sy n="70" d="100"/>
        </p:scale>
        <p:origin x="269" y="58"/>
      </p:cViewPr>
      <p:guideLst>
        <p:guide orient="horz" pos="300"/>
        <p:guide pos="325"/>
        <p:guide pos="7333"/>
        <p:guide orient="horz" pos="7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001CA-E0EB-4FCA-80B5-CDBC338544B1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8862467-2844-452C-82D8-B27FB9732146}">
      <dgm:prSet custT="1"/>
      <dgm:spPr/>
      <dgm:t>
        <a:bodyPr/>
        <a:lstStyle/>
        <a:p>
          <a:pPr algn="l" rtl="0"/>
          <a:r>
            <a:rPr lang="zh-CN" altLang="en-US" sz="2800" dirty="0" smtClean="0"/>
            <a:t>购买一台（虚拟）主机</a:t>
          </a:r>
          <a:endParaRPr lang="zh-CN" altLang="en-US" sz="2800" dirty="0"/>
        </a:p>
      </dgm:t>
    </dgm:pt>
    <dgm:pt modelId="{E1A76852-290D-4A10-B8B1-7A819966C1CE}" type="parTrans" cxnId="{C215406B-D3F2-4EF1-9BA2-FE881F69011C}">
      <dgm:prSet/>
      <dgm:spPr/>
      <dgm:t>
        <a:bodyPr/>
        <a:lstStyle/>
        <a:p>
          <a:pPr algn="l"/>
          <a:endParaRPr lang="zh-CN" altLang="en-US" sz="2400"/>
        </a:p>
      </dgm:t>
    </dgm:pt>
    <dgm:pt modelId="{0D13EB7D-6586-4AD4-A6F0-6DE8DCE53265}" type="sibTrans" cxnId="{C215406B-D3F2-4EF1-9BA2-FE881F69011C}">
      <dgm:prSet/>
      <dgm:spPr/>
      <dgm:t>
        <a:bodyPr/>
        <a:lstStyle/>
        <a:p>
          <a:pPr algn="l"/>
          <a:endParaRPr lang="zh-CN" altLang="en-US" sz="2400"/>
        </a:p>
      </dgm:t>
    </dgm:pt>
    <dgm:pt modelId="{DB71992F-3335-4453-B43C-32539F12EC1D}">
      <dgm:prSet custT="1"/>
      <dgm:spPr/>
      <dgm:t>
        <a:bodyPr/>
        <a:lstStyle/>
        <a:p>
          <a:pPr algn="l" rtl="0"/>
          <a:r>
            <a:rPr lang="zh-CN" altLang="en-US" sz="2800" smtClean="0"/>
            <a:t>申请一个域名</a:t>
          </a:r>
          <a:endParaRPr lang="zh-CN" altLang="en-US" sz="2800"/>
        </a:p>
      </dgm:t>
    </dgm:pt>
    <dgm:pt modelId="{E5E047A6-CD70-4273-82B9-182A1B8DE29A}" type="parTrans" cxnId="{52B44DBA-5C68-4EB9-99B5-B85F1983EB9F}">
      <dgm:prSet/>
      <dgm:spPr/>
      <dgm:t>
        <a:bodyPr/>
        <a:lstStyle/>
        <a:p>
          <a:pPr algn="l"/>
          <a:endParaRPr lang="zh-CN" altLang="en-US" sz="2400"/>
        </a:p>
      </dgm:t>
    </dgm:pt>
    <dgm:pt modelId="{784052C4-5F03-445C-B6A0-4D0B7AEF64EB}" type="sibTrans" cxnId="{52B44DBA-5C68-4EB9-99B5-B85F1983EB9F}">
      <dgm:prSet/>
      <dgm:spPr/>
      <dgm:t>
        <a:bodyPr/>
        <a:lstStyle/>
        <a:p>
          <a:pPr algn="l"/>
          <a:endParaRPr lang="zh-CN" altLang="en-US" sz="2400"/>
        </a:p>
      </dgm:t>
    </dgm:pt>
    <dgm:pt modelId="{1585D7E7-76C0-4B98-9DD3-F64F9A668BAA}">
      <dgm:prSet custT="1"/>
      <dgm:spPr/>
      <dgm:t>
        <a:bodyPr/>
        <a:lstStyle/>
        <a:p>
          <a:pPr algn="l" rtl="0"/>
          <a:r>
            <a:rPr lang="zh-CN" altLang="en-US" sz="2800" smtClean="0"/>
            <a:t>建立一个网站</a:t>
          </a:r>
          <a:endParaRPr lang="zh-CN" altLang="en-US" sz="2800"/>
        </a:p>
      </dgm:t>
    </dgm:pt>
    <dgm:pt modelId="{7216D294-4663-469E-9BA9-62BAD60F01F4}" type="parTrans" cxnId="{78E70C7E-ECE4-4614-AE00-A2BE8F4258D6}">
      <dgm:prSet/>
      <dgm:spPr/>
      <dgm:t>
        <a:bodyPr/>
        <a:lstStyle/>
        <a:p>
          <a:pPr algn="l"/>
          <a:endParaRPr lang="zh-CN" altLang="en-US" sz="2400"/>
        </a:p>
      </dgm:t>
    </dgm:pt>
    <dgm:pt modelId="{BFA5B5E6-AF07-4B3E-8F5A-802B83FC4711}" type="sibTrans" cxnId="{78E70C7E-ECE4-4614-AE00-A2BE8F4258D6}">
      <dgm:prSet/>
      <dgm:spPr/>
      <dgm:t>
        <a:bodyPr/>
        <a:lstStyle/>
        <a:p>
          <a:pPr algn="l"/>
          <a:endParaRPr lang="zh-CN" altLang="en-US" sz="2400"/>
        </a:p>
      </dgm:t>
    </dgm:pt>
    <dgm:pt modelId="{FA027DE0-6ACC-452C-B727-47F47067C0F9}">
      <dgm:prSet custT="1"/>
      <dgm:spPr/>
      <dgm:t>
        <a:bodyPr/>
        <a:lstStyle/>
        <a:p>
          <a:pPr algn="l" rtl="0"/>
          <a:r>
            <a:rPr lang="zh-CN" altLang="en-US" sz="2800" smtClean="0"/>
            <a:t>搭建一套邮箱（系统）</a:t>
          </a:r>
          <a:endParaRPr lang="zh-CN" altLang="en-US" sz="2800"/>
        </a:p>
      </dgm:t>
    </dgm:pt>
    <dgm:pt modelId="{7EA03A2B-9510-42F3-BDBC-CBAD807E7120}" type="parTrans" cxnId="{3F5D566E-6E60-4D5B-AFA5-C3FC011C9867}">
      <dgm:prSet/>
      <dgm:spPr/>
      <dgm:t>
        <a:bodyPr/>
        <a:lstStyle/>
        <a:p>
          <a:pPr algn="l"/>
          <a:endParaRPr lang="zh-CN" altLang="en-US" sz="2400"/>
        </a:p>
      </dgm:t>
    </dgm:pt>
    <dgm:pt modelId="{76BE862D-43E4-42BA-8247-CDA79FE41F55}" type="sibTrans" cxnId="{3F5D566E-6E60-4D5B-AFA5-C3FC011C9867}">
      <dgm:prSet/>
      <dgm:spPr/>
      <dgm:t>
        <a:bodyPr/>
        <a:lstStyle/>
        <a:p>
          <a:pPr algn="l"/>
          <a:endParaRPr lang="zh-CN" altLang="en-US" sz="2400"/>
        </a:p>
      </dgm:t>
    </dgm:pt>
    <dgm:pt modelId="{5CD60345-C0A8-4402-9EF9-51944A2A3495}">
      <dgm:prSet custT="1"/>
      <dgm:spPr/>
      <dgm:t>
        <a:bodyPr/>
        <a:lstStyle/>
        <a:p>
          <a:pPr algn="l" rtl="0"/>
          <a:r>
            <a:rPr lang="zh-CN" sz="2800" smtClean="0"/>
            <a:t>发送一封邮件</a:t>
          </a:r>
          <a:r>
            <a:rPr lang="en-US" sz="2800" smtClean="0"/>
            <a:t>(</a:t>
          </a:r>
          <a:r>
            <a:rPr lang="zh-CN" sz="2800" smtClean="0"/>
            <a:t>给老师）</a:t>
          </a:r>
          <a:endParaRPr lang="zh-CN" sz="2800"/>
        </a:p>
      </dgm:t>
    </dgm:pt>
    <dgm:pt modelId="{0717880A-C4BD-4D6D-BB55-F7E5D9E115E8}" type="parTrans" cxnId="{416D5D3C-DCA1-41CA-90C6-4476F3A4AE24}">
      <dgm:prSet/>
      <dgm:spPr/>
      <dgm:t>
        <a:bodyPr/>
        <a:lstStyle/>
        <a:p>
          <a:pPr algn="l"/>
          <a:endParaRPr lang="zh-CN" altLang="en-US" sz="2400"/>
        </a:p>
      </dgm:t>
    </dgm:pt>
    <dgm:pt modelId="{D355508B-FC5B-4029-84BB-6E3F6A48E4DF}" type="sibTrans" cxnId="{416D5D3C-DCA1-41CA-90C6-4476F3A4AE24}">
      <dgm:prSet/>
      <dgm:spPr/>
      <dgm:t>
        <a:bodyPr/>
        <a:lstStyle/>
        <a:p>
          <a:pPr algn="l"/>
          <a:endParaRPr lang="zh-CN" altLang="en-US" sz="2400"/>
        </a:p>
      </dgm:t>
    </dgm:pt>
    <dgm:pt modelId="{2536B79E-FA35-44C1-9721-8879C02F036B}" type="pres">
      <dgm:prSet presAssocID="{983001CA-E0EB-4FCA-80B5-CDBC338544B1}" presName="linearFlow" presStyleCnt="0">
        <dgm:presLayoutVars>
          <dgm:dir/>
          <dgm:resizeHandles val="exact"/>
        </dgm:presLayoutVars>
      </dgm:prSet>
      <dgm:spPr/>
    </dgm:pt>
    <dgm:pt modelId="{D5D4DF43-9372-42C5-A9F2-50033060B81B}" type="pres">
      <dgm:prSet presAssocID="{F8862467-2844-452C-82D8-B27FB9732146}" presName="composite" presStyleCnt="0"/>
      <dgm:spPr/>
    </dgm:pt>
    <dgm:pt modelId="{6F708158-4FA4-4021-942C-8C887595AC06}" type="pres">
      <dgm:prSet presAssocID="{F8862467-2844-452C-82D8-B27FB9732146}" presName="imgShp" presStyleLbl="fgImgPlac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B7B88456-1BD7-4BA0-A11E-3E9E2AFCA047}" type="pres">
      <dgm:prSet presAssocID="{F8862467-2844-452C-82D8-B27FB9732146}" presName="txShp" presStyleLbl="node1" presStyleIdx="0" presStyleCnt="5">
        <dgm:presLayoutVars>
          <dgm:bulletEnabled val="1"/>
        </dgm:presLayoutVars>
      </dgm:prSet>
      <dgm:spPr/>
    </dgm:pt>
    <dgm:pt modelId="{4EE02C67-8D28-4760-A26E-228186FFF1F3}" type="pres">
      <dgm:prSet presAssocID="{0D13EB7D-6586-4AD4-A6F0-6DE8DCE53265}" presName="spacing" presStyleCnt="0"/>
      <dgm:spPr/>
    </dgm:pt>
    <dgm:pt modelId="{92FC214F-5412-47E6-ACE4-6B8E9A44A554}" type="pres">
      <dgm:prSet presAssocID="{DB71992F-3335-4453-B43C-32539F12EC1D}" presName="composite" presStyleCnt="0"/>
      <dgm:spPr/>
    </dgm:pt>
    <dgm:pt modelId="{CAA9D172-DCA5-4C51-94C9-73C80A61A9EB}" type="pres">
      <dgm:prSet presAssocID="{DB71992F-3335-4453-B43C-32539F12EC1D}" presName="imgShp" presStyleLbl="f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D89F29D-1FE3-4FBA-A26C-79556ACC9C8A}" type="pres">
      <dgm:prSet presAssocID="{DB71992F-3335-4453-B43C-32539F12EC1D}" presName="txShp" presStyleLbl="node1" presStyleIdx="1" presStyleCnt="5">
        <dgm:presLayoutVars>
          <dgm:bulletEnabled val="1"/>
        </dgm:presLayoutVars>
      </dgm:prSet>
      <dgm:spPr/>
    </dgm:pt>
    <dgm:pt modelId="{05F7F7DC-C003-4DBE-A804-32A9C54741B2}" type="pres">
      <dgm:prSet presAssocID="{784052C4-5F03-445C-B6A0-4D0B7AEF64EB}" presName="spacing" presStyleCnt="0"/>
      <dgm:spPr/>
    </dgm:pt>
    <dgm:pt modelId="{F77CCDCA-AA1E-4CBC-BB1A-0334B337D23B}" type="pres">
      <dgm:prSet presAssocID="{1585D7E7-76C0-4B98-9DD3-F64F9A668BAA}" presName="composite" presStyleCnt="0"/>
      <dgm:spPr/>
    </dgm:pt>
    <dgm:pt modelId="{01109B6B-1326-4922-8B44-4535141CFBBB}" type="pres">
      <dgm:prSet presAssocID="{1585D7E7-76C0-4B98-9DD3-F64F9A668BAA}" presName="imgShp" presStyleLbl="f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C75112F-BE2B-4D64-96CC-3085085AC879}" type="pres">
      <dgm:prSet presAssocID="{1585D7E7-76C0-4B98-9DD3-F64F9A668BAA}" presName="txShp" presStyleLbl="node1" presStyleIdx="2" presStyleCnt="5">
        <dgm:presLayoutVars>
          <dgm:bulletEnabled val="1"/>
        </dgm:presLayoutVars>
      </dgm:prSet>
      <dgm:spPr/>
    </dgm:pt>
    <dgm:pt modelId="{73209509-ED9B-434A-9E0D-97698FB6A991}" type="pres">
      <dgm:prSet presAssocID="{BFA5B5E6-AF07-4B3E-8F5A-802B83FC4711}" presName="spacing" presStyleCnt="0"/>
      <dgm:spPr/>
    </dgm:pt>
    <dgm:pt modelId="{F081E7F1-C6AE-4541-B5FE-B4F5DB21AEF9}" type="pres">
      <dgm:prSet presAssocID="{FA027DE0-6ACC-452C-B727-47F47067C0F9}" presName="composite" presStyleCnt="0"/>
      <dgm:spPr/>
    </dgm:pt>
    <dgm:pt modelId="{8AB55F22-F28D-4BEE-8BAE-9B75AD481D99}" type="pres">
      <dgm:prSet presAssocID="{FA027DE0-6ACC-452C-B727-47F47067C0F9}" presName="imgShp" presStyleLbl="f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595F9AAB-AE97-4050-BACB-DBC70D38D486}" type="pres">
      <dgm:prSet presAssocID="{FA027DE0-6ACC-452C-B727-47F47067C0F9}" presName="txShp" presStyleLbl="node1" presStyleIdx="3" presStyleCnt="5">
        <dgm:presLayoutVars>
          <dgm:bulletEnabled val="1"/>
        </dgm:presLayoutVars>
      </dgm:prSet>
      <dgm:spPr/>
    </dgm:pt>
    <dgm:pt modelId="{ED75F4F8-B8B4-4E05-9F97-2B9EE0F99DD5}" type="pres">
      <dgm:prSet presAssocID="{76BE862D-43E4-42BA-8247-CDA79FE41F55}" presName="spacing" presStyleCnt="0"/>
      <dgm:spPr/>
    </dgm:pt>
    <dgm:pt modelId="{7BA74D43-F893-4ACF-969F-A7231073057B}" type="pres">
      <dgm:prSet presAssocID="{5CD60345-C0A8-4402-9EF9-51944A2A3495}" presName="composite" presStyleCnt="0"/>
      <dgm:spPr/>
    </dgm:pt>
    <dgm:pt modelId="{7AB52782-072C-4C63-8063-EB9404738681}" type="pres">
      <dgm:prSet presAssocID="{5CD60345-C0A8-4402-9EF9-51944A2A3495}" presName="imgShp" presStyleLbl="fgImgPlac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A481BB9B-C07A-40B7-A538-AB208E60B140}" type="pres">
      <dgm:prSet presAssocID="{5CD60345-C0A8-4402-9EF9-51944A2A3495}" presName="txShp" presStyleLbl="node1" presStyleIdx="4" presStyleCnt="5">
        <dgm:presLayoutVars>
          <dgm:bulletEnabled val="1"/>
        </dgm:presLayoutVars>
      </dgm:prSet>
      <dgm:spPr/>
    </dgm:pt>
  </dgm:ptLst>
  <dgm:cxnLst>
    <dgm:cxn modelId="{416D5D3C-DCA1-41CA-90C6-4476F3A4AE24}" srcId="{983001CA-E0EB-4FCA-80B5-CDBC338544B1}" destId="{5CD60345-C0A8-4402-9EF9-51944A2A3495}" srcOrd="4" destOrd="0" parTransId="{0717880A-C4BD-4D6D-BB55-F7E5D9E115E8}" sibTransId="{D355508B-FC5B-4029-84BB-6E3F6A48E4DF}"/>
    <dgm:cxn modelId="{52B44DBA-5C68-4EB9-99B5-B85F1983EB9F}" srcId="{983001CA-E0EB-4FCA-80B5-CDBC338544B1}" destId="{DB71992F-3335-4453-B43C-32539F12EC1D}" srcOrd="1" destOrd="0" parTransId="{E5E047A6-CD70-4273-82B9-182A1B8DE29A}" sibTransId="{784052C4-5F03-445C-B6A0-4D0B7AEF64EB}"/>
    <dgm:cxn modelId="{C215406B-D3F2-4EF1-9BA2-FE881F69011C}" srcId="{983001CA-E0EB-4FCA-80B5-CDBC338544B1}" destId="{F8862467-2844-452C-82D8-B27FB9732146}" srcOrd="0" destOrd="0" parTransId="{E1A76852-290D-4A10-B8B1-7A819966C1CE}" sibTransId="{0D13EB7D-6586-4AD4-A6F0-6DE8DCE53265}"/>
    <dgm:cxn modelId="{3C643C2D-AFB4-4E5A-9DA2-D879F2EE7698}" type="presOf" srcId="{1585D7E7-76C0-4B98-9DD3-F64F9A668BAA}" destId="{2C75112F-BE2B-4D64-96CC-3085085AC879}" srcOrd="0" destOrd="0" presId="urn:microsoft.com/office/officeart/2005/8/layout/vList3"/>
    <dgm:cxn modelId="{3F5D566E-6E60-4D5B-AFA5-C3FC011C9867}" srcId="{983001CA-E0EB-4FCA-80B5-CDBC338544B1}" destId="{FA027DE0-6ACC-452C-B727-47F47067C0F9}" srcOrd="3" destOrd="0" parTransId="{7EA03A2B-9510-42F3-BDBC-CBAD807E7120}" sibTransId="{76BE862D-43E4-42BA-8247-CDA79FE41F55}"/>
    <dgm:cxn modelId="{7EE773A3-859A-4342-8C40-BA3BB4329168}" type="presOf" srcId="{5CD60345-C0A8-4402-9EF9-51944A2A3495}" destId="{A481BB9B-C07A-40B7-A538-AB208E60B140}" srcOrd="0" destOrd="0" presId="urn:microsoft.com/office/officeart/2005/8/layout/vList3"/>
    <dgm:cxn modelId="{78E70C7E-ECE4-4614-AE00-A2BE8F4258D6}" srcId="{983001CA-E0EB-4FCA-80B5-CDBC338544B1}" destId="{1585D7E7-76C0-4B98-9DD3-F64F9A668BAA}" srcOrd="2" destOrd="0" parTransId="{7216D294-4663-469E-9BA9-62BAD60F01F4}" sibTransId="{BFA5B5E6-AF07-4B3E-8F5A-802B83FC4711}"/>
    <dgm:cxn modelId="{3845B8B8-61E1-43F8-93CB-F9892DA68B6F}" type="presOf" srcId="{FA027DE0-6ACC-452C-B727-47F47067C0F9}" destId="{595F9AAB-AE97-4050-BACB-DBC70D38D486}" srcOrd="0" destOrd="0" presId="urn:microsoft.com/office/officeart/2005/8/layout/vList3"/>
    <dgm:cxn modelId="{AF461853-C499-4CCF-AF5F-B25398977A45}" type="presOf" srcId="{DB71992F-3335-4453-B43C-32539F12EC1D}" destId="{ED89F29D-1FE3-4FBA-A26C-79556ACC9C8A}" srcOrd="0" destOrd="0" presId="urn:microsoft.com/office/officeart/2005/8/layout/vList3"/>
    <dgm:cxn modelId="{B12D28EB-CCAF-451D-9CA1-5345F03C7E4C}" type="presOf" srcId="{F8862467-2844-452C-82D8-B27FB9732146}" destId="{B7B88456-1BD7-4BA0-A11E-3E9E2AFCA047}" srcOrd="0" destOrd="0" presId="urn:microsoft.com/office/officeart/2005/8/layout/vList3"/>
    <dgm:cxn modelId="{B57FB6E2-7E32-4154-AE08-715DE328DADE}" type="presOf" srcId="{983001CA-E0EB-4FCA-80B5-CDBC338544B1}" destId="{2536B79E-FA35-44C1-9721-8879C02F036B}" srcOrd="0" destOrd="0" presId="urn:microsoft.com/office/officeart/2005/8/layout/vList3"/>
    <dgm:cxn modelId="{C24F9D02-83F5-4818-83A3-CAA57135D5E0}" type="presParOf" srcId="{2536B79E-FA35-44C1-9721-8879C02F036B}" destId="{D5D4DF43-9372-42C5-A9F2-50033060B81B}" srcOrd="0" destOrd="0" presId="urn:microsoft.com/office/officeart/2005/8/layout/vList3"/>
    <dgm:cxn modelId="{155B83B0-A218-4165-B465-3C6B97AA54D3}" type="presParOf" srcId="{D5D4DF43-9372-42C5-A9F2-50033060B81B}" destId="{6F708158-4FA4-4021-942C-8C887595AC06}" srcOrd="0" destOrd="0" presId="urn:microsoft.com/office/officeart/2005/8/layout/vList3"/>
    <dgm:cxn modelId="{DCF70D7F-DDD7-45C1-AFCA-70A1B225CD7B}" type="presParOf" srcId="{D5D4DF43-9372-42C5-A9F2-50033060B81B}" destId="{B7B88456-1BD7-4BA0-A11E-3E9E2AFCA047}" srcOrd="1" destOrd="0" presId="urn:microsoft.com/office/officeart/2005/8/layout/vList3"/>
    <dgm:cxn modelId="{DBF6BADD-47E7-458B-A706-CE1CC9149207}" type="presParOf" srcId="{2536B79E-FA35-44C1-9721-8879C02F036B}" destId="{4EE02C67-8D28-4760-A26E-228186FFF1F3}" srcOrd="1" destOrd="0" presId="urn:microsoft.com/office/officeart/2005/8/layout/vList3"/>
    <dgm:cxn modelId="{3D4CC519-A46B-4215-8CD7-9A1BDD2FDB3D}" type="presParOf" srcId="{2536B79E-FA35-44C1-9721-8879C02F036B}" destId="{92FC214F-5412-47E6-ACE4-6B8E9A44A554}" srcOrd="2" destOrd="0" presId="urn:microsoft.com/office/officeart/2005/8/layout/vList3"/>
    <dgm:cxn modelId="{63804991-0ACC-4208-B902-91ACA6B645C8}" type="presParOf" srcId="{92FC214F-5412-47E6-ACE4-6B8E9A44A554}" destId="{CAA9D172-DCA5-4C51-94C9-73C80A61A9EB}" srcOrd="0" destOrd="0" presId="urn:microsoft.com/office/officeart/2005/8/layout/vList3"/>
    <dgm:cxn modelId="{F4C4DFEA-9B70-49C9-A0F6-A3D03B01A74C}" type="presParOf" srcId="{92FC214F-5412-47E6-ACE4-6B8E9A44A554}" destId="{ED89F29D-1FE3-4FBA-A26C-79556ACC9C8A}" srcOrd="1" destOrd="0" presId="urn:microsoft.com/office/officeart/2005/8/layout/vList3"/>
    <dgm:cxn modelId="{B073048E-82F9-4829-974F-BCF383F8F437}" type="presParOf" srcId="{2536B79E-FA35-44C1-9721-8879C02F036B}" destId="{05F7F7DC-C003-4DBE-A804-32A9C54741B2}" srcOrd="3" destOrd="0" presId="urn:microsoft.com/office/officeart/2005/8/layout/vList3"/>
    <dgm:cxn modelId="{994F144C-5112-4860-998F-7068F1180D3A}" type="presParOf" srcId="{2536B79E-FA35-44C1-9721-8879C02F036B}" destId="{F77CCDCA-AA1E-4CBC-BB1A-0334B337D23B}" srcOrd="4" destOrd="0" presId="urn:microsoft.com/office/officeart/2005/8/layout/vList3"/>
    <dgm:cxn modelId="{BA89BE77-2820-488F-B44D-33377380B98E}" type="presParOf" srcId="{F77CCDCA-AA1E-4CBC-BB1A-0334B337D23B}" destId="{01109B6B-1326-4922-8B44-4535141CFBBB}" srcOrd="0" destOrd="0" presId="urn:microsoft.com/office/officeart/2005/8/layout/vList3"/>
    <dgm:cxn modelId="{C45BA536-4A9A-4A6F-8FD4-936CC7A7E419}" type="presParOf" srcId="{F77CCDCA-AA1E-4CBC-BB1A-0334B337D23B}" destId="{2C75112F-BE2B-4D64-96CC-3085085AC879}" srcOrd="1" destOrd="0" presId="urn:microsoft.com/office/officeart/2005/8/layout/vList3"/>
    <dgm:cxn modelId="{974FEFAD-3AF8-4762-BEFB-2D476164F3FB}" type="presParOf" srcId="{2536B79E-FA35-44C1-9721-8879C02F036B}" destId="{73209509-ED9B-434A-9E0D-97698FB6A991}" srcOrd="5" destOrd="0" presId="urn:microsoft.com/office/officeart/2005/8/layout/vList3"/>
    <dgm:cxn modelId="{9B30A823-B624-407C-9B91-E641CC3BF0D4}" type="presParOf" srcId="{2536B79E-FA35-44C1-9721-8879C02F036B}" destId="{F081E7F1-C6AE-4541-B5FE-B4F5DB21AEF9}" srcOrd="6" destOrd="0" presId="urn:microsoft.com/office/officeart/2005/8/layout/vList3"/>
    <dgm:cxn modelId="{E9495435-D37A-4EF1-A35A-D3A5CB2CC773}" type="presParOf" srcId="{F081E7F1-C6AE-4541-B5FE-B4F5DB21AEF9}" destId="{8AB55F22-F28D-4BEE-8BAE-9B75AD481D99}" srcOrd="0" destOrd="0" presId="urn:microsoft.com/office/officeart/2005/8/layout/vList3"/>
    <dgm:cxn modelId="{E9B3F820-9410-432C-AD8F-66532B7FF8F6}" type="presParOf" srcId="{F081E7F1-C6AE-4541-B5FE-B4F5DB21AEF9}" destId="{595F9AAB-AE97-4050-BACB-DBC70D38D486}" srcOrd="1" destOrd="0" presId="urn:microsoft.com/office/officeart/2005/8/layout/vList3"/>
    <dgm:cxn modelId="{F65C404C-73F8-4F69-AA72-13A475A1AE3F}" type="presParOf" srcId="{2536B79E-FA35-44C1-9721-8879C02F036B}" destId="{ED75F4F8-B8B4-4E05-9F97-2B9EE0F99DD5}" srcOrd="7" destOrd="0" presId="urn:microsoft.com/office/officeart/2005/8/layout/vList3"/>
    <dgm:cxn modelId="{41A2141A-A358-4B3B-9084-6A99760A3983}" type="presParOf" srcId="{2536B79E-FA35-44C1-9721-8879C02F036B}" destId="{7BA74D43-F893-4ACF-969F-A7231073057B}" srcOrd="8" destOrd="0" presId="urn:microsoft.com/office/officeart/2005/8/layout/vList3"/>
    <dgm:cxn modelId="{6F0AD7F5-1167-4874-BD1C-D0AEB0C5AAF4}" type="presParOf" srcId="{7BA74D43-F893-4ACF-969F-A7231073057B}" destId="{7AB52782-072C-4C63-8063-EB9404738681}" srcOrd="0" destOrd="0" presId="urn:microsoft.com/office/officeart/2005/8/layout/vList3"/>
    <dgm:cxn modelId="{06775B85-9B95-45B8-9494-250172E6CBB5}" type="presParOf" srcId="{7BA74D43-F893-4ACF-969F-A7231073057B}" destId="{A481BB9B-C07A-40B7-A538-AB208E60B14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B88456-1BD7-4BA0-A11E-3E9E2AFCA047}">
      <dsp:nvSpPr>
        <dsp:cNvPr id="0" name=""/>
        <dsp:cNvSpPr/>
      </dsp:nvSpPr>
      <dsp:spPr>
        <a:xfrm rot="10800000">
          <a:off x="1326825" y="181"/>
          <a:ext cx="4625182" cy="6473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60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购买一台（虚拟）主机</a:t>
          </a:r>
          <a:endParaRPr lang="zh-CN" altLang="en-US" sz="2800" kern="1200" dirty="0"/>
        </a:p>
      </dsp:txBody>
      <dsp:txXfrm rot="10800000">
        <a:off x="1488660" y="181"/>
        <a:ext cx="4463347" cy="647342"/>
      </dsp:txXfrm>
    </dsp:sp>
    <dsp:sp modelId="{6F708158-4FA4-4021-942C-8C887595AC06}">
      <dsp:nvSpPr>
        <dsp:cNvPr id="0" name=""/>
        <dsp:cNvSpPr/>
      </dsp:nvSpPr>
      <dsp:spPr>
        <a:xfrm>
          <a:off x="1003153" y="181"/>
          <a:ext cx="647342" cy="64734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9F29D-1FE3-4FBA-A26C-79556ACC9C8A}">
      <dsp:nvSpPr>
        <dsp:cNvPr id="0" name=""/>
        <dsp:cNvSpPr/>
      </dsp:nvSpPr>
      <dsp:spPr>
        <a:xfrm rot="10800000">
          <a:off x="1326825" y="840761"/>
          <a:ext cx="4625182" cy="6473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60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申请一个域名</a:t>
          </a:r>
          <a:endParaRPr lang="zh-CN" altLang="en-US" sz="2800" kern="1200"/>
        </a:p>
      </dsp:txBody>
      <dsp:txXfrm rot="10800000">
        <a:off x="1488660" y="840761"/>
        <a:ext cx="4463347" cy="647342"/>
      </dsp:txXfrm>
    </dsp:sp>
    <dsp:sp modelId="{CAA9D172-DCA5-4C51-94C9-73C80A61A9EB}">
      <dsp:nvSpPr>
        <dsp:cNvPr id="0" name=""/>
        <dsp:cNvSpPr/>
      </dsp:nvSpPr>
      <dsp:spPr>
        <a:xfrm>
          <a:off x="1003153" y="840761"/>
          <a:ext cx="647342" cy="647342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5112F-BE2B-4D64-96CC-3085085AC879}">
      <dsp:nvSpPr>
        <dsp:cNvPr id="0" name=""/>
        <dsp:cNvSpPr/>
      </dsp:nvSpPr>
      <dsp:spPr>
        <a:xfrm rot="10800000">
          <a:off x="1326825" y="1681341"/>
          <a:ext cx="4625182" cy="6473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60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建立一个网站</a:t>
          </a:r>
          <a:endParaRPr lang="zh-CN" altLang="en-US" sz="2800" kern="1200"/>
        </a:p>
      </dsp:txBody>
      <dsp:txXfrm rot="10800000">
        <a:off x="1488660" y="1681341"/>
        <a:ext cx="4463347" cy="647342"/>
      </dsp:txXfrm>
    </dsp:sp>
    <dsp:sp modelId="{01109B6B-1326-4922-8B44-4535141CFBBB}">
      <dsp:nvSpPr>
        <dsp:cNvPr id="0" name=""/>
        <dsp:cNvSpPr/>
      </dsp:nvSpPr>
      <dsp:spPr>
        <a:xfrm>
          <a:off x="1003153" y="1681341"/>
          <a:ext cx="647342" cy="64734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5F9AAB-AE97-4050-BACB-DBC70D38D486}">
      <dsp:nvSpPr>
        <dsp:cNvPr id="0" name=""/>
        <dsp:cNvSpPr/>
      </dsp:nvSpPr>
      <dsp:spPr>
        <a:xfrm rot="10800000">
          <a:off x="1326825" y="2521920"/>
          <a:ext cx="4625182" cy="6473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60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搭建一套邮箱（系统）</a:t>
          </a:r>
          <a:endParaRPr lang="zh-CN" altLang="en-US" sz="2800" kern="1200"/>
        </a:p>
      </dsp:txBody>
      <dsp:txXfrm rot="10800000">
        <a:off x="1488660" y="2521920"/>
        <a:ext cx="4463347" cy="647342"/>
      </dsp:txXfrm>
    </dsp:sp>
    <dsp:sp modelId="{8AB55F22-F28D-4BEE-8BAE-9B75AD481D99}">
      <dsp:nvSpPr>
        <dsp:cNvPr id="0" name=""/>
        <dsp:cNvSpPr/>
      </dsp:nvSpPr>
      <dsp:spPr>
        <a:xfrm>
          <a:off x="1003153" y="2521920"/>
          <a:ext cx="647342" cy="647342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1BB9B-C07A-40B7-A538-AB208E60B140}">
      <dsp:nvSpPr>
        <dsp:cNvPr id="0" name=""/>
        <dsp:cNvSpPr/>
      </dsp:nvSpPr>
      <dsp:spPr>
        <a:xfrm rot="10800000">
          <a:off x="1326825" y="3362500"/>
          <a:ext cx="4625182" cy="647342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460" tIns="106680" rIns="199136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发送一封邮件</a:t>
          </a:r>
          <a:r>
            <a:rPr lang="en-US" sz="2800" kern="1200" smtClean="0"/>
            <a:t>(</a:t>
          </a:r>
          <a:r>
            <a:rPr lang="zh-CN" sz="2800" kern="1200" smtClean="0"/>
            <a:t>给老师）</a:t>
          </a:r>
          <a:endParaRPr lang="zh-CN" sz="2800" kern="1200"/>
        </a:p>
      </dsp:txBody>
      <dsp:txXfrm rot="10800000">
        <a:off x="1488660" y="3362500"/>
        <a:ext cx="4463347" cy="647342"/>
      </dsp:txXfrm>
    </dsp:sp>
    <dsp:sp modelId="{7AB52782-072C-4C63-8063-EB9404738681}">
      <dsp:nvSpPr>
        <dsp:cNvPr id="0" name=""/>
        <dsp:cNvSpPr/>
      </dsp:nvSpPr>
      <dsp:spPr>
        <a:xfrm>
          <a:off x="1003153" y="3362500"/>
          <a:ext cx="647342" cy="64734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22649-D3E1-4C79-A5B4-47AB8A4644AF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392B43-BC91-4D58-8B0E-9730474BC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7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3" name="Rectangle 7">
            <a:extLst>
              <a:ext uri="{FF2B5EF4-FFF2-40B4-BE49-F238E27FC236}">
                <a16:creationId xmlns:a16="http://schemas.microsoft.com/office/drawing/2014/main" xmlns="" id="{8F5A724A-4D45-314C-BB45-ABB742377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A3BE462-F570-F04F-9DB9-EDCB9092971E}" type="slidenum">
              <a:rPr lang="en-US" altLang="zh-CN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 sz="1300">
              <a:latin typeface="Arial" panose="020B0604020202020204" pitchFamily="34" charset="0"/>
            </a:endParaRPr>
          </a:p>
        </p:txBody>
      </p:sp>
      <p:sp>
        <p:nvSpPr>
          <p:cNvPr id="320514" name="Rectangle 2">
            <a:extLst>
              <a:ext uri="{FF2B5EF4-FFF2-40B4-BE49-F238E27FC236}">
                <a16:creationId xmlns:a16="http://schemas.microsoft.com/office/drawing/2014/main" xmlns="" id="{5C51A6A7-D517-2F49-9E03-2EDFF965B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0515" name="Rectangle 3">
            <a:extLst>
              <a:ext uri="{FF2B5EF4-FFF2-40B4-BE49-F238E27FC236}">
                <a16:creationId xmlns:a16="http://schemas.microsoft.com/office/drawing/2014/main" xmlns="" id="{7BF01CF9-8EEF-ED4D-835A-318B5CA29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97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6479725" y="3800546"/>
            <a:ext cx="38779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3200" b="1" dirty="0">
                <a:solidFill>
                  <a:srgbClr val="575757"/>
                </a:solidFill>
              </a:rPr>
              <a:t>《</a:t>
            </a:r>
            <a:r>
              <a:rPr lang="zh-CN" altLang="en-US" sz="3200" b="1" dirty="0">
                <a:solidFill>
                  <a:srgbClr val="575757"/>
                </a:solidFill>
              </a:rPr>
              <a:t>计算机网络系统</a:t>
            </a:r>
            <a:r>
              <a:rPr lang="en-US" altLang="zh-CN" sz="3200" b="1" dirty="0">
                <a:solidFill>
                  <a:srgbClr val="575757"/>
                </a:solidFill>
              </a:rPr>
              <a:t>》</a:t>
            </a:r>
            <a:endParaRPr lang="zh-CN" altLang="en-US" sz="3200" b="1" dirty="0">
              <a:solidFill>
                <a:srgbClr val="575757"/>
              </a:solidFill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6701246" y="4400168"/>
            <a:ext cx="3401213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900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6" grpId="0"/>
      <p:bldP spid="12" grpId="0" animBg="1"/>
      <p:bldP spid="11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 userDrawn="1"/>
        </p:nvSpPr>
        <p:spPr>
          <a:xfrm rot="5400000">
            <a:off x="9944567" y="-470491"/>
            <a:ext cx="589616" cy="3905250"/>
          </a:xfrm>
          <a:custGeom>
            <a:avLst/>
            <a:gdLst>
              <a:gd name="connsiteX0" fmla="*/ 0 w 589616"/>
              <a:gd name="connsiteY0" fmla="*/ 4329742 h 4624550"/>
              <a:gd name="connsiteX1" fmla="*/ 0 w 589616"/>
              <a:gd name="connsiteY1" fmla="*/ 0 h 4624550"/>
              <a:gd name="connsiteX2" fmla="*/ 589616 w 589616"/>
              <a:gd name="connsiteY2" fmla="*/ 0 h 4624550"/>
              <a:gd name="connsiteX3" fmla="*/ 589616 w 589616"/>
              <a:gd name="connsiteY3" fmla="*/ 4329742 h 4624550"/>
              <a:gd name="connsiteX4" fmla="*/ 294808 w 589616"/>
              <a:gd name="connsiteY4" fmla="*/ 4624550 h 4624550"/>
              <a:gd name="connsiteX5" fmla="*/ 0 w 589616"/>
              <a:gd name="connsiteY5" fmla="*/ 4329742 h 462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9616" h="4624550">
                <a:moveTo>
                  <a:pt x="0" y="4329742"/>
                </a:moveTo>
                <a:lnTo>
                  <a:pt x="0" y="0"/>
                </a:lnTo>
                <a:lnTo>
                  <a:pt x="589616" y="0"/>
                </a:lnTo>
                <a:lnTo>
                  <a:pt x="589616" y="4329742"/>
                </a:lnTo>
                <a:cubicBezTo>
                  <a:pt x="589616" y="4492560"/>
                  <a:pt x="457626" y="4624550"/>
                  <a:pt x="294808" y="4624550"/>
                </a:cubicBezTo>
                <a:cubicBezTo>
                  <a:pt x="131990" y="4624550"/>
                  <a:pt x="0" y="4492560"/>
                  <a:pt x="0" y="4329742"/>
                </a:cubicBezTo>
                <a:close/>
              </a:path>
            </a:pathLst>
          </a:cu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 userDrawn="1"/>
        </p:nvSpPr>
        <p:spPr>
          <a:xfrm rot="5400000">
            <a:off x="1482702" y="-398344"/>
            <a:ext cx="795552" cy="3760956"/>
          </a:xfrm>
          <a:custGeom>
            <a:avLst/>
            <a:gdLst>
              <a:gd name="connsiteX0" fmla="*/ 0 w 795552"/>
              <a:gd name="connsiteY0" fmla="*/ 3760956 h 3760956"/>
              <a:gd name="connsiteX1" fmla="*/ 0 w 795552"/>
              <a:gd name="connsiteY1" fmla="*/ 397776 h 3760956"/>
              <a:gd name="connsiteX2" fmla="*/ 397776 w 795552"/>
              <a:gd name="connsiteY2" fmla="*/ 0 h 3760956"/>
              <a:gd name="connsiteX3" fmla="*/ 795552 w 795552"/>
              <a:gd name="connsiteY3" fmla="*/ 397776 h 3760956"/>
              <a:gd name="connsiteX4" fmla="*/ 795552 w 795552"/>
              <a:gd name="connsiteY4" fmla="*/ 3760956 h 3760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5552" h="3760956">
                <a:moveTo>
                  <a:pt x="0" y="3760956"/>
                </a:moveTo>
                <a:lnTo>
                  <a:pt x="0" y="397776"/>
                </a:lnTo>
                <a:cubicBezTo>
                  <a:pt x="0" y="178090"/>
                  <a:pt x="178090" y="0"/>
                  <a:pt x="397776" y="0"/>
                </a:cubicBezTo>
                <a:cubicBezTo>
                  <a:pt x="617462" y="0"/>
                  <a:pt x="795552" y="178090"/>
                  <a:pt x="795552" y="397776"/>
                </a:cubicBezTo>
                <a:lnTo>
                  <a:pt x="795552" y="3760956"/>
                </a:lnTo>
                <a:close/>
              </a:path>
            </a:pathLst>
          </a:cu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3832287" y="1020469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</a:rPr>
              <a:t>目录</a:t>
            </a: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5361818" y="1097414"/>
            <a:ext cx="20281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575757"/>
                </a:solidFill>
              </a:rPr>
              <a:t>CONTENT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19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3" grpId="0" animBg="1"/>
      <p:bldP spid="16" grpId="0"/>
      <p:bldP spid="1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 userDrawn="1"/>
        </p:nvSpPr>
        <p:spPr>
          <a:xfrm rot="3451016">
            <a:off x="9900969" y="-608721"/>
            <a:ext cx="770864" cy="527697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 userDrawn="1"/>
        </p:nvSpPr>
        <p:spPr>
          <a:xfrm rot="3451016">
            <a:off x="10541378" y="-820257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01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 4">
            <a:extLst>
              <a:ext uri="{FF2B5EF4-FFF2-40B4-BE49-F238E27FC236}">
                <a16:creationId xmlns:a16="http://schemas.microsoft.com/office/drawing/2014/main" xmlns="" id="{C414AD3A-5E27-440D-AFF8-C2267F937EB7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04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 rot="3249195">
            <a:off x="10070942" y="3140413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 userDrawn="1"/>
        </p:nvSpPr>
        <p:spPr>
          <a:xfrm rot="3249195">
            <a:off x="9048551" y="4065046"/>
            <a:ext cx="578925" cy="3556031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5234094" y="4400168"/>
            <a:ext cx="4959859" cy="0"/>
          </a:xfrm>
          <a:prstGeom prst="line">
            <a:avLst/>
          </a:prstGeom>
          <a:ln w="25400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 userDrawn="1"/>
        </p:nvSpPr>
        <p:spPr>
          <a:xfrm rot="3368301">
            <a:off x="6295868" y="-519379"/>
            <a:ext cx="589616" cy="4927506"/>
          </a:xfrm>
          <a:prstGeom prst="roundRect">
            <a:avLst>
              <a:gd name="adj" fmla="val 50000"/>
            </a:avLst>
          </a:prstGeom>
          <a:solidFill>
            <a:srgbClr val="686E7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 userDrawn="1"/>
        </p:nvSpPr>
        <p:spPr>
          <a:xfrm rot="3437467">
            <a:off x="5333871" y="-305445"/>
            <a:ext cx="589616" cy="4927506"/>
          </a:xfrm>
          <a:prstGeom prst="roundRect">
            <a:avLst>
              <a:gd name="adj" fmla="val 50000"/>
            </a:avLst>
          </a:prstGeom>
          <a:solidFill>
            <a:schemeClr val="accent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772103" y="3630727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575757"/>
                </a:solidFill>
              </a:rPr>
              <a:t>感谢大家</a:t>
            </a:r>
            <a:r>
              <a:rPr lang="zh-CN" altLang="en-US" sz="4400" b="1">
                <a:solidFill>
                  <a:srgbClr val="575757"/>
                </a:solidFill>
              </a:rPr>
              <a:t>的观看！</a:t>
            </a:r>
            <a:endParaRPr lang="zh-CN" altLang="en-US" sz="4400" b="1" dirty="0">
              <a:solidFill>
                <a:srgbClr val="5757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72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800600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800600"/>
          </a:xfrm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B12030-791F-8A42-87C0-BDBA6E534A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112000" y="6362700"/>
            <a:ext cx="416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Copyright © 2008 W. W. Norton &amp; Company.</a:t>
            </a:r>
          </a:p>
          <a:p>
            <a:pPr>
              <a:defRPr/>
            </a:pPr>
            <a:r>
              <a:rPr lang="en-US" altLang="zh-CN"/>
              <a:t>All rights reserved.</a:t>
            </a:r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1333317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4">
            <a:extLst>
              <a:ext uri="{FF2B5EF4-FFF2-40B4-BE49-F238E27FC236}">
                <a16:creationId xmlns:a16="http://schemas.microsoft.com/office/drawing/2014/main" xmlns="" id="{3A8B1BB4-8211-AC41-820C-C30993BCCFE4}"/>
              </a:ext>
            </a:extLst>
          </p:cNvPr>
          <p:cNvSpPr/>
          <p:nvPr userDrawn="1"/>
        </p:nvSpPr>
        <p:spPr>
          <a:xfrm>
            <a:off x="0" y="267494"/>
            <a:ext cx="539552" cy="205898"/>
          </a:xfrm>
          <a:custGeom>
            <a:avLst/>
            <a:gdLst>
              <a:gd name="connsiteX0" fmla="*/ 0 w 539552"/>
              <a:gd name="connsiteY0" fmla="*/ 0 h 205898"/>
              <a:gd name="connsiteX1" fmla="*/ 436603 w 539552"/>
              <a:gd name="connsiteY1" fmla="*/ 0 h 205898"/>
              <a:gd name="connsiteX2" fmla="*/ 539552 w 539552"/>
              <a:gd name="connsiteY2" fmla="*/ 102949 h 205898"/>
              <a:gd name="connsiteX3" fmla="*/ 436603 w 539552"/>
              <a:gd name="connsiteY3" fmla="*/ 205898 h 205898"/>
              <a:gd name="connsiteX4" fmla="*/ 0 w 539552"/>
              <a:gd name="connsiteY4" fmla="*/ 205898 h 205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9552" h="205898">
                <a:moveTo>
                  <a:pt x="0" y="0"/>
                </a:moveTo>
                <a:lnTo>
                  <a:pt x="436603" y="0"/>
                </a:lnTo>
                <a:cubicBezTo>
                  <a:pt x="493460" y="0"/>
                  <a:pt x="539552" y="46092"/>
                  <a:pt x="539552" y="102949"/>
                </a:cubicBezTo>
                <a:cubicBezTo>
                  <a:pt x="539552" y="159806"/>
                  <a:pt x="493460" y="205898"/>
                  <a:pt x="436603" y="205898"/>
                </a:cubicBezTo>
                <a:lnTo>
                  <a:pt x="0" y="205898"/>
                </a:lnTo>
                <a:close/>
              </a:path>
            </a:pathLst>
          </a:custGeom>
          <a:solidFill>
            <a:srgbClr val="57575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5">
            <a:extLst>
              <a:ext uri="{FF2B5EF4-FFF2-40B4-BE49-F238E27FC236}">
                <a16:creationId xmlns:a16="http://schemas.microsoft.com/office/drawing/2014/main" xmlns="" id="{0D140C06-68F6-AC4B-BC77-AB2D85D9297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6616" y="66900"/>
            <a:ext cx="1784754" cy="40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52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90926" y="2030094"/>
            <a:ext cx="2790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第</a:t>
            </a:r>
            <a:r>
              <a:rPr lang="en-US" altLang="zh-CN" sz="54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2</a:t>
            </a:r>
            <a:r>
              <a:rPr lang="zh-CN" altLang="en-US" sz="5400" b="1" dirty="0">
                <a:solidFill>
                  <a:srgbClr val="575757"/>
                </a:solidFill>
                <a:latin typeface="Algerian" panose="04020705040A02060702" pitchFamily="82" charset="0"/>
                <a:cs typeface="+mn-ea"/>
                <a:sym typeface="+mn-lt"/>
              </a:rPr>
              <a:t>章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84430" y="2024737"/>
            <a:ext cx="5032147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 smtClean="0">
                <a:solidFill>
                  <a:srgbClr val="575757"/>
                </a:solidFill>
                <a:latin typeface="+mj-ea"/>
                <a:ea typeface="+mj-ea"/>
                <a:cs typeface="+mn-ea"/>
                <a:sym typeface="+mn-lt"/>
              </a:rPr>
              <a:t>应用层课外实践</a:t>
            </a:r>
            <a:endParaRPr lang="en-US" altLang="zh-CN" sz="5400" b="1" dirty="0" smtClean="0">
              <a:solidFill>
                <a:srgbClr val="575757"/>
              </a:solidFill>
              <a:latin typeface="+mj-ea"/>
              <a:ea typeface="+mj-ea"/>
              <a:cs typeface="+mn-ea"/>
              <a:sym typeface="+mn-lt"/>
            </a:endParaRPr>
          </a:p>
          <a:p>
            <a:r>
              <a:rPr lang="en-US" altLang="zh-CN" sz="4000" b="1" dirty="0" smtClean="0">
                <a:solidFill>
                  <a:srgbClr val="575757"/>
                </a:solidFill>
                <a:latin typeface="+mj-ea"/>
                <a:ea typeface="+mj-ea"/>
                <a:cs typeface="+mn-ea"/>
                <a:sym typeface="+mn-lt"/>
              </a:rPr>
              <a:t>——</a:t>
            </a:r>
            <a:r>
              <a:rPr lang="zh-CN" altLang="en-US" sz="4000" b="1" dirty="0" smtClean="0">
                <a:solidFill>
                  <a:srgbClr val="575757"/>
                </a:solidFill>
                <a:latin typeface="+mj-ea"/>
                <a:ea typeface="+mj-ea"/>
                <a:cs typeface="+mn-ea"/>
                <a:sym typeface="+mn-lt"/>
              </a:rPr>
              <a:t>“五个一”工程</a:t>
            </a:r>
            <a:endParaRPr lang="zh-CN" altLang="en-US" sz="5400" b="1" dirty="0">
              <a:solidFill>
                <a:srgbClr val="575757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3251198" y="1262744"/>
            <a:ext cx="8940801" cy="5607594"/>
          </a:xfrm>
          <a:custGeom>
            <a:avLst/>
            <a:gdLst>
              <a:gd name="connsiteX0" fmla="*/ 0 w 5529943"/>
              <a:gd name="connsiteY0" fmla="*/ 5595257 h 5595257"/>
              <a:gd name="connsiteX1" fmla="*/ 5529943 w 5529943"/>
              <a:gd name="connsiteY1" fmla="*/ 0 h 5595257"/>
              <a:gd name="connsiteX2" fmla="*/ 5529943 w 5529943"/>
              <a:gd name="connsiteY2" fmla="*/ 5595257 h 5595257"/>
              <a:gd name="connsiteX3" fmla="*/ 0 w 5529943"/>
              <a:gd name="connsiteY3" fmla="*/ 5595257 h 5595257"/>
              <a:gd name="connsiteX0" fmla="*/ 0 w 8940801"/>
              <a:gd name="connsiteY0" fmla="*/ 5653314 h 5653314"/>
              <a:gd name="connsiteX1" fmla="*/ 8940801 w 8940801"/>
              <a:gd name="connsiteY1" fmla="*/ 0 h 5653314"/>
              <a:gd name="connsiteX2" fmla="*/ 8940801 w 8940801"/>
              <a:gd name="connsiteY2" fmla="*/ 5595257 h 5653314"/>
              <a:gd name="connsiteX3" fmla="*/ 0 w 8940801"/>
              <a:gd name="connsiteY3" fmla="*/ 5653314 h 5653314"/>
              <a:gd name="connsiteX0" fmla="*/ 0 w 8940801"/>
              <a:gd name="connsiteY0" fmla="*/ 5607594 h 5607594"/>
              <a:gd name="connsiteX1" fmla="*/ 8940801 w 8940801"/>
              <a:gd name="connsiteY1" fmla="*/ 0 h 5607594"/>
              <a:gd name="connsiteX2" fmla="*/ 8940801 w 8940801"/>
              <a:gd name="connsiteY2" fmla="*/ 5595257 h 5607594"/>
              <a:gd name="connsiteX3" fmla="*/ 0 w 8940801"/>
              <a:gd name="connsiteY3" fmla="*/ 5607594 h 5607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40801" h="5607594">
                <a:moveTo>
                  <a:pt x="0" y="5607594"/>
                </a:moveTo>
                <a:lnTo>
                  <a:pt x="8940801" y="0"/>
                </a:lnTo>
                <a:lnTo>
                  <a:pt x="8940801" y="5595257"/>
                </a:lnTo>
                <a:lnTo>
                  <a:pt x="0" y="5607594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9CAB24CB-7198-C047-9744-5B9797249432}"/>
              </a:ext>
            </a:extLst>
          </p:cNvPr>
          <p:cNvSpPr txBox="1"/>
          <p:nvPr/>
        </p:nvSpPr>
        <p:spPr>
          <a:xfrm>
            <a:off x="840776" y="4887370"/>
            <a:ext cx="43540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©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电子科技大学信息与软件工程学院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计算机网络课程组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2021</a:t>
            </a:r>
            <a:endParaRPr lang="zh-CN" altLang="en-US" sz="2000" b="1" dirty="0">
              <a:solidFill>
                <a:srgbClr val="57575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7123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696522792"/>
              </p:ext>
            </p:extLst>
          </p:nvPr>
        </p:nvGraphicFramePr>
        <p:xfrm>
          <a:off x="-483476" y="1826741"/>
          <a:ext cx="6955162" cy="401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8EA1B800-7D38-9D4A-8DAF-EFB84F4BF337}"/>
              </a:ext>
            </a:extLst>
          </p:cNvPr>
          <p:cNvSpPr txBox="1">
            <a:spLocks/>
          </p:cNvSpPr>
          <p:nvPr/>
        </p:nvSpPr>
        <p:spPr>
          <a:xfrm>
            <a:off x="611559" y="175643"/>
            <a:ext cx="4304825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40818" y="650590"/>
            <a:ext cx="369778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400" b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越过书本  走向</a:t>
            </a:r>
            <a:r>
              <a:rPr lang="zh-CN" altLang="en-US" sz="2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实践</a:t>
            </a:r>
          </a:p>
        </p:txBody>
      </p:sp>
      <p:sp>
        <p:nvSpPr>
          <p:cNvPr id="4" name="矩形 3"/>
          <p:cNvSpPr/>
          <p:nvPr/>
        </p:nvSpPr>
        <p:spPr>
          <a:xfrm>
            <a:off x="507961" y="419758"/>
            <a:ext cx="50321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“五个一”工程</a:t>
            </a:r>
            <a:endParaRPr lang="zh-CN" altLang="en-US" sz="54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25416" y="5367455"/>
            <a:ext cx="627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展示你的成果：邮件发送你的网站首页链接</a:t>
            </a:r>
            <a:endParaRPr lang="zh-CN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5825416" y="1752616"/>
            <a:ext cx="6013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学生优惠云服务器（各大云服务提供商）</a:t>
            </a:r>
            <a:endParaRPr lang="en-US" altLang="zh-CN" sz="2400" dirty="0"/>
          </a:p>
        </p:txBody>
      </p:sp>
      <p:sp>
        <p:nvSpPr>
          <p:cNvPr id="16" name="矩形 15"/>
          <p:cNvSpPr/>
          <p:nvPr/>
        </p:nvSpPr>
        <p:spPr>
          <a:xfrm>
            <a:off x="5825416" y="263229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免费、低价的</a:t>
            </a:r>
            <a:r>
              <a:rPr lang="en-US" altLang="zh-CN" sz="2400" dirty="0"/>
              <a:t>DNS</a:t>
            </a:r>
            <a:r>
              <a:rPr lang="zh-CN" altLang="en-US" sz="2400" dirty="0"/>
              <a:t>提供商（</a:t>
            </a:r>
            <a:r>
              <a:rPr lang="en-US" altLang="zh-CN" sz="2400" dirty="0" err="1"/>
              <a:t>namesilo</a:t>
            </a:r>
            <a:r>
              <a:rPr lang="en-US" altLang="zh-CN" sz="2400" dirty="0"/>
              <a:t>, </a:t>
            </a:r>
            <a:r>
              <a:rPr lang="zh-CN" altLang="en-US" sz="2400" dirty="0"/>
              <a:t>阿里云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dnspod</a:t>
            </a:r>
            <a:r>
              <a:rPr lang="en-US" altLang="zh-CN" sz="2400" dirty="0"/>
              <a:t>, …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7" name="矩形 16"/>
          <p:cNvSpPr/>
          <p:nvPr/>
        </p:nvSpPr>
        <p:spPr>
          <a:xfrm>
            <a:off x="5825416" y="3589387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开源的</a:t>
            </a:r>
            <a:r>
              <a:rPr lang="en-US" altLang="zh-CN" sz="2400" dirty="0"/>
              <a:t>web</a:t>
            </a:r>
            <a:r>
              <a:rPr lang="zh-CN" altLang="en-US" sz="2400" dirty="0"/>
              <a:t>服务器软件（</a:t>
            </a:r>
            <a:r>
              <a:rPr lang="en-US" altLang="zh-CN" sz="2400" dirty="0"/>
              <a:t>Apache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sp>
        <p:nvSpPr>
          <p:cNvPr id="18" name="矩形 17"/>
          <p:cNvSpPr/>
          <p:nvPr/>
        </p:nvSpPr>
        <p:spPr>
          <a:xfrm>
            <a:off x="5826975" y="4489307"/>
            <a:ext cx="5581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2400" dirty="0"/>
              <a:t>免费的中小企业邮箱系统（腾讯免费企业邮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zoho</a:t>
            </a:r>
            <a:r>
              <a:rPr lang="en-US" altLang="zh-CN" sz="2400" dirty="0"/>
              <a:t>,…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1651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dhweqv0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计算机网络系统" id="{9F55DBF0-6092-41BA-BF86-BAD3B38786C0}" vid="{1B204A7E-167E-4F75-B904-EEA8F6D082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我的模板制作</Template>
  <TotalTime>2717</TotalTime>
  <Words>125</Words>
  <Application>Microsoft Office PowerPoint</Application>
  <PresentationFormat>宽屏</PresentationFormat>
  <Paragraphs>18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等线</vt:lpstr>
      <vt:lpstr>宋体</vt:lpstr>
      <vt:lpstr>Microsoft YaHei</vt:lpstr>
      <vt:lpstr>Microsoft YaHei</vt:lpstr>
      <vt:lpstr>Algerian</vt:lpstr>
      <vt:lpstr>Arial</vt:lpstr>
      <vt:lpstr>Wingdings</vt:lpstr>
      <vt:lpstr>Office 主题​​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形状加图片封面</dc:title>
  <dc:creator>舒锐</dc:creator>
  <cp:keywords>舒锐的PPT模板制作</cp:keywords>
  <cp:lastModifiedBy>lancome</cp:lastModifiedBy>
  <cp:revision>262</cp:revision>
  <dcterms:created xsi:type="dcterms:W3CDTF">2018-07-12T01:56:47Z</dcterms:created>
  <dcterms:modified xsi:type="dcterms:W3CDTF">2021-03-18T03:50:24Z</dcterms:modified>
</cp:coreProperties>
</file>