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9" r:id="rId3"/>
    <p:sldId id="276" r:id="rId4"/>
    <p:sldId id="288" r:id="rId5"/>
    <p:sldId id="282" r:id="rId6"/>
    <p:sldId id="289" r:id="rId7"/>
    <p:sldId id="290" r:id="rId8"/>
    <p:sldId id="300" r:id="rId9"/>
    <p:sldId id="287" r:id="rId10"/>
    <p:sldId id="292" r:id="rId11"/>
    <p:sldId id="293" r:id="rId12"/>
    <p:sldId id="286" r:id="rId13"/>
    <p:sldId id="294" r:id="rId14"/>
    <p:sldId id="285" r:id="rId15"/>
    <p:sldId id="284" r:id="rId16"/>
    <p:sldId id="296" r:id="rId17"/>
    <p:sldId id="283" r:id="rId18"/>
    <p:sldId id="297" r:id="rId19"/>
    <p:sldId id="298" r:id="rId20"/>
    <p:sldId id="280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D9"/>
    <a:srgbClr val="F7F7F7"/>
    <a:srgbClr val="797DE8"/>
    <a:srgbClr val="AD8BE1"/>
    <a:srgbClr val="E29FBE"/>
    <a:srgbClr val="FC9598"/>
    <a:srgbClr val="AFD7D9"/>
    <a:srgbClr val="D8C9C6"/>
    <a:srgbClr val="F8ADA8"/>
    <a:srgbClr val="FD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21402" y="5221357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</a:rPr>
              <a:t>파프리카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C00DA7-1E78-4CE5-A282-5BC0AB92F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79" y="2025241"/>
            <a:ext cx="2947637" cy="29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파트구성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83BA89-BCCC-4483-B9F6-9E168AF22D4B}"/>
              </a:ext>
            </a:extLst>
          </p:cNvPr>
          <p:cNvGrpSpPr/>
          <p:nvPr/>
        </p:nvGrpSpPr>
        <p:grpSpPr>
          <a:xfrm>
            <a:off x="4861123" y="1000301"/>
            <a:ext cx="2469754" cy="5204052"/>
            <a:chOff x="1504504" y="942734"/>
            <a:chExt cx="1879605" cy="396054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C9BE21-37D6-4270-AA0E-B86EE28F66F0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E9E3E9ED-8BB0-4CC0-B206-4F348C9D354A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Leader</a:t>
              </a: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1BBB58E8-157A-44F1-B3C3-A3DCD081936B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오세현</a:t>
              </a:r>
            </a:p>
          </p:txBody>
        </p:sp>
        <p:sp>
          <p:nvSpPr>
            <p:cNvPr id="15" name="모서리가 둥근 직사각형 31">
              <a:extLst>
                <a:ext uri="{FF2B5EF4-FFF2-40B4-BE49-F238E27FC236}">
                  <a16:creationId xmlns:a16="http://schemas.microsoft.com/office/drawing/2014/main" id="{26DB5E3C-6ED9-4A61-8856-83F6F79A6104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EF3E919-2FD0-495A-8990-99535CE2C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A21FBB2-BCA7-4CFF-A2E7-9304EE906F8D}"/>
              </a:ext>
            </a:extLst>
          </p:cNvPr>
          <p:cNvGrpSpPr/>
          <p:nvPr/>
        </p:nvGrpSpPr>
        <p:grpSpPr>
          <a:xfrm>
            <a:off x="8461398" y="1000301"/>
            <a:ext cx="2469754" cy="5204052"/>
            <a:chOff x="1504504" y="942734"/>
            <a:chExt cx="1879605" cy="3960541"/>
          </a:xfrm>
        </p:grpSpPr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EC28BF69-0862-4535-8A26-BE7018D7C7E5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210001BC-2078-4458-9C7C-64D2582A40E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Leader</a:t>
              </a: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AA14B832-FBB7-4500-A29B-0CC5C8F25785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노상문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모서리가 둥근 직사각형 31">
              <a:extLst>
                <a:ext uri="{FF2B5EF4-FFF2-40B4-BE49-F238E27FC236}">
                  <a16:creationId xmlns:a16="http://schemas.microsoft.com/office/drawing/2014/main" id="{8C4CFC28-5585-479E-8478-2AA2FAEFF7DA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61C5A17-9E99-453E-BBF9-9D6096C3B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8AAF477-F7D0-4DBD-BB08-B88048D97079}"/>
              </a:ext>
            </a:extLst>
          </p:cNvPr>
          <p:cNvGrpSpPr/>
          <p:nvPr/>
        </p:nvGrpSpPr>
        <p:grpSpPr>
          <a:xfrm>
            <a:off x="1377914" y="1000301"/>
            <a:ext cx="2469754" cy="5204052"/>
            <a:chOff x="1504504" y="942734"/>
            <a:chExt cx="1879605" cy="3960541"/>
          </a:xfrm>
        </p:grpSpPr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72F70DBC-FBF3-478D-B52F-059FC0346152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040DE3C7-1415-4504-A708-1A2BF8AAC76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총괄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4B35A85C-DCAF-4E89-AF6E-2E7F64BEED3F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유성열</a:t>
              </a:r>
            </a:p>
          </p:txBody>
        </p:sp>
        <p:sp>
          <p:nvSpPr>
            <p:cNvPr id="41" name="모서리가 둥근 직사각형 31">
              <a:extLst>
                <a:ext uri="{FF2B5EF4-FFF2-40B4-BE49-F238E27FC236}">
                  <a16:creationId xmlns:a16="http://schemas.microsoft.com/office/drawing/2014/main" id="{0E96D1F5-711D-4479-8473-626D2278CD8E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PM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423229-00C2-4FA1-B19D-C8E9FEC07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5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파트구성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83BA89-BCCC-4483-B9F6-9E168AF22D4B}"/>
              </a:ext>
            </a:extLst>
          </p:cNvPr>
          <p:cNvGrpSpPr/>
          <p:nvPr/>
        </p:nvGrpSpPr>
        <p:grpSpPr>
          <a:xfrm>
            <a:off x="3516208" y="971895"/>
            <a:ext cx="2469754" cy="5204052"/>
            <a:chOff x="1504504" y="942734"/>
            <a:chExt cx="1879605" cy="396054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C9BE21-37D6-4270-AA0E-B86EE28F66F0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E9E3E9ED-8BB0-4CC0-B206-4F348C9D354A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Crew</a:t>
              </a: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1BBB58E8-157A-44F1-B3C3-A3DCD081936B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최진규</a:t>
              </a:r>
            </a:p>
          </p:txBody>
        </p:sp>
        <p:sp>
          <p:nvSpPr>
            <p:cNvPr id="15" name="모서리가 둥근 직사각형 31">
              <a:extLst>
                <a:ext uri="{FF2B5EF4-FFF2-40B4-BE49-F238E27FC236}">
                  <a16:creationId xmlns:a16="http://schemas.microsoft.com/office/drawing/2014/main" id="{26DB5E3C-6ED9-4A61-8856-83F6F79A6104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EF3E919-2FD0-495A-8990-99535CE2C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A21FBB2-BCA7-4CFF-A2E7-9304EE906F8D}"/>
              </a:ext>
            </a:extLst>
          </p:cNvPr>
          <p:cNvGrpSpPr/>
          <p:nvPr/>
        </p:nvGrpSpPr>
        <p:grpSpPr>
          <a:xfrm>
            <a:off x="9239587" y="971895"/>
            <a:ext cx="2469754" cy="5204052"/>
            <a:chOff x="1504504" y="942734"/>
            <a:chExt cx="1879605" cy="3960541"/>
          </a:xfrm>
        </p:grpSpPr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EC28BF69-0862-4535-8A26-BE7018D7C7E5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210001BC-2078-4458-9C7C-64D2582A40E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Crew</a:t>
              </a: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AA14B832-FBB7-4500-A29B-0CC5C8F25785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박정호</a:t>
              </a:r>
            </a:p>
          </p:txBody>
        </p:sp>
        <p:sp>
          <p:nvSpPr>
            <p:cNvPr id="35" name="모서리가 둥근 직사각형 31">
              <a:extLst>
                <a:ext uri="{FF2B5EF4-FFF2-40B4-BE49-F238E27FC236}">
                  <a16:creationId xmlns:a16="http://schemas.microsoft.com/office/drawing/2014/main" id="{8C4CFC28-5585-479E-8478-2AA2FAEFF7DA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8AAF477-F7D0-4DBD-BB08-B88048D97079}"/>
              </a:ext>
            </a:extLst>
          </p:cNvPr>
          <p:cNvGrpSpPr/>
          <p:nvPr/>
        </p:nvGrpSpPr>
        <p:grpSpPr>
          <a:xfrm>
            <a:off x="632902" y="971895"/>
            <a:ext cx="2469754" cy="5204052"/>
            <a:chOff x="1504504" y="942734"/>
            <a:chExt cx="1879605" cy="3960541"/>
          </a:xfrm>
        </p:grpSpPr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72F70DBC-FBF3-478D-B52F-059FC0346152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040DE3C7-1415-4504-A708-1A2BF8AAC76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Crew</a:t>
              </a: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4B35A85C-DCAF-4E89-AF6E-2E7F64BEED3F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장해리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모서리가 둥근 직사각형 31">
              <a:extLst>
                <a:ext uri="{FF2B5EF4-FFF2-40B4-BE49-F238E27FC236}">
                  <a16:creationId xmlns:a16="http://schemas.microsoft.com/office/drawing/2014/main" id="{0E96D1F5-711D-4479-8473-626D2278CD8E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423229-00C2-4FA1-B19D-C8E9FEC07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4598219-D11E-4194-B4CA-89136C661192}"/>
              </a:ext>
            </a:extLst>
          </p:cNvPr>
          <p:cNvGrpSpPr/>
          <p:nvPr/>
        </p:nvGrpSpPr>
        <p:grpSpPr>
          <a:xfrm>
            <a:off x="6382955" y="971895"/>
            <a:ext cx="2469754" cy="5204052"/>
            <a:chOff x="1504504" y="942734"/>
            <a:chExt cx="1879605" cy="3960541"/>
          </a:xfrm>
        </p:grpSpPr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F886EF39-DB82-467E-8904-F96363722481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52DFB237-F955-45D3-91E3-CC822913AF02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Crew</a:t>
              </a: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A3936087-6677-4C42-8683-0A53370F23B0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강찬영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모서리가 둥근 직사각형 31">
              <a:extLst>
                <a:ext uri="{FF2B5EF4-FFF2-40B4-BE49-F238E27FC236}">
                  <a16:creationId xmlns:a16="http://schemas.microsoft.com/office/drawing/2014/main" id="{2B8B9971-652E-4A13-BBEE-F21ADE16FF34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0632773-69C0-4D7B-8ED8-667C1E8B8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pic>
        <p:nvPicPr>
          <p:cNvPr id="6" name="그림 5" descr="사람, 정장, 넥타이, 남자이(가) 표시된 사진&#10;&#10;자동 생성된 설명">
            <a:extLst>
              <a:ext uri="{FF2B5EF4-FFF2-40B4-BE49-F238E27FC236}">
                <a16:creationId xmlns:a16="http://schemas.microsoft.com/office/drawing/2014/main" id="{206146EB-90FB-40F6-9F25-0C12562E3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4" y="1490270"/>
            <a:ext cx="1532220" cy="20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769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5.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업무정의서 설명</a:t>
            </a:r>
          </a:p>
        </p:txBody>
      </p:sp>
    </p:spTree>
    <p:extLst>
      <p:ext uri="{BB962C8B-B14F-4D97-AF65-F5344CB8AC3E}">
        <p14:creationId xmlns:p14="http://schemas.microsoft.com/office/powerpoint/2010/main" val="68194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업무정의서 설명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FB0B9-5187-4B35-9333-A4A543CFE384}"/>
              </a:ext>
            </a:extLst>
          </p:cNvPr>
          <p:cNvSpPr/>
          <p:nvPr/>
        </p:nvSpPr>
        <p:spPr>
          <a:xfrm>
            <a:off x="687898" y="1182848"/>
            <a:ext cx="10816206" cy="521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업무정의서 사진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076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6.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94115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7.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트러블 슈팅</a:t>
            </a:r>
          </a:p>
        </p:txBody>
      </p:sp>
    </p:spTree>
    <p:extLst>
      <p:ext uri="{BB962C8B-B14F-4D97-AF65-F5344CB8AC3E}">
        <p14:creationId xmlns:p14="http://schemas.microsoft.com/office/powerpoint/2010/main" val="4109571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트러블 슈팅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FB0B9-5187-4B35-9333-A4A543CFE384}"/>
              </a:ext>
            </a:extLst>
          </p:cNvPr>
          <p:cNvSpPr/>
          <p:nvPr/>
        </p:nvSpPr>
        <p:spPr>
          <a:xfrm>
            <a:off x="687898" y="1182848"/>
            <a:ext cx="10816206" cy="521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트러블 슈팅 사진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38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8.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프로젝트 후기</a:t>
            </a:r>
          </a:p>
        </p:txBody>
      </p:sp>
    </p:spTree>
    <p:extLst>
      <p:ext uri="{BB962C8B-B14F-4D97-AF65-F5344CB8AC3E}">
        <p14:creationId xmlns:p14="http://schemas.microsoft.com/office/powerpoint/2010/main" val="3137172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프로젝트 후기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FB0B9-5187-4B35-9333-A4A543CFE384}"/>
              </a:ext>
            </a:extLst>
          </p:cNvPr>
          <p:cNvSpPr/>
          <p:nvPr/>
        </p:nvSpPr>
        <p:spPr>
          <a:xfrm>
            <a:off x="687898" y="1182848"/>
            <a:ext cx="10816206" cy="521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프로젝트 후기</a:t>
            </a:r>
          </a:p>
        </p:txBody>
      </p:sp>
    </p:spTree>
    <p:extLst>
      <p:ext uri="{BB962C8B-B14F-4D97-AF65-F5344CB8AC3E}">
        <p14:creationId xmlns:p14="http://schemas.microsoft.com/office/powerpoint/2010/main" val="113795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5F7E1C-2A18-4226-96D4-19D8E1E236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04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1091184" y="1476084"/>
            <a:ext cx="3153646" cy="435175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946284" y="383827"/>
            <a:ext cx="1172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spc="-150" dirty="0">
                <a:solidFill>
                  <a:schemeClr val="bg1"/>
                </a:solidFill>
              </a:rPr>
              <a:t>목차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6245681" y="0"/>
            <a:ext cx="5470069" cy="6636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소개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공정표 소개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적용기술 소개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파트구성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업무정의서 설명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시연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트러블 슈팅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후기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9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1. </a:t>
            </a:r>
            <a:r>
              <a:rPr lang="ko-KR" altLang="en-US" sz="6000" b="1" dirty="0">
                <a:solidFill>
                  <a:schemeClr val="bg1"/>
                </a:solidFill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프로젝트 소개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5149897" y="1401084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선정이유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149897" y="316153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Final </a:t>
            </a:r>
            <a:r>
              <a:rPr lang="en-US" altLang="ko-KR" b="1" dirty="0" err="1"/>
              <a:t>Porject</a:t>
            </a:r>
            <a:r>
              <a:rPr lang="en-US" altLang="ko-KR" b="1" dirty="0"/>
              <a:t> R? K?</a:t>
            </a: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5130279" y="4833193"/>
            <a:ext cx="254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</a:rPr>
              <a:t>ERP</a:t>
            </a:r>
            <a:r>
              <a:rPr lang="ko-KR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</a:rPr>
              <a:t>시스템구현</a:t>
            </a: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</a:rPr>
              <a:t>?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350D57D-264C-4B52-B3A3-B33977D6D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82" y="1991330"/>
            <a:ext cx="2875339" cy="28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공정표 소개</a:t>
            </a:r>
          </a:p>
        </p:txBody>
      </p:sp>
    </p:spTree>
    <p:extLst>
      <p:ext uri="{BB962C8B-B14F-4D97-AF65-F5344CB8AC3E}">
        <p14:creationId xmlns:p14="http://schemas.microsoft.com/office/powerpoint/2010/main" val="93098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공정표 소개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FB0B9-5187-4B35-9333-A4A543CFE384}"/>
              </a:ext>
            </a:extLst>
          </p:cNvPr>
          <p:cNvSpPr/>
          <p:nvPr/>
        </p:nvSpPr>
        <p:spPr>
          <a:xfrm>
            <a:off x="687898" y="1182848"/>
            <a:ext cx="10816206" cy="521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공정표 사진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88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3. </a:t>
            </a:r>
            <a:r>
              <a:rPr lang="ko-KR" altLang="en-US" sz="6000" b="1" dirty="0">
                <a:solidFill>
                  <a:prstClr val="white"/>
                </a:solidFill>
                <a:latin typeface="Arial"/>
              </a:rPr>
              <a:t>적용기술 소개</a:t>
            </a:r>
            <a:endParaRPr kumimoji="1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95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적용기술 소개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766F69C9-1A67-4AB7-9BAA-6EEA7176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36" y="2218583"/>
            <a:ext cx="1233167" cy="118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8" descr="C:\Users\ksm506\Desktop\카드 이미지\ppt\eclipse-800x188.png">
            <a:extLst>
              <a:ext uri="{FF2B5EF4-FFF2-40B4-BE49-F238E27FC236}">
                <a16:creationId xmlns:a16="http://schemas.microsoft.com/office/drawing/2014/main" id="{8FE14D84-B6DD-4B8B-9311-834CC327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62" y="3659018"/>
            <a:ext cx="1658336" cy="3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ksm506\Desktop\카드 이미지\1_OLsrVuctE2DO924KoSkNLA.png">
            <a:extLst>
              <a:ext uri="{FF2B5EF4-FFF2-40B4-BE49-F238E27FC236}">
                <a16:creationId xmlns:a16="http://schemas.microsoft.com/office/drawing/2014/main" id="{11123159-EBFE-40CF-8674-8619EC797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8" y="5041794"/>
            <a:ext cx="979183" cy="108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ksm506\Desktop\카드 이미지\ppt\99A56B3A5A8BA16C0D.png">
            <a:extLst>
              <a:ext uri="{FF2B5EF4-FFF2-40B4-BE49-F238E27FC236}">
                <a16:creationId xmlns:a16="http://schemas.microsoft.com/office/drawing/2014/main" id="{AA1459FB-719A-47C1-A752-06E7B3FE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366" y="4201433"/>
            <a:ext cx="1478948" cy="12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>
            <a:extLst>
              <a:ext uri="{FF2B5EF4-FFF2-40B4-BE49-F238E27FC236}">
                <a16:creationId xmlns:a16="http://schemas.microsoft.com/office/drawing/2014/main" id="{7F45086D-45E1-4C36-AFC4-6586D38A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258" y="3141238"/>
            <a:ext cx="1119899" cy="11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C:\Users\ksm506\Desktop\카드 이미지\ppt\oracle-logo.jpg">
            <a:extLst>
              <a:ext uri="{FF2B5EF4-FFF2-40B4-BE49-F238E27FC236}">
                <a16:creationId xmlns:a16="http://schemas.microsoft.com/office/drawing/2014/main" id="{3A5E377D-FC3F-42FC-864F-AC5CA944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036" y="2226833"/>
            <a:ext cx="895067" cy="89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ksm506\Desktop\카드 이미지\1200px-Java_programming_language_logo.svg.png">
            <a:extLst>
              <a:ext uri="{FF2B5EF4-FFF2-40B4-BE49-F238E27FC236}">
                <a16:creationId xmlns:a16="http://schemas.microsoft.com/office/drawing/2014/main" id="{46948BF0-DD4C-4680-A271-F8992EE4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050" y="3195433"/>
            <a:ext cx="666891" cy="12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ksm506\Desktop\카드 이미지\ppt\mybatis-superbird-small.png">
            <a:extLst>
              <a:ext uri="{FF2B5EF4-FFF2-40B4-BE49-F238E27FC236}">
                <a16:creationId xmlns:a16="http://schemas.microsoft.com/office/drawing/2014/main" id="{3E4EA6E6-A55E-494A-A304-65E58DE3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50" y="5345612"/>
            <a:ext cx="1881814" cy="47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9" descr="C:\Users\ksm506\Desktop\카드 이미지\ppt\1280px-AJAX_logo_by_gengns.svg.png">
            <a:extLst>
              <a:ext uri="{FF2B5EF4-FFF2-40B4-BE49-F238E27FC236}">
                <a16:creationId xmlns:a16="http://schemas.microsoft.com/office/drawing/2014/main" id="{00436ADC-DDB8-429D-A0CF-BB9761E16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82" y="5187179"/>
            <a:ext cx="1361581" cy="65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C:\Users\ksm506\Desktop\카드 이미지\ppt\1280px-JQuery-Logo.svg.png">
            <a:extLst>
              <a:ext uri="{FF2B5EF4-FFF2-40B4-BE49-F238E27FC236}">
                <a16:creationId xmlns:a16="http://schemas.microsoft.com/office/drawing/2014/main" id="{099AE7D5-32D6-4DD7-A7CB-4A6ADF34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99" y="4534917"/>
            <a:ext cx="1812264" cy="4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>
            <a:extLst>
              <a:ext uri="{FF2B5EF4-FFF2-40B4-BE49-F238E27FC236}">
                <a16:creationId xmlns:a16="http://schemas.microsoft.com/office/drawing/2014/main" id="{B5B4B25D-CF82-442E-A641-2731A9F42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220" y="2208126"/>
            <a:ext cx="591818" cy="108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2">
            <a:extLst>
              <a:ext uri="{FF2B5EF4-FFF2-40B4-BE49-F238E27FC236}">
                <a16:creationId xmlns:a16="http://schemas.microsoft.com/office/drawing/2014/main" id="{E5DA8162-FB90-48A6-8DEE-BB1E86E8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08" y="2205704"/>
            <a:ext cx="643211" cy="109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3">
            <a:extLst>
              <a:ext uri="{FF2B5EF4-FFF2-40B4-BE49-F238E27FC236}">
                <a16:creationId xmlns:a16="http://schemas.microsoft.com/office/drawing/2014/main" id="{3CF423BB-8340-4A2B-8FE9-016F6D889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31" y="2193004"/>
            <a:ext cx="671245" cy="109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 descr="C:\Users\ksm506\Desktop\카드 이미지\ppt\Bootstrap-Logo.png">
            <a:extLst>
              <a:ext uri="{FF2B5EF4-FFF2-40B4-BE49-F238E27FC236}">
                <a16:creationId xmlns:a16="http://schemas.microsoft.com/office/drawing/2014/main" id="{650210AE-33DD-4C33-A121-4E4E7E31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35" y="4816735"/>
            <a:ext cx="1315351" cy="9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5" descr="C:\Users\ksm506\Desktop\카드 이미지\ppt\29540.png">
            <a:extLst>
              <a:ext uri="{FF2B5EF4-FFF2-40B4-BE49-F238E27FC236}">
                <a16:creationId xmlns:a16="http://schemas.microsoft.com/office/drawing/2014/main" id="{B30ACC97-EE8B-491B-8DF2-492493C7A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490" y="3478109"/>
            <a:ext cx="831800" cy="8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0" descr="C:\Users\ksm506\Desktop\카드 이미지\ppt\29611.png">
            <a:extLst>
              <a:ext uri="{FF2B5EF4-FFF2-40B4-BE49-F238E27FC236}">
                <a16:creationId xmlns:a16="http://schemas.microsoft.com/office/drawing/2014/main" id="{69EBA4EC-6C85-444F-B3F1-08F87EE5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44" y="3494222"/>
            <a:ext cx="815687" cy="81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1" descr="C:\Users\ksm506\Desktop\카드 이미지\ppt\a9326d72465217.5be8ae1c0a8a7.png">
            <a:extLst>
              <a:ext uri="{FF2B5EF4-FFF2-40B4-BE49-F238E27FC236}">
                <a16:creationId xmlns:a16="http://schemas.microsoft.com/office/drawing/2014/main" id="{BB732F73-EAAE-405F-B73A-4615FD4DA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11" y="1974742"/>
            <a:ext cx="1795168" cy="11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F3F9308-9304-49D5-B819-1DD2907D92F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74" y="2334887"/>
            <a:ext cx="1324326" cy="5896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F79DD76-08D9-4EDE-80B1-590CCA1B643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962" y="4540614"/>
            <a:ext cx="2428224" cy="6495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AC04E3-5711-4E34-A916-EF1A7551B516}"/>
              </a:ext>
            </a:extLst>
          </p:cNvPr>
          <p:cNvSpPr/>
          <p:nvPr/>
        </p:nvSpPr>
        <p:spPr>
          <a:xfrm>
            <a:off x="8571728" y="1439536"/>
            <a:ext cx="2796245" cy="42858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961683-5F8A-4B7B-85B7-0B3AF54A0258}"/>
              </a:ext>
            </a:extLst>
          </p:cNvPr>
          <p:cNvSpPr/>
          <p:nvPr/>
        </p:nvSpPr>
        <p:spPr>
          <a:xfrm>
            <a:off x="8572332" y="1991479"/>
            <a:ext cx="2796245" cy="420009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15B3C1-EA37-4630-9330-0702C895D937}"/>
              </a:ext>
            </a:extLst>
          </p:cNvPr>
          <p:cNvSpPr/>
          <p:nvPr/>
        </p:nvSpPr>
        <p:spPr>
          <a:xfrm>
            <a:off x="839258" y="1439536"/>
            <a:ext cx="3904372" cy="42858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8FF09A-5EA4-4813-926D-9AB0E6138731}"/>
              </a:ext>
            </a:extLst>
          </p:cNvPr>
          <p:cNvSpPr/>
          <p:nvPr/>
        </p:nvSpPr>
        <p:spPr>
          <a:xfrm>
            <a:off x="839862" y="1991479"/>
            <a:ext cx="3904372" cy="420009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379EB3C-BC0F-411F-A2A8-246B62913B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07282" y="3524830"/>
            <a:ext cx="897156" cy="8318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05AB093-AA23-48DC-8330-789DDCB3E4B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5865" y="3141238"/>
            <a:ext cx="1664373" cy="85684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7422E77-2404-42AC-A100-8846B39BE2E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11983" y="5070670"/>
            <a:ext cx="979183" cy="95120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084A44F-2E90-4534-9B1B-00A8239282B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5865" y="4082483"/>
            <a:ext cx="1953529" cy="99346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CA582B9-62E8-43C4-9105-38FAC2F0B650}"/>
              </a:ext>
            </a:extLst>
          </p:cNvPr>
          <p:cNvGrpSpPr/>
          <p:nvPr/>
        </p:nvGrpSpPr>
        <p:grpSpPr>
          <a:xfrm>
            <a:off x="5041323" y="1439536"/>
            <a:ext cx="3219604" cy="4742996"/>
            <a:chOff x="5041323" y="1439536"/>
            <a:chExt cx="3219604" cy="474299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5B4C665-0C36-4C78-B1E2-603D809B4A3C}"/>
                </a:ext>
              </a:extLst>
            </p:cNvPr>
            <p:cNvSpPr/>
            <p:nvPr/>
          </p:nvSpPr>
          <p:spPr>
            <a:xfrm>
              <a:off x="5054431" y="1439536"/>
              <a:ext cx="3206496" cy="428586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Front-End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045CDA-2289-4E7C-910A-579759F7ED53}"/>
                </a:ext>
              </a:extLst>
            </p:cNvPr>
            <p:cNvSpPr/>
            <p:nvPr/>
          </p:nvSpPr>
          <p:spPr>
            <a:xfrm>
              <a:off x="5041323" y="1982434"/>
              <a:ext cx="3219604" cy="420009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5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4.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파트구성</a:t>
            </a:r>
          </a:p>
        </p:txBody>
      </p:sp>
    </p:spTree>
    <p:extLst>
      <p:ext uri="{BB962C8B-B14F-4D97-AF65-F5344CB8AC3E}">
        <p14:creationId xmlns:p14="http://schemas.microsoft.com/office/powerpoint/2010/main" val="34813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114</Words>
  <Application>Microsoft Office PowerPoint</Application>
  <PresentationFormat>와이드스크린</PresentationFormat>
  <Paragraphs>58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배달의민족 주아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박정호</cp:lastModifiedBy>
  <cp:revision>39</cp:revision>
  <dcterms:created xsi:type="dcterms:W3CDTF">2018-12-07T00:32:38Z</dcterms:created>
  <dcterms:modified xsi:type="dcterms:W3CDTF">2021-06-29T10:44:33Z</dcterms:modified>
</cp:coreProperties>
</file>