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02" r:id="rId1"/>
  </p:sldMasterIdLst>
  <p:notesMasterIdLst>
    <p:notesMasterId r:id="rId22"/>
  </p:notesMasterIdLst>
  <p:handoutMasterIdLst>
    <p:handoutMasterId r:id="rId23"/>
  </p:handoutMasterIdLst>
  <p:sldIdLst>
    <p:sldId id="445" r:id="rId2"/>
    <p:sldId id="448" r:id="rId3"/>
    <p:sldId id="449" r:id="rId4"/>
    <p:sldId id="466" r:id="rId5"/>
    <p:sldId id="450" r:id="rId6"/>
    <p:sldId id="465" r:id="rId7"/>
    <p:sldId id="451" r:id="rId8"/>
    <p:sldId id="460" r:id="rId9"/>
    <p:sldId id="468" r:id="rId10"/>
    <p:sldId id="454" r:id="rId11"/>
    <p:sldId id="457" r:id="rId12"/>
    <p:sldId id="455" r:id="rId13"/>
    <p:sldId id="456" r:id="rId14"/>
    <p:sldId id="469" r:id="rId15"/>
    <p:sldId id="459" r:id="rId16"/>
    <p:sldId id="461" r:id="rId17"/>
    <p:sldId id="470" r:id="rId18"/>
    <p:sldId id="462" r:id="rId19"/>
    <p:sldId id="464" r:id="rId20"/>
    <p:sldId id="463" r:id="rId21"/>
  </p:sldIdLst>
  <p:sldSz cx="10080625" cy="7559675"/>
  <p:notesSz cx="6797675" cy="9928225"/>
  <p:defaultTextStyle>
    <a:defPPr>
      <a:defRPr lang="en-GB"/>
    </a:defPPr>
    <a:lvl1pPr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1620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47431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863242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79052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052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063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9073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6083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2">
          <p15:clr>
            <a:srgbClr val="A4A3A4"/>
          </p15:clr>
        </p15:guide>
        <p15:guide id="2" pos="18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BEE395"/>
    <a:srgbClr val="5C8E2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88510" autoAdjust="0"/>
  </p:normalViewPr>
  <p:slideViewPr>
    <p:cSldViewPr snapToGrid="0">
      <p:cViewPr varScale="1">
        <p:scale>
          <a:sx n="89" d="100"/>
          <a:sy n="89" d="100"/>
        </p:scale>
        <p:origin x="1456" y="184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0" y="-926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42"/>
        <p:guide pos="18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12ABC-11D7-44C9-AD1E-6F9EB63297CE}" type="doc">
      <dgm:prSet loTypeId="urn:microsoft.com/office/officeart/2005/8/layout/hierarchy5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309B33-4EF2-4CA2-87C7-67DA6C3C2426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8BE6C3FE-EDE8-4089-8D3A-F536E2EA9C9C}" type="parTrans" cxnId="{CE6A7F73-7870-4DBE-918B-B06EB594BA38}">
      <dgm:prSet/>
      <dgm:spPr/>
      <dgm:t>
        <a:bodyPr/>
        <a:lstStyle/>
        <a:p>
          <a:endParaRPr lang="en-US"/>
        </a:p>
      </dgm:t>
    </dgm:pt>
    <dgm:pt modelId="{66202319-69E1-4FED-81FD-49C2A9C8CF82}" type="sibTrans" cxnId="{CE6A7F73-7870-4DBE-918B-B06EB594BA38}">
      <dgm:prSet/>
      <dgm:spPr/>
      <dgm:t>
        <a:bodyPr/>
        <a:lstStyle/>
        <a:p>
          <a:endParaRPr lang="en-US"/>
        </a:p>
      </dgm:t>
    </dgm:pt>
    <dgm:pt modelId="{4FAE7093-38B6-4797-A1B0-1E3719517483}">
      <dgm:prSet phldrT="[Text]"/>
      <dgm:spPr/>
      <dgm:t>
        <a:bodyPr/>
        <a:lstStyle/>
        <a:p>
          <a:r>
            <a:rPr lang="en-US" dirty="0"/>
            <a:t>Segmentation</a:t>
          </a:r>
        </a:p>
      </dgm:t>
    </dgm:pt>
    <dgm:pt modelId="{44625C05-0C13-469D-8765-7AC8CBB742D6}" type="parTrans" cxnId="{5F9D35ED-4B66-45F2-AF4D-8420E4296BBD}">
      <dgm:prSet/>
      <dgm:spPr/>
      <dgm:t>
        <a:bodyPr/>
        <a:lstStyle/>
        <a:p>
          <a:endParaRPr lang="en-US"/>
        </a:p>
      </dgm:t>
    </dgm:pt>
    <dgm:pt modelId="{146A62F6-99AD-4A35-B9C7-A41134CC540D}" type="sibTrans" cxnId="{5F9D35ED-4B66-45F2-AF4D-8420E4296BBD}">
      <dgm:prSet/>
      <dgm:spPr/>
      <dgm:t>
        <a:bodyPr/>
        <a:lstStyle/>
        <a:p>
          <a:endParaRPr lang="en-US"/>
        </a:p>
      </dgm:t>
    </dgm:pt>
    <dgm:pt modelId="{CFE5C26C-E3E9-4C81-B41C-6CDBFB6A2C24}">
      <dgm:prSet phldrT="[Text]"/>
      <dgm:spPr/>
      <dgm:t>
        <a:bodyPr/>
        <a:lstStyle/>
        <a:p>
          <a:r>
            <a:rPr lang="en-US" dirty="0"/>
            <a:t>Hair Removal</a:t>
          </a:r>
        </a:p>
      </dgm:t>
    </dgm:pt>
    <dgm:pt modelId="{77AD6D5E-A3CA-4A11-99F7-E5C7ED311479}" type="parTrans" cxnId="{F4D86B80-36DC-471E-ABF5-640028A81012}">
      <dgm:prSet/>
      <dgm:spPr/>
      <dgm:t>
        <a:bodyPr/>
        <a:lstStyle/>
        <a:p>
          <a:endParaRPr lang="en-US"/>
        </a:p>
      </dgm:t>
    </dgm:pt>
    <dgm:pt modelId="{316B9FA5-9EE0-4804-BDC8-D372DF929A5E}" type="sibTrans" cxnId="{F4D86B80-36DC-471E-ABF5-640028A81012}">
      <dgm:prSet/>
      <dgm:spPr/>
      <dgm:t>
        <a:bodyPr/>
        <a:lstStyle/>
        <a:p>
          <a:endParaRPr lang="en-US"/>
        </a:p>
      </dgm:t>
    </dgm:pt>
    <dgm:pt modelId="{98E75E2E-6936-4105-9E0E-9578A64644D0}">
      <dgm:prSet/>
      <dgm:spPr/>
      <dgm:t>
        <a:bodyPr/>
        <a:lstStyle/>
        <a:p>
          <a:r>
            <a:rPr lang="en-US" dirty="0"/>
            <a:t>Otsu Threshold</a:t>
          </a:r>
        </a:p>
      </dgm:t>
    </dgm:pt>
    <dgm:pt modelId="{B2F17C22-B968-4C94-98CF-2A51312600B1}" type="parTrans" cxnId="{D04192DF-6C91-4BD7-B99D-E06F2AAD6D75}">
      <dgm:prSet/>
      <dgm:spPr/>
      <dgm:t>
        <a:bodyPr/>
        <a:lstStyle/>
        <a:p>
          <a:endParaRPr lang="en-US"/>
        </a:p>
      </dgm:t>
    </dgm:pt>
    <dgm:pt modelId="{39217FF2-D4D9-4C86-A0EE-452720599E30}" type="sibTrans" cxnId="{D04192DF-6C91-4BD7-B99D-E06F2AAD6D75}">
      <dgm:prSet/>
      <dgm:spPr/>
      <dgm:t>
        <a:bodyPr/>
        <a:lstStyle/>
        <a:p>
          <a:endParaRPr lang="en-US"/>
        </a:p>
      </dgm:t>
    </dgm:pt>
    <dgm:pt modelId="{32827E5A-B8E9-44DF-9E1E-C287A3704B37}">
      <dgm:prSet/>
      <dgm:spPr/>
      <dgm:t>
        <a:bodyPr/>
        <a:lstStyle/>
        <a:p>
          <a:r>
            <a:rPr lang="en-US" dirty="0"/>
            <a:t>Morphological Methods</a:t>
          </a:r>
        </a:p>
      </dgm:t>
    </dgm:pt>
    <dgm:pt modelId="{8B14B214-39BE-4111-9DDB-054D3DDBA86E}" type="parTrans" cxnId="{4F50D02C-AAAA-4D7A-B589-8F6085E01F4F}">
      <dgm:prSet/>
      <dgm:spPr/>
      <dgm:t>
        <a:bodyPr/>
        <a:lstStyle/>
        <a:p>
          <a:endParaRPr lang="en-US"/>
        </a:p>
      </dgm:t>
    </dgm:pt>
    <dgm:pt modelId="{CE1E8E7B-709B-4E95-93DF-E74BFE567106}" type="sibTrans" cxnId="{4F50D02C-AAAA-4D7A-B589-8F6085E01F4F}">
      <dgm:prSet/>
      <dgm:spPr/>
      <dgm:t>
        <a:bodyPr/>
        <a:lstStyle/>
        <a:p>
          <a:endParaRPr lang="en-US"/>
        </a:p>
      </dgm:t>
    </dgm:pt>
    <dgm:pt modelId="{9BF2CD4F-7993-47E8-9B3D-36F79B3B76F5}">
      <dgm:prSet/>
      <dgm:spPr/>
      <dgm:t>
        <a:bodyPr/>
        <a:lstStyle/>
        <a:p>
          <a:r>
            <a:rPr lang="en-US" dirty="0"/>
            <a:t>Clustering Algorithms</a:t>
          </a:r>
        </a:p>
      </dgm:t>
    </dgm:pt>
    <dgm:pt modelId="{1EEBE208-FAB5-4317-BC55-0D312C61859C}" type="parTrans" cxnId="{B477F50C-B3E9-4923-9F3D-6EDE0623FED8}">
      <dgm:prSet/>
      <dgm:spPr/>
      <dgm:t>
        <a:bodyPr/>
        <a:lstStyle/>
        <a:p>
          <a:endParaRPr lang="en-US"/>
        </a:p>
      </dgm:t>
    </dgm:pt>
    <dgm:pt modelId="{A125D079-F077-4D0A-9C8F-3F38A76C3D49}" type="sibTrans" cxnId="{B477F50C-B3E9-4923-9F3D-6EDE0623FED8}">
      <dgm:prSet/>
      <dgm:spPr/>
      <dgm:t>
        <a:bodyPr/>
        <a:lstStyle/>
        <a:p>
          <a:endParaRPr lang="en-US"/>
        </a:p>
      </dgm:t>
    </dgm:pt>
    <dgm:pt modelId="{FDEFCF07-1C4D-4D2C-A51A-0DFE41509015}" type="pres">
      <dgm:prSet presAssocID="{1A412ABC-11D7-44C9-AD1E-6F9EB63297C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52C8BF3-E493-469A-80B6-2F79CD14B59F}" type="pres">
      <dgm:prSet presAssocID="{1A412ABC-11D7-44C9-AD1E-6F9EB63297CE}" presName="hierFlow" presStyleCnt="0"/>
      <dgm:spPr/>
    </dgm:pt>
    <dgm:pt modelId="{E58581A5-CEA9-4CC8-8322-EF2456262525}" type="pres">
      <dgm:prSet presAssocID="{1A412ABC-11D7-44C9-AD1E-6F9EB63297C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0BC5A40-A8A4-48D0-9A89-65936C24E97D}" type="pres">
      <dgm:prSet presAssocID="{72309B33-4EF2-4CA2-87C7-67DA6C3C2426}" presName="Name17" presStyleCnt="0"/>
      <dgm:spPr/>
    </dgm:pt>
    <dgm:pt modelId="{BBCC59B1-B646-4324-864A-754822AD696F}" type="pres">
      <dgm:prSet presAssocID="{72309B33-4EF2-4CA2-87C7-67DA6C3C2426}" presName="level1Shape" presStyleLbl="node0" presStyleIdx="0" presStyleCnt="1">
        <dgm:presLayoutVars>
          <dgm:chPref val="3"/>
        </dgm:presLayoutVars>
      </dgm:prSet>
      <dgm:spPr/>
    </dgm:pt>
    <dgm:pt modelId="{F4EACC46-56C9-4722-9409-5621E6E1843B}" type="pres">
      <dgm:prSet presAssocID="{72309B33-4EF2-4CA2-87C7-67DA6C3C2426}" presName="hierChild2" presStyleCnt="0"/>
      <dgm:spPr/>
    </dgm:pt>
    <dgm:pt modelId="{D3617C9D-0841-4A2C-B1CF-98A5894AA199}" type="pres">
      <dgm:prSet presAssocID="{44625C05-0C13-469D-8765-7AC8CBB742D6}" presName="Name25" presStyleLbl="parChTrans1D2" presStyleIdx="0" presStyleCnt="2"/>
      <dgm:spPr/>
    </dgm:pt>
    <dgm:pt modelId="{E968B318-BCF9-4940-9169-2D10BAA946C5}" type="pres">
      <dgm:prSet presAssocID="{44625C05-0C13-469D-8765-7AC8CBB742D6}" presName="connTx" presStyleLbl="parChTrans1D2" presStyleIdx="0" presStyleCnt="2"/>
      <dgm:spPr/>
    </dgm:pt>
    <dgm:pt modelId="{418DDEC7-2A40-4A0A-8653-4B3538574922}" type="pres">
      <dgm:prSet presAssocID="{4FAE7093-38B6-4797-A1B0-1E3719517483}" presName="Name30" presStyleCnt="0"/>
      <dgm:spPr/>
    </dgm:pt>
    <dgm:pt modelId="{1A96E207-7540-4F02-AA0E-C10C708DBDDC}" type="pres">
      <dgm:prSet presAssocID="{4FAE7093-38B6-4797-A1B0-1E3719517483}" presName="level2Shape" presStyleLbl="node2" presStyleIdx="0" presStyleCnt="2"/>
      <dgm:spPr/>
    </dgm:pt>
    <dgm:pt modelId="{84B7969B-0A7E-4871-A474-4C0D98B02D92}" type="pres">
      <dgm:prSet presAssocID="{4FAE7093-38B6-4797-A1B0-1E3719517483}" presName="hierChild3" presStyleCnt="0"/>
      <dgm:spPr/>
    </dgm:pt>
    <dgm:pt modelId="{D7818C17-7B8F-485E-86F2-2151D0AE6195}" type="pres">
      <dgm:prSet presAssocID="{B2F17C22-B968-4C94-98CF-2A51312600B1}" presName="Name25" presStyleLbl="parChTrans1D3" presStyleIdx="0" presStyleCnt="3"/>
      <dgm:spPr/>
    </dgm:pt>
    <dgm:pt modelId="{E3F32CA8-8FAB-4F87-889B-F21725B24051}" type="pres">
      <dgm:prSet presAssocID="{B2F17C22-B968-4C94-98CF-2A51312600B1}" presName="connTx" presStyleLbl="parChTrans1D3" presStyleIdx="0" presStyleCnt="3"/>
      <dgm:spPr/>
    </dgm:pt>
    <dgm:pt modelId="{EFAF9006-B5D4-4D94-AC6F-5DE32C3203BD}" type="pres">
      <dgm:prSet presAssocID="{98E75E2E-6936-4105-9E0E-9578A64644D0}" presName="Name30" presStyleCnt="0"/>
      <dgm:spPr/>
    </dgm:pt>
    <dgm:pt modelId="{A390F3FD-6E10-4C8D-A301-795805B265FE}" type="pres">
      <dgm:prSet presAssocID="{98E75E2E-6936-4105-9E0E-9578A64644D0}" presName="level2Shape" presStyleLbl="node3" presStyleIdx="0" presStyleCnt="3"/>
      <dgm:spPr/>
    </dgm:pt>
    <dgm:pt modelId="{7C33DFF9-60F4-4DCE-8028-6E98B10817D8}" type="pres">
      <dgm:prSet presAssocID="{98E75E2E-6936-4105-9E0E-9578A64644D0}" presName="hierChild3" presStyleCnt="0"/>
      <dgm:spPr/>
    </dgm:pt>
    <dgm:pt modelId="{32A0077C-545C-4667-A7A4-8716D7286700}" type="pres">
      <dgm:prSet presAssocID="{1EEBE208-FAB5-4317-BC55-0D312C61859C}" presName="Name25" presStyleLbl="parChTrans1D3" presStyleIdx="1" presStyleCnt="3"/>
      <dgm:spPr/>
    </dgm:pt>
    <dgm:pt modelId="{814699C6-64AE-449F-8D94-DA3BD56E978F}" type="pres">
      <dgm:prSet presAssocID="{1EEBE208-FAB5-4317-BC55-0D312C61859C}" presName="connTx" presStyleLbl="parChTrans1D3" presStyleIdx="1" presStyleCnt="3"/>
      <dgm:spPr/>
    </dgm:pt>
    <dgm:pt modelId="{0324E649-F882-4064-AF6F-BCD6DF438807}" type="pres">
      <dgm:prSet presAssocID="{9BF2CD4F-7993-47E8-9B3D-36F79B3B76F5}" presName="Name30" presStyleCnt="0"/>
      <dgm:spPr/>
    </dgm:pt>
    <dgm:pt modelId="{E859FC98-FC4D-483C-A551-F40077D4CD73}" type="pres">
      <dgm:prSet presAssocID="{9BF2CD4F-7993-47E8-9B3D-36F79B3B76F5}" presName="level2Shape" presStyleLbl="node3" presStyleIdx="1" presStyleCnt="3"/>
      <dgm:spPr/>
    </dgm:pt>
    <dgm:pt modelId="{2902B238-5D6F-4BD5-BDE5-E8E9DE78B410}" type="pres">
      <dgm:prSet presAssocID="{9BF2CD4F-7993-47E8-9B3D-36F79B3B76F5}" presName="hierChild3" presStyleCnt="0"/>
      <dgm:spPr/>
    </dgm:pt>
    <dgm:pt modelId="{E422F134-DE0C-4E71-AE74-E1800F21C606}" type="pres">
      <dgm:prSet presAssocID="{77AD6D5E-A3CA-4A11-99F7-E5C7ED311479}" presName="Name25" presStyleLbl="parChTrans1D2" presStyleIdx="1" presStyleCnt="2"/>
      <dgm:spPr/>
    </dgm:pt>
    <dgm:pt modelId="{1089DB94-082B-4D6B-96C3-E0D6C69B4D8B}" type="pres">
      <dgm:prSet presAssocID="{77AD6D5E-A3CA-4A11-99F7-E5C7ED311479}" presName="connTx" presStyleLbl="parChTrans1D2" presStyleIdx="1" presStyleCnt="2"/>
      <dgm:spPr/>
    </dgm:pt>
    <dgm:pt modelId="{ECF34999-32E8-43DC-9A16-147F9DA30466}" type="pres">
      <dgm:prSet presAssocID="{CFE5C26C-E3E9-4C81-B41C-6CDBFB6A2C24}" presName="Name30" presStyleCnt="0"/>
      <dgm:spPr/>
    </dgm:pt>
    <dgm:pt modelId="{1F951CA1-A046-498D-AD73-69B1A6ED50B8}" type="pres">
      <dgm:prSet presAssocID="{CFE5C26C-E3E9-4C81-B41C-6CDBFB6A2C24}" presName="level2Shape" presStyleLbl="node2" presStyleIdx="1" presStyleCnt="2"/>
      <dgm:spPr/>
    </dgm:pt>
    <dgm:pt modelId="{2AE68201-2E75-47E7-9D33-3B4C719FFCCF}" type="pres">
      <dgm:prSet presAssocID="{CFE5C26C-E3E9-4C81-B41C-6CDBFB6A2C24}" presName="hierChild3" presStyleCnt="0"/>
      <dgm:spPr/>
    </dgm:pt>
    <dgm:pt modelId="{012422F0-46CD-43F0-85E7-621B5B3D327D}" type="pres">
      <dgm:prSet presAssocID="{8B14B214-39BE-4111-9DDB-054D3DDBA86E}" presName="Name25" presStyleLbl="parChTrans1D3" presStyleIdx="2" presStyleCnt="3"/>
      <dgm:spPr/>
    </dgm:pt>
    <dgm:pt modelId="{885E1348-BC64-4688-8977-44969C5956E2}" type="pres">
      <dgm:prSet presAssocID="{8B14B214-39BE-4111-9DDB-054D3DDBA86E}" presName="connTx" presStyleLbl="parChTrans1D3" presStyleIdx="2" presStyleCnt="3"/>
      <dgm:spPr/>
    </dgm:pt>
    <dgm:pt modelId="{4A322347-31F7-4177-8878-50B16E2E8476}" type="pres">
      <dgm:prSet presAssocID="{32827E5A-B8E9-44DF-9E1E-C287A3704B37}" presName="Name30" presStyleCnt="0"/>
      <dgm:spPr/>
    </dgm:pt>
    <dgm:pt modelId="{CC92D13D-92D2-4716-B0FE-EC3F22D3ABE0}" type="pres">
      <dgm:prSet presAssocID="{32827E5A-B8E9-44DF-9E1E-C287A3704B37}" presName="level2Shape" presStyleLbl="node3" presStyleIdx="2" presStyleCnt="3"/>
      <dgm:spPr/>
    </dgm:pt>
    <dgm:pt modelId="{F5EB0AD5-D8D0-4BA4-BF1D-420A1F1B3603}" type="pres">
      <dgm:prSet presAssocID="{32827E5A-B8E9-44DF-9E1E-C287A3704B37}" presName="hierChild3" presStyleCnt="0"/>
      <dgm:spPr/>
    </dgm:pt>
    <dgm:pt modelId="{C8FE1A88-CE34-42EF-90F5-964DFC25A7A4}" type="pres">
      <dgm:prSet presAssocID="{1A412ABC-11D7-44C9-AD1E-6F9EB63297CE}" presName="bgShapesFlow" presStyleCnt="0"/>
      <dgm:spPr/>
    </dgm:pt>
  </dgm:ptLst>
  <dgm:cxnLst>
    <dgm:cxn modelId="{CB4EF803-64B4-41F8-B84B-48A21D12BC6F}" type="presOf" srcId="{B2F17C22-B968-4C94-98CF-2A51312600B1}" destId="{D7818C17-7B8F-485E-86F2-2151D0AE6195}" srcOrd="0" destOrd="0" presId="urn:microsoft.com/office/officeart/2005/8/layout/hierarchy5"/>
    <dgm:cxn modelId="{EA9FE309-0899-4325-AE82-89BDE400519D}" type="presOf" srcId="{72309B33-4EF2-4CA2-87C7-67DA6C3C2426}" destId="{BBCC59B1-B646-4324-864A-754822AD696F}" srcOrd="0" destOrd="0" presId="urn:microsoft.com/office/officeart/2005/8/layout/hierarchy5"/>
    <dgm:cxn modelId="{B477F50C-B3E9-4923-9F3D-6EDE0623FED8}" srcId="{4FAE7093-38B6-4797-A1B0-1E3719517483}" destId="{9BF2CD4F-7993-47E8-9B3D-36F79B3B76F5}" srcOrd="1" destOrd="0" parTransId="{1EEBE208-FAB5-4317-BC55-0D312C61859C}" sibTransId="{A125D079-F077-4D0A-9C8F-3F38A76C3D49}"/>
    <dgm:cxn modelId="{E299F60C-42DB-4883-8ADE-F8B743B39C82}" type="presOf" srcId="{32827E5A-B8E9-44DF-9E1E-C287A3704B37}" destId="{CC92D13D-92D2-4716-B0FE-EC3F22D3ABE0}" srcOrd="0" destOrd="0" presId="urn:microsoft.com/office/officeart/2005/8/layout/hierarchy5"/>
    <dgm:cxn modelId="{4F50D02C-AAAA-4D7A-B589-8F6085E01F4F}" srcId="{CFE5C26C-E3E9-4C81-B41C-6CDBFB6A2C24}" destId="{32827E5A-B8E9-44DF-9E1E-C287A3704B37}" srcOrd="0" destOrd="0" parTransId="{8B14B214-39BE-4111-9DDB-054D3DDBA86E}" sibTransId="{CE1E8E7B-709B-4E95-93DF-E74BFE567106}"/>
    <dgm:cxn modelId="{E0CE4E2F-3CE1-462A-A81E-DBC2903B243D}" type="presOf" srcId="{8B14B214-39BE-4111-9DDB-054D3DDBA86E}" destId="{885E1348-BC64-4688-8977-44969C5956E2}" srcOrd="1" destOrd="0" presId="urn:microsoft.com/office/officeart/2005/8/layout/hierarchy5"/>
    <dgm:cxn modelId="{D3B7B942-C2B3-4E71-A5E9-3B1449EC3EF5}" type="presOf" srcId="{1A412ABC-11D7-44C9-AD1E-6F9EB63297CE}" destId="{FDEFCF07-1C4D-4D2C-A51A-0DFE41509015}" srcOrd="0" destOrd="0" presId="urn:microsoft.com/office/officeart/2005/8/layout/hierarchy5"/>
    <dgm:cxn modelId="{2CF0945F-08BD-4181-A537-1D609B07907B}" type="presOf" srcId="{1EEBE208-FAB5-4317-BC55-0D312C61859C}" destId="{32A0077C-545C-4667-A7A4-8716D7286700}" srcOrd="0" destOrd="0" presId="urn:microsoft.com/office/officeart/2005/8/layout/hierarchy5"/>
    <dgm:cxn modelId="{AEF79771-4617-4BC6-8F41-C8CC15B5953C}" type="presOf" srcId="{4FAE7093-38B6-4797-A1B0-1E3719517483}" destId="{1A96E207-7540-4F02-AA0E-C10C708DBDDC}" srcOrd="0" destOrd="0" presId="urn:microsoft.com/office/officeart/2005/8/layout/hierarchy5"/>
    <dgm:cxn modelId="{CE6A7F73-7870-4DBE-918B-B06EB594BA38}" srcId="{1A412ABC-11D7-44C9-AD1E-6F9EB63297CE}" destId="{72309B33-4EF2-4CA2-87C7-67DA6C3C2426}" srcOrd="0" destOrd="0" parTransId="{8BE6C3FE-EDE8-4089-8D3A-F536E2EA9C9C}" sibTransId="{66202319-69E1-4FED-81FD-49C2A9C8CF82}"/>
    <dgm:cxn modelId="{70A8C47D-ECB4-4EFB-BF17-8E850183664C}" type="presOf" srcId="{98E75E2E-6936-4105-9E0E-9578A64644D0}" destId="{A390F3FD-6E10-4C8D-A301-795805B265FE}" srcOrd="0" destOrd="0" presId="urn:microsoft.com/office/officeart/2005/8/layout/hierarchy5"/>
    <dgm:cxn modelId="{F4D86B80-36DC-471E-ABF5-640028A81012}" srcId="{72309B33-4EF2-4CA2-87C7-67DA6C3C2426}" destId="{CFE5C26C-E3E9-4C81-B41C-6CDBFB6A2C24}" srcOrd="1" destOrd="0" parTransId="{77AD6D5E-A3CA-4A11-99F7-E5C7ED311479}" sibTransId="{316B9FA5-9EE0-4804-BDC8-D372DF929A5E}"/>
    <dgm:cxn modelId="{25FEB493-85D0-4848-924F-58DBAE3625B4}" type="presOf" srcId="{77AD6D5E-A3CA-4A11-99F7-E5C7ED311479}" destId="{E422F134-DE0C-4E71-AE74-E1800F21C606}" srcOrd="0" destOrd="0" presId="urn:microsoft.com/office/officeart/2005/8/layout/hierarchy5"/>
    <dgm:cxn modelId="{4AA66C98-ABB3-48AC-BDBB-3CE402BD20A7}" type="presOf" srcId="{1EEBE208-FAB5-4317-BC55-0D312C61859C}" destId="{814699C6-64AE-449F-8D94-DA3BD56E978F}" srcOrd="1" destOrd="0" presId="urn:microsoft.com/office/officeart/2005/8/layout/hierarchy5"/>
    <dgm:cxn modelId="{89B1A9A3-8D21-40C9-833B-91F41B48AAE8}" type="presOf" srcId="{44625C05-0C13-469D-8765-7AC8CBB742D6}" destId="{E968B318-BCF9-4940-9169-2D10BAA946C5}" srcOrd="1" destOrd="0" presId="urn:microsoft.com/office/officeart/2005/8/layout/hierarchy5"/>
    <dgm:cxn modelId="{141CF8A4-FD1B-450F-BB6F-4DAE80A2CFCC}" type="presOf" srcId="{44625C05-0C13-469D-8765-7AC8CBB742D6}" destId="{D3617C9D-0841-4A2C-B1CF-98A5894AA199}" srcOrd="0" destOrd="0" presId="urn:microsoft.com/office/officeart/2005/8/layout/hierarchy5"/>
    <dgm:cxn modelId="{C12A57AB-88B1-423D-B80C-56DAE7597766}" type="presOf" srcId="{8B14B214-39BE-4111-9DDB-054D3DDBA86E}" destId="{012422F0-46CD-43F0-85E7-621B5B3D327D}" srcOrd="0" destOrd="0" presId="urn:microsoft.com/office/officeart/2005/8/layout/hierarchy5"/>
    <dgm:cxn modelId="{FEDB0CB2-D00F-4BE3-8BD5-2E7FB1671493}" type="presOf" srcId="{77AD6D5E-A3CA-4A11-99F7-E5C7ED311479}" destId="{1089DB94-082B-4D6B-96C3-E0D6C69B4D8B}" srcOrd="1" destOrd="0" presId="urn:microsoft.com/office/officeart/2005/8/layout/hierarchy5"/>
    <dgm:cxn modelId="{6721DBB9-7F64-4621-BDDF-BC3423A4C1E0}" type="presOf" srcId="{B2F17C22-B968-4C94-98CF-2A51312600B1}" destId="{E3F32CA8-8FAB-4F87-889B-F21725B24051}" srcOrd="1" destOrd="0" presId="urn:microsoft.com/office/officeart/2005/8/layout/hierarchy5"/>
    <dgm:cxn modelId="{A2CA92C6-23BE-4B41-B4A9-3A0C6BCE62D9}" type="presOf" srcId="{9BF2CD4F-7993-47E8-9B3D-36F79B3B76F5}" destId="{E859FC98-FC4D-483C-A551-F40077D4CD73}" srcOrd="0" destOrd="0" presId="urn:microsoft.com/office/officeart/2005/8/layout/hierarchy5"/>
    <dgm:cxn modelId="{D04192DF-6C91-4BD7-B99D-E06F2AAD6D75}" srcId="{4FAE7093-38B6-4797-A1B0-1E3719517483}" destId="{98E75E2E-6936-4105-9E0E-9578A64644D0}" srcOrd="0" destOrd="0" parTransId="{B2F17C22-B968-4C94-98CF-2A51312600B1}" sibTransId="{39217FF2-D4D9-4C86-A0EE-452720599E30}"/>
    <dgm:cxn modelId="{5F9D35ED-4B66-45F2-AF4D-8420E4296BBD}" srcId="{72309B33-4EF2-4CA2-87C7-67DA6C3C2426}" destId="{4FAE7093-38B6-4797-A1B0-1E3719517483}" srcOrd="0" destOrd="0" parTransId="{44625C05-0C13-469D-8765-7AC8CBB742D6}" sibTransId="{146A62F6-99AD-4A35-B9C7-A41134CC540D}"/>
    <dgm:cxn modelId="{3624ACFD-1A2B-4298-86E4-6ABFD8469C35}" type="presOf" srcId="{CFE5C26C-E3E9-4C81-B41C-6CDBFB6A2C24}" destId="{1F951CA1-A046-498D-AD73-69B1A6ED50B8}" srcOrd="0" destOrd="0" presId="urn:microsoft.com/office/officeart/2005/8/layout/hierarchy5"/>
    <dgm:cxn modelId="{02F4EDF8-E85B-4CE4-B4FC-ED904D706AA3}" type="presParOf" srcId="{FDEFCF07-1C4D-4D2C-A51A-0DFE41509015}" destId="{C52C8BF3-E493-469A-80B6-2F79CD14B59F}" srcOrd="0" destOrd="0" presId="urn:microsoft.com/office/officeart/2005/8/layout/hierarchy5"/>
    <dgm:cxn modelId="{8A9A2880-8554-4454-8878-F3AD77528F38}" type="presParOf" srcId="{C52C8BF3-E493-469A-80B6-2F79CD14B59F}" destId="{E58581A5-CEA9-4CC8-8322-EF2456262525}" srcOrd="0" destOrd="0" presId="urn:microsoft.com/office/officeart/2005/8/layout/hierarchy5"/>
    <dgm:cxn modelId="{7BB53BCF-828C-4112-BECA-82BC509DD55A}" type="presParOf" srcId="{E58581A5-CEA9-4CC8-8322-EF2456262525}" destId="{C0BC5A40-A8A4-48D0-9A89-65936C24E97D}" srcOrd="0" destOrd="0" presId="urn:microsoft.com/office/officeart/2005/8/layout/hierarchy5"/>
    <dgm:cxn modelId="{EB0FFAD5-40E1-4928-98B3-87296ECA22DA}" type="presParOf" srcId="{C0BC5A40-A8A4-48D0-9A89-65936C24E97D}" destId="{BBCC59B1-B646-4324-864A-754822AD696F}" srcOrd="0" destOrd="0" presId="urn:microsoft.com/office/officeart/2005/8/layout/hierarchy5"/>
    <dgm:cxn modelId="{1C17EA41-625C-47F4-97D5-4A5F6FD3BE79}" type="presParOf" srcId="{C0BC5A40-A8A4-48D0-9A89-65936C24E97D}" destId="{F4EACC46-56C9-4722-9409-5621E6E1843B}" srcOrd="1" destOrd="0" presId="urn:microsoft.com/office/officeart/2005/8/layout/hierarchy5"/>
    <dgm:cxn modelId="{EDCDD0B2-469F-4418-B373-020265A4927E}" type="presParOf" srcId="{F4EACC46-56C9-4722-9409-5621E6E1843B}" destId="{D3617C9D-0841-4A2C-B1CF-98A5894AA199}" srcOrd="0" destOrd="0" presId="urn:microsoft.com/office/officeart/2005/8/layout/hierarchy5"/>
    <dgm:cxn modelId="{B3753698-4E0A-4328-8431-2B833C034E32}" type="presParOf" srcId="{D3617C9D-0841-4A2C-B1CF-98A5894AA199}" destId="{E968B318-BCF9-4940-9169-2D10BAA946C5}" srcOrd="0" destOrd="0" presId="urn:microsoft.com/office/officeart/2005/8/layout/hierarchy5"/>
    <dgm:cxn modelId="{140D20EE-9BA0-4F94-8ED2-FA1722D2C6F2}" type="presParOf" srcId="{F4EACC46-56C9-4722-9409-5621E6E1843B}" destId="{418DDEC7-2A40-4A0A-8653-4B3538574922}" srcOrd="1" destOrd="0" presId="urn:microsoft.com/office/officeart/2005/8/layout/hierarchy5"/>
    <dgm:cxn modelId="{123BD4A8-5BF0-4D67-92AC-F3033966ED32}" type="presParOf" srcId="{418DDEC7-2A40-4A0A-8653-4B3538574922}" destId="{1A96E207-7540-4F02-AA0E-C10C708DBDDC}" srcOrd="0" destOrd="0" presId="urn:microsoft.com/office/officeart/2005/8/layout/hierarchy5"/>
    <dgm:cxn modelId="{0EF2171A-C646-4C81-83F7-45F145E3E394}" type="presParOf" srcId="{418DDEC7-2A40-4A0A-8653-4B3538574922}" destId="{84B7969B-0A7E-4871-A474-4C0D98B02D92}" srcOrd="1" destOrd="0" presId="urn:microsoft.com/office/officeart/2005/8/layout/hierarchy5"/>
    <dgm:cxn modelId="{02D56F0D-100B-4A2D-A257-CE5DD5C642E5}" type="presParOf" srcId="{84B7969B-0A7E-4871-A474-4C0D98B02D92}" destId="{D7818C17-7B8F-485E-86F2-2151D0AE6195}" srcOrd="0" destOrd="0" presId="urn:microsoft.com/office/officeart/2005/8/layout/hierarchy5"/>
    <dgm:cxn modelId="{821C919C-2515-4ED2-AF4C-C9405E107033}" type="presParOf" srcId="{D7818C17-7B8F-485E-86F2-2151D0AE6195}" destId="{E3F32CA8-8FAB-4F87-889B-F21725B24051}" srcOrd="0" destOrd="0" presId="urn:microsoft.com/office/officeart/2005/8/layout/hierarchy5"/>
    <dgm:cxn modelId="{DD7DBEEB-BD1C-4E4A-9926-C491BE375BA6}" type="presParOf" srcId="{84B7969B-0A7E-4871-A474-4C0D98B02D92}" destId="{EFAF9006-B5D4-4D94-AC6F-5DE32C3203BD}" srcOrd="1" destOrd="0" presId="urn:microsoft.com/office/officeart/2005/8/layout/hierarchy5"/>
    <dgm:cxn modelId="{C0B010B2-5371-4BA1-A91C-96FBA0A54D5A}" type="presParOf" srcId="{EFAF9006-B5D4-4D94-AC6F-5DE32C3203BD}" destId="{A390F3FD-6E10-4C8D-A301-795805B265FE}" srcOrd="0" destOrd="0" presId="urn:microsoft.com/office/officeart/2005/8/layout/hierarchy5"/>
    <dgm:cxn modelId="{9191E2E3-24F1-42E9-B1D1-61C413FCFFD7}" type="presParOf" srcId="{EFAF9006-B5D4-4D94-AC6F-5DE32C3203BD}" destId="{7C33DFF9-60F4-4DCE-8028-6E98B10817D8}" srcOrd="1" destOrd="0" presId="urn:microsoft.com/office/officeart/2005/8/layout/hierarchy5"/>
    <dgm:cxn modelId="{C5670996-DC43-4642-BDBE-A0464630F3A9}" type="presParOf" srcId="{84B7969B-0A7E-4871-A474-4C0D98B02D92}" destId="{32A0077C-545C-4667-A7A4-8716D7286700}" srcOrd="2" destOrd="0" presId="urn:microsoft.com/office/officeart/2005/8/layout/hierarchy5"/>
    <dgm:cxn modelId="{81B63919-E9F5-4DB1-A9D5-927AA0DC68F6}" type="presParOf" srcId="{32A0077C-545C-4667-A7A4-8716D7286700}" destId="{814699C6-64AE-449F-8D94-DA3BD56E978F}" srcOrd="0" destOrd="0" presId="urn:microsoft.com/office/officeart/2005/8/layout/hierarchy5"/>
    <dgm:cxn modelId="{6A4B029E-ACFB-4EC4-ABD9-4ADE21FF4F9E}" type="presParOf" srcId="{84B7969B-0A7E-4871-A474-4C0D98B02D92}" destId="{0324E649-F882-4064-AF6F-BCD6DF438807}" srcOrd="3" destOrd="0" presId="urn:microsoft.com/office/officeart/2005/8/layout/hierarchy5"/>
    <dgm:cxn modelId="{C708F2EF-BFD6-4D67-BD95-AF7CF42EBE61}" type="presParOf" srcId="{0324E649-F882-4064-AF6F-BCD6DF438807}" destId="{E859FC98-FC4D-483C-A551-F40077D4CD73}" srcOrd="0" destOrd="0" presId="urn:microsoft.com/office/officeart/2005/8/layout/hierarchy5"/>
    <dgm:cxn modelId="{459749CB-B6A3-410E-96B7-22CA8BC6488B}" type="presParOf" srcId="{0324E649-F882-4064-AF6F-BCD6DF438807}" destId="{2902B238-5D6F-4BD5-BDE5-E8E9DE78B410}" srcOrd="1" destOrd="0" presId="urn:microsoft.com/office/officeart/2005/8/layout/hierarchy5"/>
    <dgm:cxn modelId="{9176E080-EA75-4FF2-87F9-1CF4D8237DFC}" type="presParOf" srcId="{F4EACC46-56C9-4722-9409-5621E6E1843B}" destId="{E422F134-DE0C-4E71-AE74-E1800F21C606}" srcOrd="2" destOrd="0" presId="urn:microsoft.com/office/officeart/2005/8/layout/hierarchy5"/>
    <dgm:cxn modelId="{53385030-0A9E-46D4-B713-943C78ECD9BB}" type="presParOf" srcId="{E422F134-DE0C-4E71-AE74-E1800F21C606}" destId="{1089DB94-082B-4D6B-96C3-E0D6C69B4D8B}" srcOrd="0" destOrd="0" presId="urn:microsoft.com/office/officeart/2005/8/layout/hierarchy5"/>
    <dgm:cxn modelId="{29119BB1-989B-43FB-81FB-43D0C2EA7EED}" type="presParOf" srcId="{F4EACC46-56C9-4722-9409-5621E6E1843B}" destId="{ECF34999-32E8-43DC-9A16-147F9DA30466}" srcOrd="3" destOrd="0" presId="urn:microsoft.com/office/officeart/2005/8/layout/hierarchy5"/>
    <dgm:cxn modelId="{2B833E45-216A-45D6-9B03-BF2C9313FF5F}" type="presParOf" srcId="{ECF34999-32E8-43DC-9A16-147F9DA30466}" destId="{1F951CA1-A046-498D-AD73-69B1A6ED50B8}" srcOrd="0" destOrd="0" presId="urn:microsoft.com/office/officeart/2005/8/layout/hierarchy5"/>
    <dgm:cxn modelId="{A62C48D0-2551-448F-8203-1C75EBD8E12D}" type="presParOf" srcId="{ECF34999-32E8-43DC-9A16-147F9DA30466}" destId="{2AE68201-2E75-47E7-9D33-3B4C719FFCCF}" srcOrd="1" destOrd="0" presId="urn:microsoft.com/office/officeart/2005/8/layout/hierarchy5"/>
    <dgm:cxn modelId="{EC164171-EA9A-4172-988F-C0A1894DACA3}" type="presParOf" srcId="{2AE68201-2E75-47E7-9D33-3B4C719FFCCF}" destId="{012422F0-46CD-43F0-85E7-621B5B3D327D}" srcOrd="0" destOrd="0" presId="urn:microsoft.com/office/officeart/2005/8/layout/hierarchy5"/>
    <dgm:cxn modelId="{DA384A9F-F429-4AB0-953B-010F85289304}" type="presParOf" srcId="{012422F0-46CD-43F0-85E7-621B5B3D327D}" destId="{885E1348-BC64-4688-8977-44969C5956E2}" srcOrd="0" destOrd="0" presId="urn:microsoft.com/office/officeart/2005/8/layout/hierarchy5"/>
    <dgm:cxn modelId="{6D7F758B-F4B3-459B-9BD1-39951D3C9A12}" type="presParOf" srcId="{2AE68201-2E75-47E7-9D33-3B4C719FFCCF}" destId="{4A322347-31F7-4177-8878-50B16E2E8476}" srcOrd="1" destOrd="0" presId="urn:microsoft.com/office/officeart/2005/8/layout/hierarchy5"/>
    <dgm:cxn modelId="{A0AA218E-7ADB-4F48-9B15-7982B6F0DF67}" type="presParOf" srcId="{4A322347-31F7-4177-8878-50B16E2E8476}" destId="{CC92D13D-92D2-4716-B0FE-EC3F22D3ABE0}" srcOrd="0" destOrd="0" presId="urn:microsoft.com/office/officeart/2005/8/layout/hierarchy5"/>
    <dgm:cxn modelId="{3376505F-030B-4A7A-8D55-8E96E1B0F488}" type="presParOf" srcId="{4A322347-31F7-4177-8878-50B16E2E8476}" destId="{F5EB0AD5-D8D0-4BA4-BF1D-420A1F1B3603}" srcOrd="1" destOrd="0" presId="urn:microsoft.com/office/officeart/2005/8/layout/hierarchy5"/>
    <dgm:cxn modelId="{DF36D118-3907-456B-93A9-2F715FC25632}" type="presParOf" srcId="{FDEFCF07-1C4D-4D2C-A51A-0DFE41509015}" destId="{C8FE1A88-CE34-42EF-90F5-964DFC25A7A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412ABC-11D7-44C9-AD1E-6F9EB63297CE}" type="doc">
      <dgm:prSet loTypeId="urn:microsoft.com/office/officeart/2005/8/layout/hierarchy5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309B33-4EF2-4CA2-87C7-67DA6C3C2426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8BE6C3FE-EDE8-4089-8D3A-F536E2EA9C9C}" type="parTrans" cxnId="{CE6A7F73-7870-4DBE-918B-B06EB594BA38}">
      <dgm:prSet/>
      <dgm:spPr/>
      <dgm:t>
        <a:bodyPr/>
        <a:lstStyle/>
        <a:p>
          <a:endParaRPr lang="en-US"/>
        </a:p>
      </dgm:t>
    </dgm:pt>
    <dgm:pt modelId="{66202319-69E1-4FED-81FD-49C2A9C8CF82}" type="sibTrans" cxnId="{CE6A7F73-7870-4DBE-918B-B06EB594BA38}">
      <dgm:prSet/>
      <dgm:spPr/>
      <dgm:t>
        <a:bodyPr/>
        <a:lstStyle/>
        <a:p>
          <a:endParaRPr lang="en-US"/>
        </a:p>
      </dgm:t>
    </dgm:pt>
    <dgm:pt modelId="{4FAE7093-38B6-4797-A1B0-1E3719517483}">
      <dgm:prSet phldrT="[Text]"/>
      <dgm:spPr/>
      <dgm:t>
        <a:bodyPr/>
        <a:lstStyle/>
        <a:p>
          <a:r>
            <a:rPr lang="en-US" dirty="0"/>
            <a:t>Colour</a:t>
          </a:r>
        </a:p>
      </dgm:t>
    </dgm:pt>
    <dgm:pt modelId="{44625C05-0C13-469D-8765-7AC8CBB742D6}" type="parTrans" cxnId="{5F9D35ED-4B66-45F2-AF4D-8420E4296BBD}">
      <dgm:prSet/>
      <dgm:spPr/>
      <dgm:t>
        <a:bodyPr/>
        <a:lstStyle/>
        <a:p>
          <a:endParaRPr lang="en-US"/>
        </a:p>
      </dgm:t>
    </dgm:pt>
    <dgm:pt modelId="{146A62F6-99AD-4A35-B9C7-A41134CC540D}" type="sibTrans" cxnId="{5F9D35ED-4B66-45F2-AF4D-8420E4296BBD}">
      <dgm:prSet/>
      <dgm:spPr/>
      <dgm:t>
        <a:bodyPr/>
        <a:lstStyle/>
        <a:p>
          <a:endParaRPr lang="en-US"/>
        </a:p>
      </dgm:t>
    </dgm:pt>
    <dgm:pt modelId="{CFE5C26C-E3E9-4C81-B41C-6CDBFB6A2C24}">
      <dgm:prSet phldrT="[Text]"/>
      <dgm:spPr/>
      <dgm:t>
        <a:bodyPr/>
        <a:lstStyle/>
        <a:p>
          <a:r>
            <a:rPr lang="en-US" dirty="0"/>
            <a:t>Geometrical</a:t>
          </a:r>
        </a:p>
      </dgm:t>
    </dgm:pt>
    <dgm:pt modelId="{77AD6D5E-A3CA-4A11-99F7-E5C7ED311479}" type="parTrans" cxnId="{F4D86B80-36DC-471E-ABF5-640028A81012}">
      <dgm:prSet/>
      <dgm:spPr/>
      <dgm:t>
        <a:bodyPr/>
        <a:lstStyle/>
        <a:p>
          <a:endParaRPr lang="en-US"/>
        </a:p>
      </dgm:t>
    </dgm:pt>
    <dgm:pt modelId="{316B9FA5-9EE0-4804-BDC8-D372DF929A5E}" type="sibTrans" cxnId="{F4D86B80-36DC-471E-ABF5-640028A81012}">
      <dgm:prSet/>
      <dgm:spPr/>
      <dgm:t>
        <a:bodyPr/>
        <a:lstStyle/>
        <a:p>
          <a:endParaRPr lang="en-US"/>
        </a:p>
      </dgm:t>
    </dgm:pt>
    <dgm:pt modelId="{98E75E2E-6936-4105-9E0E-9578A64644D0}">
      <dgm:prSet/>
      <dgm:spPr/>
      <dgm:t>
        <a:bodyPr/>
        <a:lstStyle/>
        <a:p>
          <a:r>
            <a:rPr lang="en-US" dirty="0"/>
            <a:t>Moments</a:t>
          </a:r>
        </a:p>
      </dgm:t>
    </dgm:pt>
    <dgm:pt modelId="{B2F17C22-B968-4C94-98CF-2A51312600B1}" type="parTrans" cxnId="{D04192DF-6C91-4BD7-B99D-E06F2AAD6D75}">
      <dgm:prSet/>
      <dgm:spPr/>
      <dgm:t>
        <a:bodyPr/>
        <a:lstStyle/>
        <a:p>
          <a:endParaRPr lang="en-US"/>
        </a:p>
      </dgm:t>
    </dgm:pt>
    <dgm:pt modelId="{39217FF2-D4D9-4C86-A0EE-452720599E30}" type="sibTrans" cxnId="{D04192DF-6C91-4BD7-B99D-E06F2AAD6D75}">
      <dgm:prSet/>
      <dgm:spPr/>
      <dgm:t>
        <a:bodyPr/>
        <a:lstStyle/>
        <a:p>
          <a:endParaRPr lang="en-US"/>
        </a:p>
      </dgm:t>
    </dgm:pt>
    <dgm:pt modelId="{32827E5A-B8E9-44DF-9E1E-C287A3704B37}">
      <dgm:prSet/>
      <dgm:spPr/>
      <dgm:t>
        <a:bodyPr/>
        <a:lstStyle/>
        <a:p>
          <a:r>
            <a:rPr lang="en-US"/>
            <a:t>Diameter</a:t>
          </a:r>
          <a:endParaRPr lang="en-US" dirty="0"/>
        </a:p>
      </dgm:t>
    </dgm:pt>
    <dgm:pt modelId="{8B14B214-39BE-4111-9DDB-054D3DDBA86E}" type="parTrans" cxnId="{4F50D02C-AAAA-4D7A-B589-8F6085E01F4F}">
      <dgm:prSet/>
      <dgm:spPr/>
      <dgm:t>
        <a:bodyPr/>
        <a:lstStyle/>
        <a:p>
          <a:endParaRPr lang="en-US"/>
        </a:p>
      </dgm:t>
    </dgm:pt>
    <dgm:pt modelId="{CE1E8E7B-709B-4E95-93DF-E74BFE567106}" type="sibTrans" cxnId="{4F50D02C-AAAA-4D7A-B589-8F6085E01F4F}">
      <dgm:prSet/>
      <dgm:spPr/>
      <dgm:t>
        <a:bodyPr/>
        <a:lstStyle/>
        <a:p>
          <a:endParaRPr lang="en-US"/>
        </a:p>
      </dgm:t>
    </dgm:pt>
    <dgm:pt modelId="{3DD323B4-5ED9-466D-9B22-D5EDD171CE30}">
      <dgm:prSet/>
      <dgm:spPr/>
      <dgm:t>
        <a:bodyPr/>
        <a:lstStyle/>
        <a:p>
          <a:r>
            <a:rPr lang="en-US" dirty="0"/>
            <a:t>Asymmetry</a:t>
          </a:r>
        </a:p>
      </dgm:t>
    </dgm:pt>
    <dgm:pt modelId="{9525C87C-AA8F-469C-9F7D-2996616DDBD6}" type="parTrans" cxnId="{54B92478-62BC-4195-92F3-B8DA505A47E9}">
      <dgm:prSet/>
      <dgm:spPr/>
      <dgm:t>
        <a:bodyPr/>
        <a:lstStyle/>
        <a:p>
          <a:endParaRPr lang="en-US"/>
        </a:p>
      </dgm:t>
    </dgm:pt>
    <dgm:pt modelId="{B9172859-17A4-43B2-B44C-E6D1C1ACF48F}" type="sibTrans" cxnId="{54B92478-62BC-4195-92F3-B8DA505A47E9}">
      <dgm:prSet/>
      <dgm:spPr/>
      <dgm:t>
        <a:bodyPr/>
        <a:lstStyle/>
        <a:p>
          <a:endParaRPr lang="en-US"/>
        </a:p>
      </dgm:t>
    </dgm:pt>
    <dgm:pt modelId="{9BF2CD4F-7993-47E8-9B3D-36F79B3B76F5}">
      <dgm:prSet/>
      <dgm:spPr/>
      <dgm:t>
        <a:bodyPr/>
        <a:lstStyle/>
        <a:p>
          <a:r>
            <a:rPr lang="en-US" dirty="0"/>
            <a:t>Histograms</a:t>
          </a:r>
        </a:p>
      </dgm:t>
    </dgm:pt>
    <dgm:pt modelId="{1EEBE208-FAB5-4317-BC55-0D312C61859C}" type="parTrans" cxnId="{B477F50C-B3E9-4923-9F3D-6EDE0623FED8}">
      <dgm:prSet/>
      <dgm:spPr/>
      <dgm:t>
        <a:bodyPr/>
        <a:lstStyle/>
        <a:p>
          <a:endParaRPr lang="en-US"/>
        </a:p>
      </dgm:t>
    </dgm:pt>
    <dgm:pt modelId="{A125D079-F077-4D0A-9C8F-3F38A76C3D49}" type="sibTrans" cxnId="{B477F50C-B3E9-4923-9F3D-6EDE0623FED8}">
      <dgm:prSet/>
      <dgm:spPr/>
      <dgm:t>
        <a:bodyPr/>
        <a:lstStyle/>
        <a:p>
          <a:endParaRPr lang="en-US"/>
        </a:p>
      </dgm:t>
    </dgm:pt>
    <dgm:pt modelId="{1E1D87B4-9D2C-417E-B0DE-5ECAA9CA96E9}">
      <dgm:prSet/>
      <dgm:spPr/>
      <dgm:t>
        <a:bodyPr/>
        <a:lstStyle/>
        <a:p>
          <a:r>
            <a:rPr lang="en-US" dirty="0"/>
            <a:t>GLCM</a:t>
          </a:r>
        </a:p>
      </dgm:t>
    </dgm:pt>
    <dgm:pt modelId="{94898145-3B74-46A2-9606-83609838CCC3}" type="parTrans" cxnId="{F2AC0FFE-E2AF-4F80-A82A-E257A28F0D94}">
      <dgm:prSet/>
      <dgm:spPr/>
      <dgm:t>
        <a:bodyPr/>
        <a:lstStyle/>
        <a:p>
          <a:endParaRPr lang="en-US"/>
        </a:p>
      </dgm:t>
    </dgm:pt>
    <dgm:pt modelId="{47141196-4052-49F4-8032-3F1C0413FDB2}" type="sibTrans" cxnId="{F2AC0FFE-E2AF-4F80-A82A-E257A28F0D94}">
      <dgm:prSet/>
      <dgm:spPr/>
      <dgm:t>
        <a:bodyPr/>
        <a:lstStyle/>
        <a:p>
          <a:endParaRPr lang="en-US"/>
        </a:p>
      </dgm:t>
    </dgm:pt>
    <dgm:pt modelId="{C832B020-7CBA-4B27-AA36-B766D1198100}">
      <dgm:prSet/>
      <dgm:spPr/>
      <dgm:t>
        <a:bodyPr/>
        <a:lstStyle/>
        <a:p>
          <a:r>
            <a:rPr lang="en-US" dirty="0"/>
            <a:t>Texture</a:t>
          </a:r>
        </a:p>
      </dgm:t>
    </dgm:pt>
    <dgm:pt modelId="{381CB6F7-049A-4160-91D5-EEA3B9370990}" type="parTrans" cxnId="{7F4A2B6E-2C74-4C69-B051-FEBD25362C3E}">
      <dgm:prSet/>
      <dgm:spPr/>
      <dgm:t>
        <a:bodyPr/>
        <a:lstStyle/>
        <a:p>
          <a:endParaRPr lang="en-US"/>
        </a:p>
      </dgm:t>
    </dgm:pt>
    <dgm:pt modelId="{30BED272-DA1F-4118-B3D7-C5D4824F0E6D}" type="sibTrans" cxnId="{7F4A2B6E-2C74-4C69-B051-FEBD25362C3E}">
      <dgm:prSet/>
      <dgm:spPr/>
      <dgm:t>
        <a:bodyPr/>
        <a:lstStyle/>
        <a:p>
          <a:endParaRPr lang="en-US"/>
        </a:p>
      </dgm:t>
    </dgm:pt>
    <dgm:pt modelId="{1DA53305-B8BD-4AFB-BED9-8989F192EA70}">
      <dgm:prSet/>
      <dgm:spPr/>
      <dgm:t>
        <a:bodyPr/>
        <a:lstStyle/>
        <a:p>
          <a:r>
            <a:rPr lang="en-US" dirty="0"/>
            <a:t>Local Binary Patterns</a:t>
          </a:r>
        </a:p>
      </dgm:t>
    </dgm:pt>
    <dgm:pt modelId="{025FF138-BD06-48D5-8D17-8985B4115317}" type="parTrans" cxnId="{7D5F758E-CC25-486B-8535-A4D5E8238444}">
      <dgm:prSet/>
      <dgm:spPr/>
      <dgm:t>
        <a:bodyPr/>
        <a:lstStyle/>
        <a:p>
          <a:endParaRPr lang="en-US"/>
        </a:p>
      </dgm:t>
    </dgm:pt>
    <dgm:pt modelId="{1D28E1BB-4DA1-48F0-9554-A8053B8C2FDA}" type="sibTrans" cxnId="{7D5F758E-CC25-486B-8535-A4D5E8238444}">
      <dgm:prSet/>
      <dgm:spPr/>
      <dgm:t>
        <a:bodyPr/>
        <a:lstStyle/>
        <a:p>
          <a:endParaRPr lang="en-US"/>
        </a:p>
      </dgm:t>
    </dgm:pt>
    <dgm:pt modelId="{FDEFCF07-1C4D-4D2C-A51A-0DFE41509015}" type="pres">
      <dgm:prSet presAssocID="{1A412ABC-11D7-44C9-AD1E-6F9EB63297C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52C8BF3-E493-469A-80B6-2F79CD14B59F}" type="pres">
      <dgm:prSet presAssocID="{1A412ABC-11D7-44C9-AD1E-6F9EB63297CE}" presName="hierFlow" presStyleCnt="0"/>
      <dgm:spPr/>
    </dgm:pt>
    <dgm:pt modelId="{E58581A5-CEA9-4CC8-8322-EF2456262525}" type="pres">
      <dgm:prSet presAssocID="{1A412ABC-11D7-44C9-AD1E-6F9EB63297C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0BC5A40-A8A4-48D0-9A89-65936C24E97D}" type="pres">
      <dgm:prSet presAssocID="{72309B33-4EF2-4CA2-87C7-67DA6C3C2426}" presName="Name17" presStyleCnt="0"/>
      <dgm:spPr/>
    </dgm:pt>
    <dgm:pt modelId="{BBCC59B1-B646-4324-864A-754822AD696F}" type="pres">
      <dgm:prSet presAssocID="{72309B33-4EF2-4CA2-87C7-67DA6C3C2426}" presName="level1Shape" presStyleLbl="node0" presStyleIdx="0" presStyleCnt="1">
        <dgm:presLayoutVars>
          <dgm:chPref val="3"/>
        </dgm:presLayoutVars>
      </dgm:prSet>
      <dgm:spPr/>
    </dgm:pt>
    <dgm:pt modelId="{F4EACC46-56C9-4722-9409-5621E6E1843B}" type="pres">
      <dgm:prSet presAssocID="{72309B33-4EF2-4CA2-87C7-67DA6C3C2426}" presName="hierChild2" presStyleCnt="0"/>
      <dgm:spPr/>
    </dgm:pt>
    <dgm:pt modelId="{D3617C9D-0841-4A2C-B1CF-98A5894AA199}" type="pres">
      <dgm:prSet presAssocID="{44625C05-0C13-469D-8765-7AC8CBB742D6}" presName="Name25" presStyleLbl="parChTrans1D2" presStyleIdx="0" presStyleCnt="3"/>
      <dgm:spPr/>
    </dgm:pt>
    <dgm:pt modelId="{E968B318-BCF9-4940-9169-2D10BAA946C5}" type="pres">
      <dgm:prSet presAssocID="{44625C05-0C13-469D-8765-7AC8CBB742D6}" presName="connTx" presStyleLbl="parChTrans1D2" presStyleIdx="0" presStyleCnt="3"/>
      <dgm:spPr/>
    </dgm:pt>
    <dgm:pt modelId="{418DDEC7-2A40-4A0A-8653-4B3538574922}" type="pres">
      <dgm:prSet presAssocID="{4FAE7093-38B6-4797-A1B0-1E3719517483}" presName="Name30" presStyleCnt="0"/>
      <dgm:spPr/>
    </dgm:pt>
    <dgm:pt modelId="{1A96E207-7540-4F02-AA0E-C10C708DBDDC}" type="pres">
      <dgm:prSet presAssocID="{4FAE7093-38B6-4797-A1B0-1E3719517483}" presName="level2Shape" presStyleLbl="node2" presStyleIdx="0" presStyleCnt="3"/>
      <dgm:spPr/>
    </dgm:pt>
    <dgm:pt modelId="{84B7969B-0A7E-4871-A474-4C0D98B02D92}" type="pres">
      <dgm:prSet presAssocID="{4FAE7093-38B6-4797-A1B0-1E3719517483}" presName="hierChild3" presStyleCnt="0"/>
      <dgm:spPr/>
    </dgm:pt>
    <dgm:pt modelId="{D7818C17-7B8F-485E-86F2-2151D0AE6195}" type="pres">
      <dgm:prSet presAssocID="{B2F17C22-B968-4C94-98CF-2A51312600B1}" presName="Name25" presStyleLbl="parChTrans1D3" presStyleIdx="0" presStyleCnt="6"/>
      <dgm:spPr/>
    </dgm:pt>
    <dgm:pt modelId="{E3F32CA8-8FAB-4F87-889B-F21725B24051}" type="pres">
      <dgm:prSet presAssocID="{B2F17C22-B968-4C94-98CF-2A51312600B1}" presName="connTx" presStyleLbl="parChTrans1D3" presStyleIdx="0" presStyleCnt="6"/>
      <dgm:spPr/>
    </dgm:pt>
    <dgm:pt modelId="{EFAF9006-B5D4-4D94-AC6F-5DE32C3203BD}" type="pres">
      <dgm:prSet presAssocID="{98E75E2E-6936-4105-9E0E-9578A64644D0}" presName="Name30" presStyleCnt="0"/>
      <dgm:spPr/>
    </dgm:pt>
    <dgm:pt modelId="{A390F3FD-6E10-4C8D-A301-795805B265FE}" type="pres">
      <dgm:prSet presAssocID="{98E75E2E-6936-4105-9E0E-9578A64644D0}" presName="level2Shape" presStyleLbl="node3" presStyleIdx="0" presStyleCnt="6"/>
      <dgm:spPr/>
    </dgm:pt>
    <dgm:pt modelId="{7C33DFF9-60F4-4DCE-8028-6E98B10817D8}" type="pres">
      <dgm:prSet presAssocID="{98E75E2E-6936-4105-9E0E-9578A64644D0}" presName="hierChild3" presStyleCnt="0"/>
      <dgm:spPr/>
    </dgm:pt>
    <dgm:pt modelId="{32A0077C-545C-4667-A7A4-8716D7286700}" type="pres">
      <dgm:prSet presAssocID="{1EEBE208-FAB5-4317-BC55-0D312C61859C}" presName="Name25" presStyleLbl="parChTrans1D3" presStyleIdx="1" presStyleCnt="6"/>
      <dgm:spPr/>
    </dgm:pt>
    <dgm:pt modelId="{814699C6-64AE-449F-8D94-DA3BD56E978F}" type="pres">
      <dgm:prSet presAssocID="{1EEBE208-FAB5-4317-BC55-0D312C61859C}" presName="connTx" presStyleLbl="parChTrans1D3" presStyleIdx="1" presStyleCnt="6"/>
      <dgm:spPr/>
    </dgm:pt>
    <dgm:pt modelId="{0324E649-F882-4064-AF6F-BCD6DF438807}" type="pres">
      <dgm:prSet presAssocID="{9BF2CD4F-7993-47E8-9B3D-36F79B3B76F5}" presName="Name30" presStyleCnt="0"/>
      <dgm:spPr/>
    </dgm:pt>
    <dgm:pt modelId="{E859FC98-FC4D-483C-A551-F40077D4CD73}" type="pres">
      <dgm:prSet presAssocID="{9BF2CD4F-7993-47E8-9B3D-36F79B3B76F5}" presName="level2Shape" presStyleLbl="node3" presStyleIdx="1" presStyleCnt="6"/>
      <dgm:spPr/>
    </dgm:pt>
    <dgm:pt modelId="{2902B238-5D6F-4BD5-BDE5-E8E9DE78B410}" type="pres">
      <dgm:prSet presAssocID="{9BF2CD4F-7993-47E8-9B3D-36F79B3B76F5}" presName="hierChild3" presStyleCnt="0"/>
      <dgm:spPr/>
    </dgm:pt>
    <dgm:pt modelId="{4E202229-9531-4B6A-B2E9-455E48CCAB13}" type="pres">
      <dgm:prSet presAssocID="{381CB6F7-049A-4160-91D5-EEA3B9370990}" presName="Name25" presStyleLbl="parChTrans1D2" presStyleIdx="1" presStyleCnt="3"/>
      <dgm:spPr/>
    </dgm:pt>
    <dgm:pt modelId="{99BF31C1-BD69-4111-ADB2-10E3CB033B72}" type="pres">
      <dgm:prSet presAssocID="{381CB6F7-049A-4160-91D5-EEA3B9370990}" presName="connTx" presStyleLbl="parChTrans1D2" presStyleIdx="1" presStyleCnt="3"/>
      <dgm:spPr/>
    </dgm:pt>
    <dgm:pt modelId="{1EAECA68-3781-491A-A9D2-3D646218E75F}" type="pres">
      <dgm:prSet presAssocID="{C832B020-7CBA-4B27-AA36-B766D1198100}" presName="Name30" presStyleCnt="0"/>
      <dgm:spPr/>
    </dgm:pt>
    <dgm:pt modelId="{F20FC1BA-98A5-42A1-BB27-CD4D8BB9CB21}" type="pres">
      <dgm:prSet presAssocID="{C832B020-7CBA-4B27-AA36-B766D1198100}" presName="level2Shape" presStyleLbl="node2" presStyleIdx="1" presStyleCnt="3"/>
      <dgm:spPr/>
    </dgm:pt>
    <dgm:pt modelId="{BB1C83AE-32CC-4844-BAAF-A23E643A4E76}" type="pres">
      <dgm:prSet presAssocID="{C832B020-7CBA-4B27-AA36-B766D1198100}" presName="hierChild3" presStyleCnt="0"/>
      <dgm:spPr/>
    </dgm:pt>
    <dgm:pt modelId="{2A324D13-08A8-40BC-99BA-B499B0C590CF}" type="pres">
      <dgm:prSet presAssocID="{94898145-3B74-46A2-9606-83609838CCC3}" presName="Name25" presStyleLbl="parChTrans1D3" presStyleIdx="2" presStyleCnt="6"/>
      <dgm:spPr/>
    </dgm:pt>
    <dgm:pt modelId="{88021F70-82D9-4D3F-8775-F3FD2924C9E2}" type="pres">
      <dgm:prSet presAssocID="{94898145-3B74-46A2-9606-83609838CCC3}" presName="connTx" presStyleLbl="parChTrans1D3" presStyleIdx="2" presStyleCnt="6"/>
      <dgm:spPr/>
    </dgm:pt>
    <dgm:pt modelId="{C900F062-D18D-4223-88A9-96B2EC6F26E0}" type="pres">
      <dgm:prSet presAssocID="{1E1D87B4-9D2C-417E-B0DE-5ECAA9CA96E9}" presName="Name30" presStyleCnt="0"/>
      <dgm:spPr/>
    </dgm:pt>
    <dgm:pt modelId="{5702C0C7-E302-46AE-9034-9A9D1E619931}" type="pres">
      <dgm:prSet presAssocID="{1E1D87B4-9D2C-417E-B0DE-5ECAA9CA96E9}" presName="level2Shape" presStyleLbl="node3" presStyleIdx="2" presStyleCnt="6"/>
      <dgm:spPr/>
    </dgm:pt>
    <dgm:pt modelId="{A6C8B6C3-C9C9-45F3-8AD8-52C50D76C63C}" type="pres">
      <dgm:prSet presAssocID="{1E1D87B4-9D2C-417E-B0DE-5ECAA9CA96E9}" presName="hierChild3" presStyleCnt="0"/>
      <dgm:spPr/>
    </dgm:pt>
    <dgm:pt modelId="{1948A07A-BC83-4969-8B7A-B3B548A51499}" type="pres">
      <dgm:prSet presAssocID="{025FF138-BD06-48D5-8D17-8985B4115317}" presName="Name25" presStyleLbl="parChTrans1D3" presStyleIdx="3" presStyleCnt="6"/>
      <dgm:spPr/>
    </dgm:pt>
    <dgm:pt modelId="{894C1758-FEAC-4F03-B83A-93A5D015468B}" type="pres">
      <dgm:prSet presAssocID="{025FF138-BD06-48D5-8D17-8985B4115317}" presName="connTx" presStyleLbl="parChTrans1D3" presStyleIdx="3" presStyleCnt="6"/>
      <dgm:spPr/>
    </dgm:pt>
    <dgm:pt modelId="{23371939-FDB5-454E-9659-97A82EAF4736}" type="pres">
      <dgm:prSet presAssocID="{1DA53305-B8BD-4AFB-BED9-8989F192EA70}" presName="Name30" presStyleCnt="0"/>
      <dgm:spPr/>
    </dgm:pt>
    <dgm:pt modelId="{37B03AB3-218A-4D66-8C27-A7F4694A39A4}" type="pres">
      <dgm:prSet presAssocID="{1DA53305-B8BD-4AFB-BED9-8989F192EA70}" presName="level2Shape" presStyleLbl="node3" presStyleIdx="3" presStyleCnt="6"/>
      <dgm:spPr/>
    </dgm:pt>
    <dgm:pt modelId="{81D728A8-2C83-4CB3-96E7-6B10F40B072B}" type="pres">
      <dgm:prSet presAssocID="{1DA53305-B8BD-4AFB-BED9-8989F192EA70}" presName="hierChild3" presStyleCnt="0"/>
      <dgm:spPr/>
    </dgm:pt>
    <dgm:pt modelId="{E422F134-DE0C-4E71-AE74-E1800F21C606}" type="pres">
      <dgm:prSet presAssocID="{77AD6D5E-A3CA-4A11-99F7-E5C7ED311479}" presName="Name25" presStyleLbl="parChTrans1D2" presStyleIdx="2" presStyleCnt="3"/>
      <dgm:spPr/>
    </dgm:pt>
    <dgm:pt modelId="{1089DB94-082B-4D6B-96C3-E0D6C69B4D8B}" type="pres">
      <dgm:prSet presAssocID="{77AD6D5E-A3CA-4A11-99F7-E5C7ED311479}" presName="connTx" presStyleLbl="parChTrans1D2" presStyleIdx="2" presStyleCnt="3"/>
      <dgm:spPr/>
    </dgm:pt>
    <dgm:pt modelId="{ECF34999-32E8-43DC-9A16-147F9DA30466}" type="pres">
      <dgm:prSet presAssocID="{CFE5C26C-E3E9-4C81-B41C-6CDBFB6A2C24}" presName="Name30" presStyleCnt="0"/>
      <dgm:spPr/>
    </dgm:pt>
    <dgm:pt modelId="{1F951CA1-A046-498D-AD73-69B1A6ED50B8}" type="pres">
      <dgm:prSet presAssocID="{CFE5C26C-E3E9-4C81-B41C-6CDBFB6A2C24}" presName="level2Shape" presStyleLbl="node2" presStyleIdx="2" presStyleCnt="3"/>
      <dgm:spPr/>
    </dgm:pt>
    <dgm:pt modelId="{2AE68201-2E75-47E7-9D33-3B4C719FFCCF}" type="pres">
      <dgm:prSet presAssocID="{CFE5C26C-E3E9-4C81-B41C-6CDBFB6A2C24}" presName="hierChild3" presStyleCnt="0"/>
      <dgm:spPr/>
    </dgm:pt>
    <dgm:pt modelId="{012422F0-46CD-43F0-85E7-621B5B3D327D}" type="pres">
      <dgm:prSet presAssocID="{8B14B214-39BE-4111-9DDB-054D3DDBA86E}" presName="Name25" presStyleLbl="parChTrans1D3" presStyleIdx="4" presStyleCnt="6"/>
      <dgm:spPr/>
    </dgm:pt>
    <dgm:pt modelId="{885E1348-BC64-4688-8977-44969C5956E2}" type="pres">
      <dgm:prSet presAssocID="{8B14B214-39BE-4111-9DDB-054D3DDBA86E}" presName="connTx" presStyleLbl="parChTrans1D3" presStyleIdx="4" presStyleCnt="6"/>
      <dgm:spPr/>
    </dgm:pt>
    <dgm:pt modelId="{4A322347-31F7-4177-8878-50B16E2E8476}" type="pres">
      <dgm:prSet presAssocID="{32827E5A-B8E9-44DF-9E1E-C287A3704B37}" presName="Name30" presStyleCnt="0"/>
      <dgm:spPr/>
    </dgm:pt>
    <dgm:pt modelId="{CC92D13D-92D2-4716-B0FE-EC3F22D3ABE0}" type="pres">
      <dgm:prSet presAssocID="{32827E5A-B8E9-44DF-9E1E-C287A3704B37}" presName="level2Shape" presStyleLbl="node3" presStyleIdx="4" presStyleCnt="6"/>
      <dgm:spPr/>
    </dgm:pt>
    <dgm:pt modelId="{F5EB0AD5-D8D0-4BA4-BF1D-420A1F1B3603}" type="pres">
      <dgm:prSet presAssocID="{32827E5A-B8E9-44DF-9E1E-C287A3704B37}" presName="hierChild3" presStyleCnt="0"/>
      <dgm:spPr/>
    </dgm:pt>
    <dgm:pt modelId="{A7321BBB-4CB5-418F-AA76-19B9D19D7D81}" type="pres">
      <dgm:prSet presAssocID="{9525C87C-AA8F-469C-9F7D-2996616DDBD6}" presName="Name25" presStyleLbl="parChTrans1D3" presStyleIdx="5" presStyleCnt="6"/>
      <dgm:spPr/>
    </dgm:pt>
    <dgm:pt modelId="{136E0286-A825-4421-9BD7-EF73C4BC88C8}" type="pres">
      <dgm:prSet presAssocID="{9525C87C-AA8F-469C-9F7D-2996616DDBD6}" presName="connTx" presStyleLbl="parChTrans1D3" presStyleIdx="5" presStyleCnt="6"/>
      <dgm:spPr/>
    </dgm:pt>
    <dgm:pt modelId="{C474D51E-2C00-41C5-A7FB-9865FED1567C}" type="pres">
      <dgm:prSet presAssocID="{3DD323B4-5ED9-466D-9B22-D5EDD171CE30}" presName="Name30" presStyleCnt="0"/>
      <dgm:spPr/>
    </dgm:pt>
    <dgm:pt modelId="{A4DD2B72-2866-4CC3-AE60-042A1EFBF9F3}" type="pres">
      <dgm:prSet presAssocID="{3DD323B4-5ED9-466D-9B22-D5EDD171CE30}" presName="level2Shape" presStyleLbl="node3" presStyleIdx="5" presStyleCnt="6"/>
      <dgm:spPr/>
    </dgm:pt>
    <dgm:pt modelId="{F5E996E0-D099-4FBE-9C9F-96B70A7DC12F}" type="pres">
      <dgm:prSet presAssocID="{3DD323B4-5ED9-466D-9B22-D5EDD171CE30}" presName="hierChild3" presStyleCnt="0"/>
      <dgm:spPr/>
    </dgm:pt>
    <dgm:pt modelId="{C8FE1A88-CE34-42EF-90F5-964DFC25A7A4}" type="pres">
      <dgm:prSet presAssocID="{1A412ABC-11D7-44C9-AD1E-6F9EB63297CE}" presName="bgShapesFlow" presStyleCnt="0"/>
      <dgm:spPr/>
    </dgm:pt>
  </dgm:ptLst>
  <dgm:cxnLst>
    <dgm:cxn modelId="{3BFC4B07-8D9B-4627-B769-EAC18B644D96}" type="presOf" srcId="{C832B020-7CBA-4B27-AA36-B766D1198100}" destId="{F20FC1BA-98A5-42A1-BB27-CD4D8BB9CB21}" srcOrd="0" destOrd="0" presId="urn:microsoft.com/office/officeart/2005/8/layout/hierarchy5"/>
    <dgm:cxn modelId="{B477F50C-B3E9-4923-9F3D-6EDE0623FED8}" srcId="{4FAE7093-38B6-4797-A1B0-1E3719517483}" destId="{9BF2CD4F-7993-47E8-9B3D-36F79B3B76F5}" srcOrd="1" destOrd="0" parTransId="{1EEBE208-FAB5-4317-BC55-0D312C61859C}" sibTransId="{A125D079-F077-4D0A-9C8F-3F38A76C3D49}"/>
    <dgm:cxn modelId="{D0A6720D-2034-474B-8914-687344D174A5}" type="presOf" srcId="{94898145-3B74-46A2-9606-83609838CCC3}" destId="{88021F70-82D9-4D3F-8775-F3FD2924C9E2}" srcOrd="1" destOrd="0" presId="urn:microsoft.com/office/officeart/2005/8/layout/hierarchy5"/>
    <dgm:cxn modelId="{815E4610-FA4B-43EC-AB70-14CD00D56599}" type="presOf" srcId="{9BF2CD4F-7993-47E8-9B3D-36F79B3B76F5}" destId="{E859FC98-FC4D-483C-A551-F40077D4CD73}" srcOrd="0" destOrd="0" presId="urn:microsoft.com/office/officeart/2005/8/layout/hierarchy5"/>
    <dgm:cxn modelId="{16AB081F-4D65-4007-8C85-F99334E700A1}" type="presOf" srcId="{1A412ABC-11D7-44C9-AD1E-6F9EB63297CE}" destId="{FDEFCF07-1C4D-4D2C-A51A-0DFE41509015}" srcOrd="0" destOrd="0" presId="urn:microsoft.com/office/officeart/2005/8/layout/hierarchy5"/>
    <dgm:cxn modelId="{7A5D0322-28C2-4921-BF98-13AE32B5FD6B}" type="presOf" srcId="{B2F17C22-B968-4C94-98CF-2A51312600B1}" destId="{D7818C17-7B8F-485E-86F2-2151D0AE6195}" srcOrd="0" destOrd="0" presId="urn:microsoft.com/office/officeart/2005/8/layout/hierarchy5"/>
    <dgm:cxn modelId="{09AD6326-1E88-467E-9467-2D040FC72A06}" type="presOf" srcId="{1EEBE208-FAB5-4317-BC55-0D312C61859C}" destId="{814699C6-64AE-449F-8D94-DA3BD56E978F}" srcOrd="1" destOrd="0" presId="urn:microsoft.com/office/officeart/2005/8/layout/hierarchy5"/>
    <dgm:cxn modelId="{ABC34E27-2D4D-416A-BAA5-38802F3F3B43}" type="presOf" srcId="{4FAE7093-38B6-4797-A1B0-1E3719517483}" destId="{1A96E207-7540-4F02-AA0E-C10C708DBDDC}" srcOrd="0" destOrd="0" presId="urn:microsoft.com/office/officeart/2005/8/layout/hierarchy5"/>
    <dgm:cxn modelId="{85459E27-23DE-4836-9F12-20E45814DAA6}" type="presOf" srcId="{1EEBE208-FAB5-4317-BC55-0D312C61859C}" destId="{32A0077C-545C-4667-A7A4-8716D7286700}" srcOrd="0" destOrd="0" presId="urn:microsoft.com/office/officeart/2005/8/layout/hierarchy5"/>
    <dgm:cxn modelId="{4F50D02C-AAAA-4D7A-B589-8F6085E01F4F}" srcId="{CFE5C26C-E3E9-4C81-B41C-6CDBFB6A2C24}" destId="{32827E5A-B8E9-44DF-9E1E-C287A3704B37}" srcOrd="0" destOrd="0" parTransId="{8B14B214-39BE-4111-9DDB-054D3DDBA86E}" sibTransId="{CE1E8E7B-709B-4E95-93DF-E74BFE567106}"/>
    <dgm:cxn modelId="{A03B5B36-C34B-474E-B9DD-5AE3A0C690BB}" type="presOf" srcId="{1DA53305-B8BD-4AFB-BED9-8989F192EA70}" destId="{37B03AB3-218A-4D66-8C27-A7F4694A39A4}" srcOrd="0" destOrd="0" presId="urn:microsoft.com/office/officeart/2005/8/layout/hierarchy5"/>
    <dgm:cxn modelId="{7807A33D-0C45-4504-B72F-3F3DF152756D}" type="presOf" srcId="{9525C87C-AA8F-469C-9F7D-2996616DDBD6}" destId="{136E0286-A825-4421-9BD7-EF73C4BC88C8}" srcOrd="1" destOrd="0" presId="urn:microsoft.com/office/officeart/2005/8/layout/hierarchy5"/>
    <dgm:cxn modelId="{8F1FD247-224C-4030-8E29-9A90DFE8AAA2}" type="presOf" srcId="{8B14B214-39BE-4111-9DDB-054D3DDBA86E}" destId="{012422F0-46CD-43F0-85E7-621B5B3D327D}" srcOrd="0" destOrd="0" presId="urn:microsoft.com/office/officeart/2005/8/layout/hierarchy5"/>
    <dgm:cxn modelId="{0A11BA49-6B4C-4B07-A7E4-B048C40B15DF}" type="presOf" srcId="{381CB6F7-049A-4160-91D5-EEA3B9370990}" destId="{4E202229-9531-4B6A-B2E9-455E48CCAB13}" srcOrd="0" destOrd="0" presId="urn:microsoft.com/office/officeart/2005/8/layout/hierarchy5"/>
    <dgm:cxn modelId="{6305EC5B-DE43-4DFE-90CF-EFA240F0BEE8}" type="presOf" srcId="{77AD6D5E-A3CA-4A11-99F7-E5C7ED311479}" destId="{1089DB94-082B-4D6B-96C3-E0D6C69B4D8B}" srcOrd="1" destOrd="0" presId="urn:microsoft.com/office/officeart/2005/8/layout/hierarchy5"/>
    <dgm:cxn modelId="{F8811B5E-4D22-4D9C-8964-9FD033DCF2DF}" type="presOf" srcId="{025FF138-BD06-48D5-8D17-8985B4115317}" destId="{1948A07A-BC83-4969-8B7A-B3B548A51499}" srcOrd="0" destOrd="0" presId="urn:microsoft.com/office/officeart/2005/8/layout/hierarchy5"/>
    <dgm:cxn modelId="{0A2AA269-2ABA-416C-B88A-46AB1AA11DF3}" type="presOf" srcId="{72309B33-4EF2-4CA2-87C7-67DA6C3C2426}" destId="{BBCC59B1-B646-4324-864A-754822AD696F}" srcOrd="0" destOrd="0" presId="urn:microsoft.com/office/officeart/2005/8/layout/hierarchy5"/>
    <dgm:cxn modelId="{7F4A2B6E-2C74-4C69-B051-FEBD25362C3E}" srcId="{72309B33-4EF2-4CA2-87C7-67DA6C3C2426}" destId="{C832B020-7CBA-4B27-AA36-B766D1198100}" srcOrd="1" destOrd="0" parTransId="{381CB6F7-049A-4160-91D5-EEA3B9370990}" sibTransId="{30BED272-DA1F-4118-B3D7-C5D4824F0E6D}"/>
    <dgm:cxn modelId="{CE6A7F73-7870-4DBE-918B-B06EB594BA38}" srcId="{1A412ABC-11D7-44C9-AD1E-6F9EB63297CE}" destId="{72309B33-4EF2-4CA2-87C7-67DA6C3C2426}" srcOrd="0" destOrd="0" parTransId="{8BE6C3FE-EDE8-4089-8D3A-F536E2EA9C9C}" sibTransId="{66202319-69E1-4FED-81FD-49C2A9C8CF82}"/>
    <dgm:cxn modelId="{54B92478-62BC-4195-92F3-B8DA505A47E9}" srcId="{CFE5C26C-E3E9-4C81-B41C-6CDBFB6A2C24}" destId="{3DD323B4-5ED9-466D-9B22-D5EDD171CE30}" srcOrd="1" destOrd="0" parTransId="{9525C87C-AA8F-469C-9F7D-2996616DDBD6}" sibTransId="{B9172859-17A4-43B2-B44C-E6D1C1ACF48F}"/>
    <dgm:cxn modelId="{66212B79-BE10-4009-BAAA-A6B7D47EA210}" type="presOf" srcId="{CFE5C26C-E3E9-4C81-B41C-6CDBFB6A2C24}" destId="{1F951CA1-A046-498D-AD73-69B1A6ED50B8}" srcOrd="0" destOrd="0" presId="urn:microsoft.com/office/officeart/2005/8/layout/hierarchy5"/>
    <dgm:cxn modelId="{80A0767A-5AFB-488C-B60C-DF413F67DD48}" type="presOf" srcId="{77AD6D5E-A3CA-4A11-99F7-E5C7ED311479}" destId="{E422F134-DE0C-4E71-AE74-E1800F21C606}" srcOrd="0" destOrd="0" presId="urn:microsoft.com/office/officeart/2005/8/layout/hierarchy5"/>
    <dgm:cxn modelId="{F4D86B80-36DC-471E-ABF5-640028A81012}" srcId="{72309B33-4EF2-4CA2-87C7-67DA6C3C2426}" destId="{CFE5C26C-E3E9-4C81-B41C-6CDBFB6A2C24}" srcOrd="2" destOrd="0" parTransId="{77AD6D5E-A3CA-4A11-99F7-E5C7ED311479}" sibTransId="{316B9FA5-9EE0-4804-BDC8-D372DF929A5E}"/>
    <dgm:cxn modelId="{70EDAB8D-BF54-44A7-A965-A2D0B5500FB9}" type="presOf" srcId="{381CB6F7-049A-4160-91D5-EEA3B9370990}" destId="{99BF31C1-BD69-4111-ADB2-10E3CB033B72}" srcOrd="1" destOrd="0" presId="urn:microsoft.com/office/officeart/2005/8/layout/hierarchy5"/>
    <dgm:cxn modelId="{7D5F758E-CC25-486B-8535-A4D5E8238444}" srcId="{C832B020-7CBA-4B27-AA36-B766D1198100}" destId="{1DA53305-B8BD-4AFB-BED9-8989F192EA70}" srcOrd="1" destOrd="0" parTransId="{025FF138-BD06-48D5-8D17-8985B4115317}" sibTransId="{1D28E1BB-4DA1-48F0-9554-A8053B8C2FDA}"/>
    <dgm:cxn modelId="{7B3D4994-C8BC-484E-9921-6122DABF35CA}" type="presOf" srcId="{44625C05-0C13-469D-8765-7AC8CBB742D6}" destId="{E968B318-BCF9-4940-9169-2D10BAA946C5}" srcOrd="1" destOrd="0" presId="urn:microsoft.com/office/officeart/2005/8/layout/hierarchy5"/>
    <dgm:cxn modelId="{58AE48A2-A112-4958-8A9E-3C5DF4B68675}" type="presOf" srcId="{3DD323B4-5ED9-466D-9B22-D5EDD171CE30}" destId="{A4DD2B72-2866-4CC3-AE60-042A1EFBF9F3}" srcOrd="0" destOrd="0" presId="urn:microsoft.com/office/officeart/2005/8/layout/hierarchy5"/>
    <dgm:cxn modelId="{426D73AE-C34B-4C7D-82B3-369D8389DEF2}" type="presOf" srcId="{1E1D87B4-9D2C-417E-B0DE-5ECAA9CA96E9}" destId="{5702C0C7-E302-46AE-9034-9A9D1E619931}" srcOrd="0" destOrd="0" presId="urn:microsoft.com/office/officeart/2005/8/layout/hierarchy5"/>
    <dgm:cxn modelId="{CF77E2B8-C402-4360-8A4B-A54B5BB2C3E1}" type="presOf" srcId="{44625C05-0C13-469D-8765-7AC8CBB742D6}" destId="{D3617C9D-0841-4A2C-B1CF-98A5894AA199}" srcOrd="0" destOrd="0" presId="urn:microsoft.com/office/officeart/2005/8/layout/hierarchy5"/>
    <dgm:cxn modelId="{EDD844BA-6189-4BB9-A6C0-1257F835E384}" type="presOf" srcId="{B2F17C22-B968-4C94-98CF-2A51312600B1}" destId="{E3F32CA8-8FAB-4F87-889B-F21725B24051}" srcOrd="1" destOrd="0" presId="urn:microsoft.com/office/officeart/2005/8/layout/hierarchy5"/>
    <dgm:cxn modelId="{391572DD-590B-45C3-87EB-5CABF251BB00}" type="presOf" srcId="{98E75E2E-6936-4105-9E0E-9578A64644D0}" destId="{A390F3FD-6E10-4C8D-A301-795805B265FE}" srcOrd="0" destOrd="0" presId="urn:microsoft.com/office/officeart/2005/8/layout/hierarchy5"/>
    <dgm:cxn modelId="{B917BFDD-B016-42E5-9796-18D0529B3386}" type="presOf" srcId="{32827E5A-B8E9-44DF-9E1E-C287A3704B37}" destId="{CC92D13D-92D2-4716-B0FE-EC3F22D3ABE0}" srcOrd="0" destOrd="0" presId="urn:microsoft.com/office/officeart/2005/8/layout/hierarchy5"/>
    <dgm:cxn modelId="{D04192DF-6C91-4BD7-B99D-E06F2AAD6D75}" srcId="{4FAE7093-38B6-4797-A1B0-1E3719517483}" destId="{98E75E2E-6936-4105-9E0E-9578A64644D0}" srcOrd="0" destOrd="0" parTransId="{B2F17C22-B968-4C94-98CF-2A51312600B1}" sibTransId="{39217FF2-D4D9-4C86-A0EE-452720599E30}"/>
    <dgm:cxn modelId="{171901E4-0658-427F-A60E-F97BF65D73F1}" type="presOf" srcId="{8B14B214-39BE-4111-9DDB-054D3DDBA86E}" destId="{885E1348-BC64-4688-8977-44969C5956E2}" srcOrd="1" destOrd="0" presId="urn:microsoft.com/office/officeart/2005/8/layout/hierarchy5"/>
    <dgm:cxn modelId="{5F9D35ED-4B66-45F2-AF4D-8420E4296BBD}" srcId="{72309B33-4EF2-4CA2-87C7-67DA6C3C2426}" destId="{4FAE7093-38B6-4797-A1B0-1E3719517483}" srcOrd="0" destOrd="0" parTransId="{44625C05-0C13-469D-8765-7AC8CBB742D6}" sibTransId="{146A62F6-99AD-4A35-B9C7-A41134CC540D}"/>
    <dgm:cxn modelId="{CB237EF5-543C-48C7-8D07-3B5C0ACA2523}" type="presOf" srcId="{9525C87C-AA8F-469C-9F7D-2996616DDBD6}" destId="{A7321BBB-4CB5-418F-AA76-19B9D19D7D81}" srcOrd="0" destOrd="0" presId="urn:microsoft.com/office/officeart/2005/8/layout/hierarchy5"/>
    <dgm:cxn modelId="{86413CFB-2D7F-41FF-B31F-1E2ED5F249AC}" type="presOf" srcId="{94898145-3B74-46A2-9606-83609838CCC3}" destId="{2A324D13-08A8-40BC-99BA-B499B0C590CF}" srcOrd="0" destOrd="0" presId="urn:microsoft.com/office/officeart/2005/8/layout/hierarchy5"/>
    <dgm:cxn modelId="{9BB52CFD-D781-4005-A841-E9C06291BA55}" type="presOf" srcId="{025FF138-BD06-48D5-8D17-8985B4115317}" destId="{894C1758-FEAC-4F03-B83A-93A5D015468B}" srcOrd="1" destOrd="0" presId="urn:microsoft.com/office/officeart/2005/8/layout/hierarchy5"/>
    <dgm:cxn modelId="{F2AC0FFE-E2AF-4F80-A82A-E257A28F0D94}" srcId="{C832B020-7CBA-4B27-AA36-B766D1198100}" destId="{1E1D87B4-9D2C-417E-B0DE-5ECAA9CA96E9}" srcOrd="0" destOrd="0" parTransId="{94898145-3B74-46A2-9606-83609838CCC3}" sibTransId="{47141196-4052-49F4-8032-3F1C0413FDB2}"/>
    <dgm:cxn modelId="{EA27B321-9E7F-4CFE-9F86-ECBCA98BBD3C}" type="presParOf" srcId="{FDEFCF07-1C4D-4D2C-A51A-0DFE41509015}" destId="{C52C8BF3-E493-469A-80B6-2F79CD14B59F}" srcOrd="0" destOrd="0" presId="urn:microsoft.com/office/officeart/2005/8/layout/hierarchy5"/>
    <dgm:cxn modelId="{3A9E8F97-5987-49E6-B59E-E96786EF039F}" type="presParOf" srcId="{C52C8BF3-E493-469A-80B6-2F79CD14B59F}" destId="{E58581A5-CEA9-4CC8-8322-EF2456262525}" srcOrd="0" destOrd="0" presId="urn:microsoft.com/office/officeart/2005/8/layout/hierarchy5"/>
    <dgm:cxn modelId="{4B369709-D4FF-42AE-AE0F-F72477F2DB8F}" type="presParOf" srcId="{E58581A5-CEA9-4CC8-8322-EF2456262525}" destId="{C0BC5A40-A8A4-48D0-9A89-65936C24E97D}" srcOrd="0" destOrd="0" presId="urn:microsoft.com/office/officeart/2005/8/layout/hierarchy5"/>
    <dgm:cxn modelId="{D7FE69B2-0788-42C9-8040-8B5AF01F6AA1}" type="presParOf" srcId="{C0BC5A40-A8A4-48D0-9A89-65936C24E97D}" destId="{BBCC59B1-B646-4324-864A-754822AD696F}" srcOrd="0" destOrd="0" presId="urn:microsoft.com/office/officeart/2005/8/layout/hierarchy5"/>
    <dgm:cxn modelId="{523AF3E9-216C-401F-9134-0971E65066B4}" type="presParOf" srcId="{C0BC5A40-A8A4-48D0-9A89-65936C24E97D}" destId="{F4EACC46-56C9-4722-9409-5621E6E1843B}" srcOrd="1" destOrd="0" presId="urn:microsoft.com/office/officeart/2005/8/layout/hierarchy5"/>
    <dgm:cxn modelId="{5B5178FB-FE60-4CC9-9D19-17F545D41D26}" type="presParOf" srcId="{F4EACC46-56C9-4722-9409-5621E6E1843B}" destId="{D3617C9D-0841-4A2C-B1CF-98A5894AA199}" srcOrd="0" destOrd="0" presId="urn:microsoft.com/office/officeart/2005/8/layout/hierarchy5"/>
    <dgm:cxn modelId="{24667EDF-F38E-4B42-A66D-FF4028F7AECB}" type="presParOf" srcId="{D3617C9D-0841-4A2C-B1CF-98A5894AA199}" destId="{E968B318-BCF9-4940-9169-2D10BAA946C5}" srcOrd="0" destOrd="0" presId="urn:microsoft.com/office/officeart/2005/8/layout/hierarchy5"/>
    <dgm:cxn modelId="{18CC3DB1-4A4D-4AB7-8B38-5E1DC86880F9}" type="presParOf" srcId="{F4EACC46-56C9-4722-9409-5621E6E1843B}" destId="{418DDEC7-2A40-4A0A-8653-4B3538574922}" srcOrd="1" destOrd="0" presId="urn:microsoft.com/office/officeart/2005/8/layout/hierarchy5"/>
    <dgm:cxn modelId="{3FE4529C-1F05-4C26-B20C-4602D8E2034D}" type="presParOf" srcId="{418DDEC7-2A40-4A0A-8653-4B3538574922}" destId="{1A96E207-7540-4F02-AA0E-C10C708DBDDC}" srcOrd="0" destOrd="0" presId="urn:microsoft.com/office/officeart/2005/8/layout/hierarchy5"/>
    <dgm:cxn modelId="{70D18634-D467-4DCC-AA35-1F6E7BD4A231}" type="presParOf" srcId="{418DDEC7-2A40-4A0A-8653-4B3538574922}" destId="{84B7969B-0A7E-4871-A474-4C0D98B02D92}" srcOrd="1" destOrd="0" presId="urn:microsoft.com/office/officeart/2005/8/layout/hierarchy5"/>
    <dgm:cxn modelId="{0339AFDF-48E4-43E2-8BD1-6A1A02A5E43A}" type="presParOf" srcId="{84B7969B-0A7E-4871-A474-4C0D98B02D92}" destId="{D7818C17-7B8F-485E-86F2-2151D0AE6195}" srcOrd="0" destOrd="0" presId="urn:microsoft.com/office/officeart/2005/8/layout/hierarchy5"/>
    <dgm:cxn modelId="{37EFAB5E-4814-45BE-8F53-9799E5F43244}" type="presParOf" srcId="{D7818C17-7B8F-485E-86F2-2151D0AE6195}" destId="{E3F32CA8-8FAB-4F87-889B-F21725B24051}" srcOrd="0" destOrd="0" presId="urn:microsoft.com/office/officeart/2005/8/layout/hierarchy5"/>
    <dgm:cxn modelId="{F0C8B2F3-32CF-48EA-B836-28BB9BDE9B76}" type="presParOf" srcId="{84B7969B-0A7E-4871-A474-4C0D98B02D92}" destId="{EFAF9006-B5D4-4D94-AC6F-5DE32C3203BD}" srcOrd="1" destOrd="0" presId="urn:microsoft.com/office/officeart/2005/8/layout/hierarchy5"/>
    <dgm:cxn modelId="{EE73CE9B-EE46-4550-B7AB-263FB2652263}" type="presParOf" srcId="{EFAF9006-B5D4-4D94-AC6F-5DE32C3203BD}" destId="{A390F3FD-6E10-4C8D-A301-795805B265FE}" srcOrd="0" destOrd="0" presId="urn:microsoft.com/office/officeart/2005/8/layout/hierarchy5"/>
    <dgm:cxn modelId="{DE8F48A6-BED3-4D26-9AF1-71ED6A9EBEF6}" type="presParOf" srcId="{EFAF9006-B5D4-4D94-AC6F-5DE32C3203BD}" destId="{7C33DFF9-60F4-4DCE-8028-6E98B10817D8}" srcOrd="1" destOrd="0" presId="urn:microsoft.com/office/officeart/2005/8/layout/hierarchy5"/>
    <dgm:cxn modelId="{A441BF7C-873B-4944-89A2-E9B474A2839A}" type="presParOf" srcId="{84B7969B-0A7E-4871-A474-4C0D98B02D92}" destId="{32A0077C-545C-4667-A7A4-8716D7286700}" srcOrd="2" destOrd="0" presId="urn:microsoft.com/office/officeart/2005/8/layout/hierarchy5"/>
    <dgm:cxn modelId="{8FCCC0D6-6057-440F-988E-4CD010D9EE05}" type="presParOf" srcId="{32A0077C-545C-4667-A7A4-8716D7286700}" destId="{814699C6-64AE-449F-8D94-DA3BD56E978F}" srcOrd="0" destOrd="0" presId="urn:microsoft.com/office/officeart/2005/8/layout/hierarchy5"/>
    <dgm:cxn modelId="{CB913A62-9867-4135-A4EC-708CFE5099A6}" type="presParOf" srcId="{84B7969B-0A7E-4871-A474-4C0D98B02D92}" destId="{0324E649-F882-4064-AF6F-BCD6DF438807}" srcOrd="3" destOrd="0" presId="urn:microsoft.com/office/officeart/2005/8/layout/hierarchy5"/>
    <dgm:cxn modelId="{89AD1689-4842-4A9C-9C72-0BA4C83A040B}" type="presParOf" srcId="{0324E649-F882-4064-AF6F-BCD6DF438807}" destId="{E859FC98-FC4D-483C-A551-F40077D4CD73}" srcOrd="0" destOrd="0" presId="urn:microsoft.com/office/officeart/2005/8/layout/hierarchy5"/>
    <dgm:cxn modelId="{A1BBE7F1-E141-473F-B971-1ECE71D9C95D}" type="presParOf" srcId="{0324E649-F882-4064-AF6F-BCD6DF438807}" destId="{2902B238-5D6F-4BD5-BDE5-E8E9DE78B410}" srcOrd="1" destOrd="0" presId="urn:microsoft.com/office/officeart/2005/8/layout/hierarchy5"/>
    <dgm:cxn modelId="{CAD4B8FF-A5F0-4FCA-A935-FA2BED19D857}" type="presParOf" srcId="{F4EACC46-56C9-4722-9409-5621E6E1843B}" destId="{4E202229-9531-4B6A-B2E9-455E48CCAB13}" srcOrd="2" destOrd="0" presId="urn:microsoft.com/office/officeart/2005/8/layout/hierarchy5"/>
    <dgm:cxn modelId="{30F42EC7-9EBE-4DFF-86F3-79F6FDFA8B69}" type="presParOf" srcId="{4E202229-9531-4B6A-B2E9-455E48CCAB13}" destId="{99BF31C1-BD69-4111-ADB2-10E3CB033B72}" srcOrd="0" destOrd="0" presId="urn:microsoft.com/office/officeart/2005/8/layout/hierarchy5"/>
    <dgm:cxn modelId="{52379DB5-23CA-4977-9BD5-3966D1666C1B}" type="presParOf" srcId="{F4EACC46-56C9-4722-9409-5621E6E1843B}" destId="{1EAECA68-3781-491A-A9D2-3D646218E75F}" srcOrd="3" destOrd="0" presId="urn:microsoft.com/office/officeart/2005/8/layout/hierarchy5"/>
    <dgm:cxn modelId="{00AE8FAF-E301-4F75-8D34-BF67D5422273}" type="presParOf" srcId="{1EAECA68-3781-491A-A9D2-3D646218E75F}" destId="{F20FC1BA-98A5-42A1-BB27-CD4D8BB9CB21}" srcOrd="0" destOrd="0" presId="urn:microsoft.com/office/officeart/2005/8/layout/hierarchy5"/>
    <dgm:cxn modelId="{C635CC03-DB80-49F9-9574-6A1A1FB21160}" type="presParOf" srcId="{1EAECA68-3781-491A-A9D2-3D646218E75F}" destId="{BB1C83AE-32CC-4844-BAAF-A23E643A4E76}" srcOrd="1" destOrd="0" presId="urn:microsoft.com/office/officeart/2005/8/layout/hierarchy5"/>
    <dgm:cxn modelId="{9983DC68-886B-4207-B226-FFF2694EA035}" type="presParOf" srcId="{BB1C83AE-32CC-4844-BAAF-A23E643A4E76}" destId="{2A324D13-08A8-40BC-99BA-B499B0C590CF}" srcOrd="0" destOrd="0" presId="urn:microsoft.com/office/officeart/2005/8/layout/hierarchy5"/>
    <dgm:cxn modelId="{6AC66D72-437C-42F6-85FF-CA56D73B2EF9}" type="presParOf" srcId="{2A324D13-08A8-40BC-99BA-B499B0C590CF}" destId="{88021F70-82D9-4D3F-8775-F3FD2924C9E2}" srcOrd="0" destOrd="0" presId="urn:microsoft.com/office/officeart/2005/8/layout/hierarchy5"/>
    <dgm:cxn modelId="{BE31E8C5-6266-43B6-88B0-780A2D3AA4C8}" type="presParOf" srcId="{BB1C83AE-32CC-4844-BAAF-A23E643A4E76}" destId="{C900F062-D18D-4223-88A9-96B2EC6F26E0}" srcOrd="1" destOrd="0" presId="urn:microsoft.com/office/officeart/2005/8/layout/hierarchy5"/>
    <dgm:cxn modelId="{4E7FA4F4-3E31-4703-BA46-9B6ED5416944}" type="presParOf" srcId="{C900F062-D18D-4223-88A9-96B2EC6F26E0}" destId="{5702C0C7-E302-46AE-9034-9A9D1E619931}" srcOrd="0" destOrd="0" presId="urn:microsoft.com/office/officeart/2005/8/layout/hierarchy5"/>
    <dgm:cxn modelId="{5252A399-1384-48B9-B0FC-864E3ED26AF7}" type="presParOf" srcId="{C900F062-D18D-4223-88A9-96B2EC6F26E0}" destId="{A6C8B6C3-C9C9-45F3-8AD8-52C50D76C63C}" srcOrd="1" destOrd="0" presId="urn:microsoft.com/office/officeart/2005/8/layout/hierarchy5"/>
    <dgm:cxn modelId="{46AFCE46-0015-4A7A-8ED0-B4594B9BA799}" type="presParOf" srcId="{BB1C83AE-32CC-4844-BAAF-A23E643A4E76}" destId="{1948A07A-BC83-4969-8B7A-B3B548A51499}" srcOrd="2" destOrd="0" presId="urn:microsoft.com/office/officeart/2005/8/layout/hierarchy5"/>
    <dgm:cxn modelId="{5A38762B-C3E8-4F1A-9D3C-D8727A178456}" type="presParOf" srcId="{1948A07A-BC83-4969-8B7A-B3B548A51499}" destId="{894C1758-FEAC-4F03-B83A-93A5D015468B}" srcOrd="0" destOrd="0" presId="urn:microsoft.com/office/officeart/2005/8/layout/hierarchy5"/>
    <dgm:cxn modelId="{91B77DCD-4503-4947-BB21-27E831837064}" type="presParOf" srcId="{BB1C83AE-32CC-4844-BAAF-A23E643A4E76}" destId="{23371939-FDB5-454E-9659-97A82EAF4736}" srcOrd="3" destOrd="0" presId="urn:microsoft.com/office/officeart/2005/8/layout/hierarchy5"/>
    <dgm:cxn modelId="{48761967-07A0-4DD4-9280-02D479084628}" type="presParOf" srcId="{23371939-FDB5-454E-9659-97A82EAF4736}" destId="{37B03AB3-218A-4D66-8C27-A7F4694A39A4}" srcOrd="0" destOrd="0" presId="urn:microsoft.com/office/officeart/2005/8/layout/hierarchy5"/>
    <dgm:cxn modelId="{5ADA3035-453B-438C-98FA-E8E47D32923F}" type="presParOf" srcId="{23371939-FDB5-454E-9659-97A82EAF4736}" destId="{81D728A8-2C83-4CB3-96E7-6B10F40B072B}" srcOrd="1" destOrd="0" presId="urn:microsoft.com/office/officeart/2005/8/layout/hierarchy5"/>
    <dgm:cxn modelId="{99F226B7-7486-4CC4-B8E7-AE5EBEBC934B}" type="presParOf" srcId="{F4EACC46-56C9-4722-9409-5621E6E1843B}" destId="{E422F134-DE0C-4E71-AE74-E1800F21C606}" srcOrd="4" destOrd="0" presId="urn:microsoft.com/office/officeart/2005/8/layout/hierarchy5"/>
    <dgm:cxn modelId="{ABB2D6F3-D7E3-4DB1-84C8-D364E40FB727}" type="presParOf" srcId="{E422F134-DE0C-4E71-AE74-E1800F21C606}" destId="{1089DB94-082B-4D6B-96C3-E0D6C69B4D8B}" srcOrd="0" destOrd="0" presId="urn:microsoft.com/office/officeart/2005/8/layout/hierarchy5"/>
    <dgm:cxn modelId="{CA5AC9F5-E5CF-4AFD-8CDB-F4B4EAA4BF36}" type="presParOf" srcId="{F4EACC46-56C9-4722-9409-5621E6E1843B}" destId="{ECF34999-32E8-43DC-9A16-147F9DA30466}" srcOrd="5" destOrd="0" presId="urn:microsoft.com/office/officeart/2005/8/layout/hierarchy5"/>
    <dgm:cxn modelId="{58F7C242-6B3E-48A1-8588-2FCCADAF1C18}" type="presParOf" srcId="{ECF34999-32E8-43DC-9A16-147F9DA30466}" destId="{1F951CA1-A046-498D-AD73-69B1A6ED50B8}" srcOrd="0" destOrd="0" presId="urn:microsoft.com/office/officeart/2005/8/layout/hierarchy5"/>
    <dgm:cxn modelId="{4687C239-CB3D-4158-B2F0-0A2480040522}" type="presParOf" srcId="{ECF34999-32E8-43DC-9A16-147F9DA30466}" destId="{2AE68201-2E75-47E7-9D33-3B4C719FFCCF}" srcOrd="1" destOrd="0" presId="urn:microsoft.com/office/officeart/2005/8/layout/hierarchy5"/>
    <dgm:cxn modelId="{38A5A129-B0E3-46C3-B70E-1EC40401ACCE}" type="presParOf" srcId="{2AE68201-2E75-47E7-9D33-3B4C719FFCCF}" destId="{012422F0-46CD-43F0-85E7-621B5B3D327D}" srcOrd="0" destOrd="0" presId="urn:microsoft.com/office/officeart/2005/8/layout/hierarchy5"/>
    <dgm:cxn modelId="{BC427E62-47D3-42D1-875D-335766DB5983}" type="presParOf" srcId="{012422F0-46CD-43F0-85E7-621B5B3D327D}" destId="{885E1348-BC64-4688-8977-44969C5956E2}" srcOrd="0" destOrd="0" presId="urn:microsoft.com/office/officeart/2005/8/layout/hierarchy5"/>
    <dgm:cxn modelId="{FDB91934-540C-4210-871A-EFAAADA5CE15}" type="presParOf" srcId="{2AE68201-2E75-47E7-9D33-3B4C719FFCCF}" destId="{4A322347-31F7-4177-8878-50B16E2E8476}" srcOrd="1" destOrd="0" presId="urn:microsoft.com/office/officeart/2005/8/layout/hierarchy5"/>
    <dgm:cxn modelId="{3F0ADD05-EB9B-49B4-BC6E-C7B01387DA0A}" type="presParOf" srcId="{4A322347-31F7-4177-8878-50B16E2E8476}" destId="{CC92D13D-92D2-4716-B0FE-EC3F22D3ABE0}" srcOrd="0" destOrd="0" presId="urn:microsoft.com/office/officeart/2005/8/layout/hierarchy5"/>
    <dgm:cxn modelId="{B805633E-0EE5-420A-A069-62F19925B2E5}" type="presParOf" srcId="{4A322347-31F7-4177-8878-50B16E2E8476}" destId="{F5EB0AD5-D8D0-4BA4-BF1D-420A1F1B3603}" srcOrd="1" destOrd="0" presId="urn:microsoft.com/office/officeart/2005/8/layout/hierarchy5"/>
    <dgm:cxn modelId="{CEB6E17C-F725-4CCA-8800-4135E1B1B4B8}" type="presParOf" srcId="{2AE68201-2E75-47E7-9D33-3B4C719FFCCF}" destId="{A7321BBB-4CB5-418F-AA76-19B9D19D7D81}" srcOrd="2" destOrd="0" presId="urn:microsoft.com/office/officeart/2005/8/layout/hierarchy5"/>
    <dgm:cxn modelId="{6013E394-39F1-4596-B313-BE73E952841B}" type="presParOf" srcId="{A7321BBB-4CB5-418F-AA76-19B9D19D7D81}" destId="{136E0286-A825-4421-9BD7-EF73C4BC88C8}" srcOrd="0" destOrd="0" presId="urn:microsoft.com/office/officeart/2005/8/layout/hierarchy5"/>
    <dgm:cxn modelId="{1F1A106B-4473-4C2F-AEFA-C8C5AA636BD3}" type="presParOf" srcId="{2AE68201-2E75-47E7-9D33-3B4C719FFCCF}" destId="{C474D51E-2C00-41C5-A7FB-9865FED1567C}" srcOrd="3" destOrd="0" presId="urn:microsoft.com/office/officeart/2005/8/layout/hierarchy5"/>
    <dgm:cxn modelId="{03910E1A-5C59-42A0-B193-8F3395B4A8F7}" type="presParOf" srcId="{C474D51E-2C00-41C5-A7FB-9865FED1567C}" destId="{A4DD2B72-2866-4CC3-AE60-042A1EFBF9F3}" srcOrd="0" destOrd="0" presId="urn:microsoft.com/office/officeart/2005/8/layout/hierarchy5"/>
    <dgm:cxn modelId="{979AFB94-EA11-4B87-AF75-B26A9FD00D84}" type="presParOf" srcId="{C474D51E-2C00-41C5-A7FB-9865FED1567C}" destId="{F5E996E0-D099-4FBE-9C9F-96B70A7DC12F}" srcOrd="1" destOrd="0" presId="urn:microsoft.com/office/officeart/2005/8/layout/hierarchy5"/>
    <dgm:cxn modelId="{34AF7E05-AE71-4EDC-946B-D775A86673D6}" type="presParOf" srcId="{FDEFCF07-1C4D-4D2C-A51A-0DFE41509015}" destId="{C8FE1A88-CE34-42EF-90F5-964DFC25A7A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C59B1-B646-4324-864A-754822AD696F}">
      <dsp:nvSpPr>
        <dsp:cNvPr id="0" name=""/>
        <dsp:cNvSpPr/>
      </dsp:nvSpPr>
      <dsp:spPr>
        <a:xfrm>
          <a:off x="5017" y="2616762"/>
          <a:ext cx="2385293" cy="11926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Pre-processing</a:t>
          </a:r>
        </a:p>
      </dsp:txBody>
      <dsp:txXfrm>
        <a:off x="39948" y="2651693"/>
        <a:ext cx="2315431" cy="1122784"/>
      </dsp:txXfrm>
    </dsp:sp>
    <dsp:sp modelId="{D3617C9D-0841-4A2C-B1CF-98A5894AA199}">
      <dsp:nvSpPr>
        <dsp:cNvPr id="0" name=""/>
        <dsp:cNvSpPr/>
      </dsp:nvSpPr>
      <dsp:spPr>
        <a:xfrm rot="18770822">
          <a:off x="2165857" y="2680058"/>
          <a:ext cx="1403024" cy="37397"/>
        </a:xfrm>
        <a:custGeom>
          <a:avLst/>
          <a:gdLst/>
          <a:ahLst/>
          <a:cxnLst/>
          <a:rect l="0" t="0" r="0" b="0"/>
          <a:pathLst>
            <a:path>
              <a:moveTo>
                <a:pt x="0" y="18698"/>
              </a:moveTo>
              <a:lnTo>
                <a:pt x="1403024" y="1869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2294" y="2663681"/>
        <a:ext cx="70151" cy="70151"/>
      </dsp:txXfrm>
    </dsp:sp>
    <dsp:sp modelId="{1A96E207-7540-4F02-AA0E-C10C708DBDDC}">
      <dsp:nvSpPr>
        <dsp:cNvPr id="0" name=""/>
        <dsp:cNvSpPr/>
      </dsp:nvSpPr>
      <dsp:spPr>
        <a:xfrm>
          <a:off x="3344428" y="1588104"/>
          <a:ext cx="2385293" cy="11926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Segmentation</a:t>
          </a:r>
        </a:p>
      </dsp:txBody>
      <dsp:txXfrm>
        <a:off x="3379359" y="1623035"/>
        <a:ext cx="2315431" cy="1122784"/>
      </dsp:txXfrm>
    </dsp:sp>
    <dsp:sp modelId="{D7818C17-7B8F-485E-86F2-2151D0AE6195}">
      <dsp:nvSpPr>
        <dsp:cNvPr id="0" name=""/>
        <dsp:cNvSpPr/>
      </dsp:nvSpPr>
      <dsp:spPr>
        <a:xfrm rot="19457599">
          <a:off x="5619280" y="1822843"/>
          <a:ext cx="1174999" cy="37397"/>
        </a:xfrm>
        <a:custGeom>
          <a:avLst/>
          <a:gdLst/>
          <a:ahLst/>
          <a:cxnLst/>
          <a:rect l="0" t="0" r="0" b="0"/>
          <a:pathLst>
            <a:path>
              <a:moveTo>
                <a:pt x="0" y="18698"/>
              </a:moveTo>
              <a:lnTo>
                <a:pt x="1174999" y="186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77405" y="1812167"/>
        <a:ext cx="58749" cy="58749"/>
      </dsp:txXfrm>
    </dsp:sp>
    <dsp:sp modelId="{A390F3FD-6E10-4C8D-A301-795805B265FE}">
      <dsp:nvSpPr>
        <dsp:cNvPr id="0" name=""/>
        <dsp:cNvSpPr/>
      </dsp:nvSpPr>
      <dsp:spPr>
        <a:xfrm>
          <a:off x="6683838" y="902333"/>
          <a:ext cx="2385293" cy="11926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Otsu Threshold</a:t>
          </a:r>
        </a:p>
      </dsp:txBody>
      <dsp:txXfrm>
        <a:off x="6718769" y="937264"/>
        <a:ext cx="2315431" cy="1122784"/>
      </dsp:txXfrm>
    </dsp:sp>
    <dsp:sp modelId="{32A0077C-545C-4667-A7A4-8716D7286700}">
      <dsp:nvSpPr>
        <dsp:cNvPr id="0" name=""/>
        <dsp:cNvSpPr/>
      </dsp:nvSpPr>
      <dsp:spPr>
        <a:xfrm rot="2142401">
          <a:off x="5619280" y="2508615"/>
          <a:ext cx="1174999" cy="37397"/>
        </a:xfrm>
        <a:custGeom>
          <a:avLst/>
          <a:gdLst/>
          <a:ahLst/>
          <a:cxnLst/>
          <a:rect l="0" t="0" r="0" b="0"/>
          <a:pathLst>
            <a:path>
              <a:moveTo>
                <a:pt x="0" y="18698"/>
              </a:moveTo>
              <a:lnTo>
                <a:pt x="1174999" y="186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77405" y="2497939"/>
        <a:ext cx="58749" cy="58749"/>
      </dsp:txXfrm>
    </dsp:sp>
    <dsp:sp modelId="{E859FC98-FC4D-483C-A551-F40077D4CD73}">
      <dsp:nvSpPr>
        <dsp:cNvPr id="0" name=""/>
        <dsp:cNvSpPr/>
      </dsp:nvSpPr>
      <dsp:spPr>
        <a:xfrm>
          <a:off x="6683838" y="2273876"/>
          <a:ext cx="2385293" cy="11926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Clustering Algorithms</a:t>
          </a:r>
        </a:p>
      </dsp:txBody>
      <dsp:txXfrm>
        <a:off x="6718769" y="2308807"/>
        <a:ext cx="2315431" cy="1122784"/>
      </dsp:txXfrm>
    </dsp:sp>
    <dsp:sp modelId="{E422F134-DE0C-4E71-AE74-E1800F21C606}">
      <dsp:nvSpPr>
        <dsp:cNvPr id="0" name=""/>
        <dsp:cNvSpPr/>
      </dsp:nvSpPr>
      <dsp:spPr>
        <a:xfrm rot="2829178">
          <a:off x="2165857" y="3708716"/>
          <a:ext cx="1403024" cy="37397"/>
        </a:xfrm>
        <a:custGeom>
          <a:avLst/>
          <a:gdLst/>
          <a:ahLst/>
          <a:cxnLst/>
          <a:rect l="0" t="0" r="0" b="0"/>
          <a:pathLst>
            <a:path>
              <a:moveTo>
                <a:pt x="0" y="18698"/>
              </a:moveTo>
              <a:lnTo>
                <a:pt x="1403024" y="1869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2294" y="3692339"/>
        <a:ext cx="70151" cy="70151"/>
      </dsp:txXfrm>
    </dsp:sp>
    <dsp:sp modelId="{1F951CA1-A046-498D-AD73-69B1A6ED50B8}">
      <dsp:nvSpPr>
        <dsp:cNvPr id="0" name=""/>
        <dsp:cNvSpPr/>
      </dsp:nvSpPr>
      <dsp:spPr>
        <a:xfrm>
          <a:off x="3344428" y="3645420"/>
          <a:ext cx="2385293" cy="11926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Hair Removal</a:t>
          </a:r>
        </a:p>
      </dsp:txBody>
      <dsp:txXfrm>
        <a:off x="3379359" y="3680351"/>
        <a:ext cx="2315431" cy="1122784"/>
      </dsp:txXfrm>
    </dsp:sp>
    <dsp:sp modelId="{012422F0-46CD-43F0-85E7-621B5B3D327D}">
      <dsp:nvSpPr>
        <dsp:cNvPr id="0" name=""/>
        <dsp:cNvSpPr/>
      </dsp:nvSpPr>
      <dsp:spPr>
        <a:xfrm>
          <a:off x="5729721" y="4223044"/>
          <a:ext cx="954117" cy="37397"/>
        </a:xfrm>
        <a:custGeom>
          <a:avLst/>
          <a:gdLst/>
          <a:ahLst/>
          <a:cxnLst/>
          <a:rect l="0" t="0" r="0" b="0"/>
          <a:pathLst>
            <a:path>
              <a:moveTo>
                <a:pt x="0" y="18698"/>
              </a:moveTo>
              <a:lnTo>
                <a:pt x="954117" y="186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82927" y="4217890"/>
        <a:ext cx="47705" cy="47705"/>
      </dsp:txXfrm>
    </dsp:sp>
    <dsp:sp modelId="{CC92D13D-92D2-4716-B0FE-EC3F22D3ABE0}">
      <dsp:nvSpPr>
        <dsp:cNvPr id="0" name=""/>
        <dsp:cNvSpPr/>
      </dsp:nvSpPr>
      <dsp:spPr>
        <a:xfrm>
          <a:off x="6683838" y="3645420"/>
          <a:ext cx="2385293" cy="11926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Morphological Methods</a:t>
          </a:r>
        </a:p>
      </dsp:txBody>
      <dsp:txXfrm>
        <a:off x="6718769" y="3680351"/>
        <a:ext cx="2315431" cy="1122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C59B1-B646-4324-864A-754822AD696F}">
      <dsp:nvSpPr>
        <dsp:cNvPr id="0" name=""/>
        <dsp:cNvSpPr/>
      </dsp:nvSpPr>
      <dsp:spPr>
        <a:xfrm>
          <a:off x="1309781" y="2445556"/>
          <a:ext cx="1698575" cy="8492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Features</a:t>
          </a:r>
        </a:p>
      </dsp:txBody>
      <dsp:txXfrm>
        <a:off x="1334656" y="2470431"/>
        <a:ext cx="1648825" cy="799537"/>
      </dsp:txXfrm>
    </dsp:sp>
    <dsp:sp modelId="{D3617C9D-0841-4A2C-B1CF-98A5894AA199}">
      <dsp:nvSpPr>
        <dsp:cNvPr id="0" name=""/>
        <dsp:cNvSpPr/>
      </dsp:nvSpPr>
      <dsp:spPr>
        <a:xfrm rot="17350740">
          <a:off x="2313996" y="1880203"/>
          <a:ext cx="20681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68150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296368" y="1841815"/>
        <a:ext cx="103407" cy="103407"/>
      </dsp:txXfrm>
    </dsp:sp>
    <dsp:sp modelId="{1A96E207-7540-4F02-AA0E-C10C708DBDDC}">
      <dsp:nvSpPr>
        <dsp:cNvPr id="0" name=""/>
        <dsp:cNvSpPr/>
      </dsp:nvSpPr>
      <dsp:spPr>
        <a:xfrm>
          <a:off x="3687787" y="492194"/>
          <a:ext cx="1698575" cy="8492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Colour</a:t>
          </a:r>
        </a:p>
      </dsp:txBody>
      <dsp:txXfrm>
        <a:off x="3712662" y="517069"/>
        <a:ext cx="1648825" cy="799537"/>
      </dsp:txXfrm>
    </dsp:sp>
    <dsp:sp modelId="{D7818C17-7B8F-485E-86F2-2151D0AE6195}">
      <dsp:nvSpPr>
        <dsp:cNvPr id="0" name=""/>
        <dsp:cNvSpPr/>
      </dsp:nvSpPr>
      <dsp:spPr>
        <a:xfrm rot="19457599">
          <a:off x="5307717" y="659352"/>
          <a:ext cx="83672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36720" y="1331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05159" y="651750"/>
        <a:ext cx="41836" cy="41836"/>
      </dsp:txXfrm>
    </dsp:sp>
    <dsp:sp modelId="{A390F3FD-6E10-4C8D-A301-795805B265FE}">
      <dsp:nvSpPr>
        <dsp:cNvPr id="0" name=""/>
        <dsp:cNvSpPr/>
      </dsp:nvSpPr>
      <dsp:spPr>
        <a:xfrm>
          <a:off x="6065792" y="3854"/>
          <a:ext cx="1698575" cy="8492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Moments</a:t>
          </a:r>
        </a:p>
      </dsp:txBody>
      <dsp:txXfrm>
        <a:off x="6090667" y="28729"/>
        <a:ext cx="1648825" cy="799537"/>
      </dsp:txXfrm>
    </dsp:sp>
    <dsp:sp modelId="{32A0077C-545C-4667-A7A4-8716D7286700}">
      <dsp:nvSpPr>
        <dsp:cNvPr id="0" name=""/>
        <dsp:cNvSpPr/>
      </dsp:nvSpPr>
      <dsp:spPr>
        <a:xfrm rot="2142401">
          <a:off x="5307717" y="1147693"/>
          <a:ext cx="83672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36720" y="1331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05159" y="1140090"/>
        <a:ext cx="41836" cy="41836"/>
      </dsp:txXfrm>
    </dsp:sp>
    <dsp:sp modelId="{E859FC98-FC4D-483C-A551-F40077D4CD73}">
      <dsp:nvSpPr>
        <dsp:cNvPr id="0" name=""/>
        <dsp:cNvSpPr/>
      </dsp:nvSpPr>
      <dsp:spPr>
        <a:xfrm>
          <a:off x="6065792" y="980534"/>
          <a:ext cx="1698575" cy="8492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Histograms</a:t>
          </a:r>
        </a:p>
      </dsp:txBody>
      <dsp:txXfrm>
        <a:off x="6090667" y="1005409"/>
        <a:ext cx="1648825" cy="799537"/>
      </dsp:txXfrm>
    </dsp:sp>
    <dsp:sp modelId="{4E202229-9531-4B6A-B2E9-455E48CCAB13}">
      <dsp:nvSpPr>
        <dsp:cNvPr id="0" name=""/>
        <dsp:cNvSpPr/>
      </dsp:nvSpPr>
      <dsp:spPr>
        <a:xfrm>
          <a:off x="3008357" y="2856884"/>
          <a:ext cx="67943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79430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1086" y="2853214"/>
        <a:ext cx="33971" cy="33971"/>
      </dsp:txXfrm>
    </dsp:sp>
    <dsp:sp modelId="{F20FC1BA-98A5-42A1-BB27-CD4D8BB9CB21}">
      <dsp:nvSpPr>
        <dsp:cNvPr id="0" name=""/>
        <dsp:cNvSpPr/>
      </dsp:nvSpPr>
      <dsp:spPr>
        <a:xfrm>
          <a:off x="3687787" y="2445556"/>
          <a:ext cx="1698575" cy="8492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Texture</a:t>
          </a:r>
        </a:p>
      </dsp:txBody>
      <dsp:txXfrm>
        <a:off x="3712662" y="2470431"/>
        <a:ext cx="1648825" cy="799537"/>
      </dsp:txXfrm>
    </dsp:sp>
    <dsp:sp modelId="{2A324D13-08A8-40BC-99BA-B499B0C590CF}">
      <dsp:nvSpPr>
        <dsp:cNvPr id="0" name=""/>
        <dsp:cNvSpPr/>
      </dsp:nvSpPr>
      <dsp:spPr>
        <a:xfrm rot="19457599">
          <a:off x="5307717" y="2612714"/>
          <a:ext cx="83672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36720" y="1331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05159" y="2605111"/>
        <a:ext cx="41836" cy="41836"/>
      </dsp:txXfrm>
    </dsp:sp>
    <dsp:sp modelId="{5702C0C7-E302-46AE-9034-9A9D1E619931}">
      <dsp:nvSpPr>
        <dsp:cNvPr id="0" name=""/>
        <dsp:cNvSpPr/>
      </dsp:nvSpPr>
      <dsp:spPr>
        <a:xfrm>
          <a:off x="6065792" y="1957215"/>
          <a:ext cx="1698575" cy="8492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GLCM</a:t>
          </a:r>
        </a:p>
      </dsp:txBody>
      <dsp:txXfrm>
        <a:off x="6090667" y="1982090"/>
        <a:ext cx="1648825" cy="799537"/>
      </dsp:txXfrm>
    </dsp:sp>
    <dsp:sp modelId="{1948A07A-BC83-4969-8B7A-B3B548A51499}">
      <dsp:nvSpPr>
        <dsp:cNvPr id="0" name=""/>
        <dsp:cNvSpPr/>
      </dsp:nvSpPr>
      <dsp:spPr>
        <a:xfrm rot="2142401">
          <a:off x="5307717" y="3101054"/>
          <a:ext cx="83672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36720" y="1331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05159" y="3093452"/>
        <a:ext cx="41836" cy="41836"/>
      </dsp:txXfrm>
    </dsp:sp>
    <dsp:sp modelId="{37B03AB3-218A-4D66-8C27-A7F4694A39A4}">
      <dsp:nvSpPr>
        <dsp:cNvPr id="0" name=""/>
        <dsp:cNvSpPr/>
      </dsp:nvSpPr>
      <dsp:spPr>
        <a:xfrm>
          <a:off x="6065792" y="2933896"/>
          <a:ext cx="1698575" cy="8492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Local Binary Patterns</a:t>
          </a:r>
        </a:p>
      </dsp:txBody>
      <dsp:txXfrm>
        <a:off x="6090667" y="2958771"/>
        <a:ext cx="1648825" cy="799537"/>
      </dsp:txXfrm>
    </dsp:sp>
    <dsp:sp modelId="{E422F134-DE0C-4E71-AE74-E1800F21C606}">
      <dsp:nvSpPr>
        <dsp:cNvPr id="0" name=""/>
        <dsp:cNvSpPr/>
      </dsp:nvSpPr>
      <dsp:spPr>
        <a:xfrm rot="4249260">
          <a:off x="2313996" y="3833565"/>
          <a:ext cx="20681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68150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296368" y="3795177"/>
        <a:ext cx="103407" cy="103407"/>
      </dsp:txXfrm>
    </dsp:sp>
    <dsp:sp modelId="{1F951CA1-A046-498D-AD73-69B1A6ED50B8}">
      <dsp:nvSpPr>
        <dsp:cNvPr id="0" name=""/>
        <dsp:cNvSpPr/>
      </dsp:nvSpPr>
      <dsp:spPr>
        <a:xfrm>
          <a:off x="3687787" y="4398917"/>
          <a:ext cx="1698575" cy="8492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Geometrical</a:t>
          </a:r>
        </a:p>
      </dsp:txBody>
      <dsp:txXfrm>
        <a:off x="3712662" y="4423792"/>
        <a:ext cx="1648825" cy="799537"/>
      </dsp:txXfrm>
    </dsp:sp>
    <dsp:sp modelId="{012422F0-46CD-43F0-85E7-621B5B3D327D}">
      <dsp:nvSpPr>
        <dsp:cNvPr id="0" name=""/>
        <dsp:cNvSpPr/>
      </dsp:nvSpPr>
      <dsp:spPr>
        <a:xfrm rot="19457599">
          <a:off x="5307717" y="4566076"/>
          <a:ext cx="83672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36720" y="1331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05159" y="4558473"/>
        <a:ext cx="41836" cy="41836"/>
      </dsp:txXfrm>
    </dsp:sp>
    <dsp:sp modelId="{CC92D13D-92D2-4716-B0FE-EC3F22D3ABE0}">
      <dsp:nvSpPr>
        <dsp:cNvPr id="0" name=""/>
        <dsp:cNvSpPr/>
      </dsp:nvSpPr>
      <dsp:spPr>
        <a:xfrm>
          <a:off x="6065792" y="3910577"/>
          <a:ext cx="1698575" cy="8492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Diameter</a:t>
          </a:r>
          <a:endParaRPr lang="en-US" sz="2500" kern="1200" dirty="0"/>
        </a:p>
      </dsp:txBody>
      <dsp:txXfrm>
        <a:off x="6090667" y="3935452"/>
        <a:ext cx="1648825" cy="799537"/>
      </dsp:txXfrm>
    </dsp:sp>
    <dsp:sp modelId="{A7321BBB-4CB5-418F-AA76-19B9D19D7D81}">
      <dsp:nvSpPr>
        <dsp:cNvPr id="0" name=""/>
        <dsp:cNvSpPr/>
      </dsp:nvSpPr>
      <dsp:spPr>
        <a:xfrm rot="2142401">
          <a:off x="5307717" y="5054416"/>
          <a:ext cx="83672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36720" y="1331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05159" y="5046813"/>
        <a:ext cx="41836" cy="41836"/>
      </dsp:txXfrm>
    </dsp:sp>
    <dsp:sp modelId="{A4DD2B72-2866-4CC3-AE60-042A1EFBF9F3}">
      <dsp:nvSpPr>
        <dsp:cNvPr id="0" name=""/>
        <dsp:cNvSpPr/>
      </dsp:nvSpPr>
      <dsp:spPr>
        <a:xfrm>
          <a:off x="6065792" y="4887258"/>
          <a:ext cx="1698575" cy="8492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Asymmetry</a:t>
          </a:r>
        </a:p>
      </dsp:txBody>
      <dsp:txXfrm>
        <a:off x="6090667" y="4912133"/>
        <a:ext cx="1648825" cy="799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D4336-9A6F-4360-8218-0BE269D7767F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A9F96-A97A-4017-A787-4F95F4E827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462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2475"/>
            <a:ext cx="4960938" cy="3722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0984" y="4715406"/>
            <a:ext cx="5435708" cy="44659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a-E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47253" y="1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430813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847253" y="9430813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E38828A0-2C15-4826-B166-0B0F0FA528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5833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642" indent="-285632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2524" indent="-228506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599537" indent="-228506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6547" indent="-228506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5052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6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7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D9DE2E-8F09-45B6-968F-250857F8110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98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D9DE2E-8F09-45B6-968F-250857F81109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756044" y="1996446"/>
            <a:ext cx="8568531" cy="16204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/>
              <a:t>Medical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Segmentation</a:t>
            </a:r>
            <a:r>
              <a:rPr lang="es-ES" dirty="0"/>
              <a:t> and </a:t>
            </a:r>
            <a:r>
              <a:rPr lang="es-ES" dirty="0" err="1"/>
              <a:t>Applications</a:t>
            </a:r>
            <a:r>
              <a:rPr lang="es-ES" dirty="0"/>
              <a:t> (MISA)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950491" y="4241859"/>
            <a:ext cx="8568530" cy="1931917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Xavier </a:t>
            </a:r>
            <a:r>
              <a:rPr lang="es-ES" dirty="0" err="1"/>
              <a:t>Lladó</a:t>
            </a:r>
            <a:r>
              <a:rPr lang="es-ES" dirty="0"/>
              <a:t>, Robert Martí, José Bernal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267C-2E96-4E25-A6E0-0C0F380BEDD2}" type="datetime1">
              <a:rPr lang="es-ES" smtClean="0"/>
              <a:t>11/11/21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5967"/>
            <a:ext cx="10080625" cy="2153708"/>
          </a:xfrm>
          <a:prstGeom prst="rect">
            <a:avLst/>
          </a:prstGeom>
        </p:spPr>
      </p:pic>
      <p:pic>
        <p:nvPicPr>
          <p:cNvPr id="8" name="Picture 2" descr="http://www.udg.edu/Portals/186/Users/252/08/508/centrat_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01" y="6173776"/>
            <a:ext cx="2444403" cy="61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59" y="610547"/>
            <a:ext cx="28575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4031" y="1230087"/>
            <a:ext cx="9072563" cy="574034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09" b="50000"/>
          <a:stretch/>
        </p:blipFill>
        <p:spPr bwMode="auto">
          <a:xfrm>
            <a:off x="0" y="1042320"/>
            <a:ext cx="10080625" cy="1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147" y="195256"/>
            <a:ext cx="685179" cy="4214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147" y="6891768"/>
            <a:ext cx="955546" cy="63234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5"/>
          <a:srcRect l="3238"/>
          <a:stretch/>
        </p:blipFill>
        <p:spPr>
          <a:xfrm>
            <a:off x="50006" y="617754"/>
            <a:ext cx="693146" cy="255598"/>
          </a:xfrm>
          <a:prstGeom prst="rect">
            <a:avLst/>
          </a:prstGeom>
        </p:spPr>
      </p:pic>
      <p:sp>
        <p:nvSpPr>
          <p:cNvPr id="11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2EC8-D9EB-47E9-8892-A21ACDB4EC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23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0E8A-6B52-4EEC-9439-28C95F2215F9}" type="datetime1">
              <a:rPr lang="es-ES" smtClean="0"/>
              <a:t>11/11/21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2EC8-D9EB-47E9-8892-A21ACDB4EC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53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</p:sldLayoutIdLst>
  <p:hf hdr="0" ftr="0" dt="0"/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877050914014677" TargetMode="External"/><Relationship Id="rId2" Type="http://schemas.openxmlformats.org/officeDocument/2006/relationships/hyperlink" Target="https://arxiv.org/pdf/1601.0784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jair.id/index.php/ijair/article/view/165" TargetMode="External"/><Relationship Id="rId4" Type="http://schemas.openxmlformats.org/officeDocument/2006/relationships/hyperlink" Target="https://ieeexplore.ieee.org/document/772534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Xavier </a:t>
            </a:r>
            <a:r>
              <a:rPr lang="es-ES" dirty="0" err="1"/>
              <a:t>Lladó</a:t>
            </a:r>
            <a:r>
              <a:rPr lang="es-ES" dirty="0"/>
              <a:t>, Arnau Oliver</a:t>
            </a:r>
            <a:endParaRPr lang="en-GB" dirty="0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CAD Project 1</a:t>
            </a:r>
            <a:br>
              <a:rPr lang="es-ES" dirty="0"/>
            </a:br>
            <a:r>
              <a:rPr lang="es-ES" dirty="0"/>
              <a:t>Saud Ahmad KHAN</a:t>
            </a:r>
            <a:br>
              <a:rPr lang="es-ES" dirty="0"/>
            </a:br>
            <a:r>
              <a:rPr lang="es-ES" dirty="0" err="1"/>
              <a:t>Raneim</a:t>
            </a:r>
            <a:r>
              <a:rPr lang="es-ES" dirty="0"/>
              <a:t> Nabil </a:t>
            </a:r>
            <a:r>
              <a:rPr lang="es-ES" dirty="0" err="1"/>
              <a:t>Hossni</a:t>
            </a:r>
            <a:r>
              <a:rPr lang="es-ES" dirty="0"/>
              <a:t> MOHAMED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51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Feature Extraction</a:t>
            </a:r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18223"/>
              </p:ext>
            </p:extLst>
          </p:nvPr>
        </p:nvGraphicFramePr>
        <p:xfrm>
          <a:off x="503238" y="1230313"/>
          <a:ext cx="9074150" cy="574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70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Methodology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Preparing Dataset</a:t>
            </a:r>
          </a:p>
          <a:p>
            <a:pPr fontAlgn="base"/>
            <a:r>
              <a:rPr lang="en-US" dirty="0"/>
              <a:t>Preprocessing</a:t>
            </a:r>
          </a:p>
          <a:p>
            <a:pPr lvl="1" fontAlgn="base"/>
            <a:r>
              <a:rPr lang="en-US" dirty="0"/>
              <a:t>Hair Removal</a:t>
            </a:r>
          </a:p>
          <a:p>
            <a:pPr lvl="1" fontAlgn="base"/>
            <a:r>
              <a:rPr lang="en-US" dirty="0"/>
              <a:t>Otsu Threshold Based Segmentation (</a:t>
            </a:r>
            <a:r>
              <a:rPr lang="en-US" dirty="0">
                <a:solidFill>
                  <a:srgbClr val="FF0000"/>
                </a:solidFill>
              </a:rPr>
              <a:t>Not Used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Feature Extraction (Color &amp; Texture)</a:t>
            </a:r>
          </a:p>
          <a:p>
            <a:pPr lvl="1" fontAlgn="base"/>
            <a:r>
              <a:rPr lang="en-US" dirty="0"/>
              <a:t>Followed by classification per feature to fine-tune</a:t>
            </a:r>
          </a:p>
          <a:p>
            <a:pPr fontAlgn="base"/>
            <a:r>
              <a:rPr lang="en-US" dirty="0"/>
              <a:t>Classification</a:t>
            </a:r>
          </a:p>
          <a:p>
            <a:pPr lvl="1" fontAlgn="base"/>
            <a:r>
              <a:rPr lang="en-US" dirty="0"/>
              <a:t>Different combinations of features with Grid Search</a:t>
            </a:r>
          </a:p>
          <a:p>
            <a:pPr fontAlgn="base"/>
            <a:r>
              <a:rPr lang="en-US" dirty="0"/>
              <a:t>Predictions on Test Data</a:t>
            </a:r>
          </a:p>
          <a:p>
            <a:pPr lvl="1" fontAlgn="base"/>
            <a:r>
              <a:rPr lang="en-US" dirty="0"/>
              <a:t>Retraining best models on training &amp; validation data </a:t>
            </a:r>
          </a:p>
          <a:p>
            <a:pPr marL="0" indent="0" fontAlgn="base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1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Feature Extraction (Contd.)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521632"/>
              </p:ext>
            </p:extLst>
          </p:nvPr>
        </p:nvGraphicFramePr>
        <p:xfrm>
          <a:off x="502444" y="1356922"/>
          <a:ext cx="9074150" cy="5547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4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Challenge 1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Feature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 anchor="ctr"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With Hair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0" dirty="0">
                          <a:effectLst/>
                          <a:latin typeface="+mj-lt"/>
                        </a:rPr>
                        <a:t>Hair Removed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SVC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SVC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ORB w/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BoW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72.30%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72.35%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68.80%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69.80%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SIFT w/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BoW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74.00%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71.90%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73.10%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73.00%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SURF w/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BoW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75.16%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75.00%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78.80%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80.00%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Color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Histos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79.50%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84.30%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84.50%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85.00%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Color Moments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75.00%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80.00%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75.40%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80.01%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LBP (3)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78.00%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82.00%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78.00%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83.00%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LBP(Gray)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70.00%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75.70%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72.00%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76.50%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LBP(RGB)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76.70%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80.00%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76.80%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81.16%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GLCM (3)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63.00%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75.00%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72.2.0%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82.30%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GlCM(Gray)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62.00%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72.80%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66.30%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74.90%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RGB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(max)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ctr" defTabSz="1007943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72.00%</a:t>
                      </a:r>
                    </a:p>
                  </a:txBody>
                  <a:tcPr marL="68580" marR="68580">
                    <a:solidFill>
                      <a:srgbClr val="9BBB59">
                        <a:alpha val="402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72.2%</a:t>
                      </a:r>
                      <a:endParaRPr lang="en-US" sz="2000" dirty="0">
                        <a:effectLst/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70.%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8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Feature Extraction (Contd.)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617461"/>
              </p:ext>
            </p:extLst>
          </p:nvPr>
        </p:nvGraphicFramePr>
        <p:xfrm>
          <a:off x="503238" y="1356922"/>
          <a:ext cx="9074151" cy="35661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024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Challenge 2 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Feature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SVC</a:t>
                      </a:r>
                      <a:endParaRPr lang="en-US" sz="2000" b="1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Random Forest 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ORB w/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BoW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58.2%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58.8%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SIFT w/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BoW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53.6%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56.0%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SURF w/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BoW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57.4%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57.0%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Color Histograms 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63.6%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68.0%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Local Binary Patterns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52.8%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58.2%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GLCM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65.5%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67.7%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Color Moments 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62.4%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61.6%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84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0E82-13A3-6E43-A156-D3F445DB9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&amp; Predictions  </a:t>
            </a:r>
          </a:p>
        </p:txBody>
      </p:sp>
    </p:spTree>
    <p:extLst>
      <p:ext uri="{BB962C8B-B14F-4D97-AF65-F5344CB8AC3E}">
        <p14:creationId xmlns:p14="http://schemas.microsoft.com/office/powerpoint/2010/main" val="98408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Classification (Final Pipeline)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953055"/>
              </p:ext>
            </p:extLst>
          </p:nvPr>
        </p:nvGraphicFramePr>
        <p:xfrm>
          <a:off x="503238" y="1356922"/>
          <a:ext cx="9074151" cy="2286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223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Challenge 1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Feature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SVC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(“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rbf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”, C=20)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nEst</a:t>
                      </a:r>
                      <a:r>
                        <a:rPr lang="en-US" sz="20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300, </a:t>
                      </a:r>
                      <a:r>
                        <a:rPr lang="en-US" sz="20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mDepth</a:t>
                      </a:r>
                      <a:r>
                        <a:rPr lang="en-US" sz="20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=13</a:t>
                      </a: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Everything 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87.08%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87.08%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GLCM+LBP+C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Moments &amp; C Histograms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86.90%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86.3%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GLCM + LBP +Color Moments 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87.16%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15</a:t>
            </a:fld>
            <a:endParaRPr lang="es-E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17124"/>
              </p:ext>
            </p:extLst>
          </p:nvPr>
        </p:nvGraphicFramePr>
        <p:xfrm>
          <a:off x="503238" y="4197424"/>
          <a:ext cx="9074151" cy="2286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223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Challenge 2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Feature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SVC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(“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rbf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”, C=20)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nEst</a:t>
                      </a:r>
                      <a:r>
                        <a:rPr lang="en-US" sz="20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300, </a:t>
                      </a:r>
                      <a:r>
                        <a:rPr lang="en-US" sz="20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mDepth</a:t>
                      </a:r>
                      <a:r>
                        <a:rPr lang="en-US" sz="20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=13</a:t>
                      </a: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Everything 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74.2%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71.8%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GLCM + LBP + C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Moments + C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Histos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71.2%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GLCM + LBP + Color Moments 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76.8%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8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Predictions (CV Scores)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055960"/>
              </p:ext>
            </p:extLst>
          </p:nvPr>
        </p:nvGraphicFramePr>
        <p:xfrm>
          <a:off x="503238" y="1356922"/>
          <a:ext cx="9074151" cy="2286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223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Challenge 1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Feature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SVC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(“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rbf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”, C=20)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Random Forest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nEst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=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300,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mDepth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=13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Everything 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GLCM + LBP +C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Moments + C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Histos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92.9%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93.2%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GLCM + LBP +Color Moments 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94%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92.7%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16</a:t>
            </a:fld>
            <a:endParaRPr lang="es-E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87280"/>
              </p:ext>
            </p:extLst>
          </p:nvPr>
        </p:nvGraphicFramePr>
        <p:xfrm>
          <a:off x="503238" y="4197424"/>
          <a:ext cx="9074151" cy="2286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223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Challenge 2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Feature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SVC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(“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rbf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”, C=20)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Random Forest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nEst</a:t>
                      </a:r>
                      <a:r>
                        <a:rPr lang="en-US" sz="20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300, </a:t>
                      </a:r>
                      <a:r>
                        <a:rPr lang="en-US" sz="20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mDepth</a:t>
                      </a:r>
                      <a:r>
                        <a:rPr lang="en-US" sz="20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=13</a:t>
                      </a: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Everything 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88.6%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87.9%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GLCM + LBP + C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Moments + C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Histos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88.1%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88%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68580" marR="6858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GLCM + LBP + Color Moments 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89.6%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85.3%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68580" marR="68580">
                    <a:lnL w="9525" cap="flat" cmpd="sng" algn="ctr">
                      <a:noFill/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652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5DE8-8CB0-AF44-9678-6845C10DB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80780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Conclusion/Future Improvements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Determining the significant features for this problem</a:t>
            </a:r>
          </a:p>
          <a:p>
            <a:r>
              <a:rPr lang="en-GB" dirty="0"/>
              <a:t>Different confusion matrices with same accuracies 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Better Segmentation (Deep Learning based?)</a:t>
            </a:r>
            <a:endParaRPr lang="en-US" dirty="0"/>
          </a:p>
          <a:p>
            <a:r>
              <a:rPr lang="en-US" dirty="0"/>
              <a:t>Data Augmentation</a:t>
            </a:r>
          </a:p>
          <a:p>
            <a:r>
              <a:rPr lang="en-US" dirty="0"/>
              <a:t>More Fine-Tuning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79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C6CB-7188-284A-9A48-3EFC6200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86BD-071B-964F-BB6D-86A84461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https://arxiv.org/pdf/1601.07843.pdf</a:t>
            </a:r>
            <a:r>
              <a:rPr lang="en-US" dirty="0"/>
              <a:t>, An Overview of Melanoma Detection in </a:t>
            </a:r>
            <a:r>
              <a:rPr lang="en-US" dirty="0" err="1"/>
              <a:t>Dermoscopy</a:t>
            </a:r>
            <a:r>
              <a:rPr lang="en-US" dirty="0"/>
              <a:t> Images Using Image Processing and Machine Learning</a:t>
            </a:r>
          </a:p>
          <a:p>
            <a:r>
              <a:rPr lang="en-US" dirty="0">
                <a:hlinkClick r:id="rId3"/>
              </a:rPr>
              <a:t>https://www.sciencedirect.com/science/article/pii/S1877050914014677</a:t>
            </a:r>
            <a:r>
              <a:rPr lang="en-US" dirty="0"/>
              <a:t>, The Beneficial Techniques in Preprocessing Step of Skin Cancer Detection System Comparing </a:t>
            </a:r>
          </a:p>
          <a:p>
            <a:r>
              <a:rPr lang="en-US" dirty="0">
                <a:hlinkClick r:id="rId4"/>
              </a:rPr>
              <a:t>https://ieeexplore.ieee.org/document/7725347</a:t>
            </a:r>
            <a:r>
              <a:rPr lang="en-US" dirty="0"/>
              <a:t>, Texture And Color Feature Extraction For Classification Of Melanoma Using </a:t>
            </a:r>
            <a:r>
              <a:rPr lang="en-US" dirty="0" err="1"/>
              <a:t>Svm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https://ijair.id/index.php/ijair/article/view/165</a:t>
            </a:r>
            <a:r>
              <a:rPr lang="en-US" dirty="0"/>
              <a:t>, Preprocessing of Skin Images and Feature Selection for Early Stage of Melanoma Detection using Color Feature Extraction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5BD9-AA21-F948-B2A4-E39B06745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01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Introduction</a:t>
            </a:r>
            <a:endParaRPr lang="en-US" dirty="0"/>
          </a:p>
          <a:p>
            <a:r>
              <a:rPr lang="en-US" dirty="0"/>
              <a:t>Preprocessing </a:t>
            </a:r>
          </a:p>
          <a:p>
            <a:r>
              <a:rPr lang="en-US" dirty="0"/>
              <a:t>Possible Features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Questions  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14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756044" y="2460680"/>
            <a:ext cx="8568531" cy="1620430"/>
          </a:xfrm>
        </p:spPr>
        <p:txBody>
          <a:bodyPr>
            <a:normAutofit/>
          </a:bodyPr>
          <a:lstStyle/>
          <a:p>
            <a:r>
              <a:rPr lang="es-ES" dirty="0" err="1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8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There are over 100,000 new cases of melanoma in the U.S. each year and over 9,000 melanoma deaths</a:t>
            </a:r>
          </a:p>
          <a:p>
            <a:pPr fontAlgn="base"/>
            <a:r>
              <a:rPr lang="en-US" dirty="0"/>
              <a:t>Melanoma originates in the cells of the skin that make pigment, called melanocytes  and looks like moles on the skin</a:t>
            </a:r>
          </a:p>
          <a:p>
            <a:pPr fontAlgn="base"/>
            <a:r>
              <a:rPr lang="en-US" dirty="0"/>
              <a:t>When diagnosed early, melanoma is easily cured by simple outpatient surgical excision </a:t>
            </a:r>
          </a:p>
          <a:p>
            <a:pPr fontAlgn="base"/>
            <a:r>
              <a:rPr lang="en-US" dirty="0"/>
              <a:t> If permitted to progress, melanomas that are less than an ½ inch across on the surface of the skin can spread (metastasize) and lead to death</a:t>
            </a:r>
          </a:p>
          <a:p>
            <a:pPr fontAlgn="base"/>
            <a:r>
              <a:rPr lang="en-US" b="1" dirty="0"/>
              <a:t>Automatic Classification of Skin lesion 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3</a:t>
            </a:fld>
            <a:endParaRPr lang="es-ES"/>
          </a:p>
        </p:txBody>
      </p:sp>
      <p:pic>
        <p:nvPicPr>
          <p:cNvPr id="1026" name="Picture 2" descr="Melanoma - Wikipedia">
            <a:extLst>
              <a:ext uri="{FF2B5EF4-FFF2-40B4-BE49-F238E27FC236}">
                <a16:creationId xmlns:a16="http://schemas.microsoft.com/office/drawing/2014/main" id="{178FE091-1817-0945-97D9-7EEAE29F8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448" y="5849666"/>
            <a:ext cx="2038637" cy="14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54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2BF2-FBAB-7C41-B797-A437DAC03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Pre-processing </a:t>
            </a:r>
          </a:p>
        </p:txBody>
      </p:sp>
    </p:spTree>
    <p:extLst>
      <p:ext uri="{BB962C8B-B14F-4D97-AF65-F5344CB8AC3E}">
        <p14:creationId xmlns:p14="http://schemas.microsoft.com/office/powerpoint/2010/main" val="194477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Pre-processing</a:t>
            </a:r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734030"/>
              </p:ext>
            </p:extLst>
          </p:nvPr>
        </p:nvGraphicFramePr>
        <p:xfrm>
          <a:off x="503238" y="1230313"/>
          <a:ext cx="9074150" cy="574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86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3D7D-F9EF-F248-AC6D-E58312BF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Segmentation Pipeline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06D0AE-264A-DF4F-9A10-5F302102D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0" y="1380815"/>
            <a:ext cx="2620396" cy="20410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A8DDB-3E68-D147-A641-2264582C1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6</a:t>
            </a:fld>
            <a:endParaRPr lang="es-ES"/>
          </a:p>
        </p:txBody>
      </p:sp>
      <p:pic>
        <p:nvPicPr>
          <p:cNvPr id="8" name="Picture 7" descr="A picture containing text, outdoor, weapon, smoke&#10;&#10;Description automatically generated">
            <a:extLst>
              <a:ext uri="{FF2B5EF4-FFF2-40B4-BE49-F238E27FC236}">
                <a16:creationId xmlns:a16="http://schemas.microsoft.com/office/drawing/2014/main" id="{0D0A1334-4E3B-3942-89F0-2570A8AB5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133" y="1380815"/>
            <a:ext cx="2621722" cy="2041057"/>
          </a:xfrm>
          <a:prstGeom prst="rect">
            <a:avLst/>
          </a:prstGeom>
        </p:spPr>
      </p:pic>
      <p:pic>
        <p:nvPicPr>
          <p:cNvPr id="10" name="Picture 9" descr="A picture containing text, weapon, blurry&#10;&#10;Description automatically generated">
            <a:extLst>
              <a:ext uri="{FF2B5EF4-FFF2-40B4-BE49-F238E27FC236}">
                <a16:creationId xmlns:a16="http://schemas.microsoft.com/office/drawing/2014/main" id="{77154796-F8A9-2F47-BC3E-D9DCF819C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48" y="1380815"/>
            <a:ext cx="2714580" cy="2041057"/>
          </a:xfrm>
          <a:prstGeom prst="rect">
            <a:avLst/>
          </a:prstGeom>
        </p:spPr>
      </p:pic>
      <p:pic>
        <p:nvPicPr>
          <p:cNvPr id="14" name="Picture 13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BB168E49-04D7-1146-884A-DEC87AA14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95" y="4309501"/>
            <a:ext cx="2671715" cy="21797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2FC046-7ADC-4E40-8246-6FE6A870E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4" y="4274611"/>
            <a:ext cx="2648378" cy="21797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0E3B59-F0B8-1048-B93A-0F2DA7BB5DC8}"/>
              </a:ext>
            </a:extLst>
          </p:cNvPr>
          <p:cNvSpPr txBox="1"/>
          <p:nvPr/>
        </p:nvSpPr>
        <p:spPr>
          <a:xfrm>
            <a:off x="566177" y="3604853"/>
            <a:ext cx="168592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Original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70326-22D7-424B-914A-3073796B79F4}"/>
              </a:ext>
            </a:extLst>
          </p:cNvPr>
          <p:cNvSpPr txBox="1"/>
          <p:nvPr/>
        </p:nvSpPr>
        <p:spPr>
          <a:xfrm>
            <a:off x="3788013" y="3604853"/>
            <a:ext cx="201271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Adding brightness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F9631-93D3-FF49-9498-78938505F659}"/>
              </a:ext>
            </a:extLst>
          </p:cNvPr>
          <p:cNvSpPr txBox="1"/>
          <p:nvPr/>
        </p:nvSpPr>
        <p:spPr>
          <a:xfrm>
            <a:off x="7224448" y="3619141"/>
            <a:ext cx="201271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Average Filtering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CDE81-97E3-2149-B082-641E6A541DEA}"/>
              </a:ext>
            </a:extLst>
          </p:cNvPr>
          <p:cNvSpPr txBox="1"/>
          <p:nvPr/>
        </p:nvSpPr>
        <p:spPr>
          <a:xfrm>
            <a:off x="4096102" y="6656731"/>
            <a:ext cx="201271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Thresholding 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528C2485-C7ED-0C4C-992D-74E126A88E3F}"/>
              </a:ext>
            </a:extLst>
          </p:cNvPr>
          <p:cNvSpPr/>
          <p:nvPr/>
        </p:nvSpPr>
        <p:spPr>
          <a:xfrm>
            <a:off x="2832841" y="2284563"/>
            <a:ext cx="728662" cy="325964"/>
          </a:xfrm>
          <a:prstGeom prst="rightArrow">
            <a:avLst/>
          </a:prstGeom>
          <a:solidFill>
            <a:srgbClr val="BEE395"/>
          </a:solidFill>
          <a:ln>
            <a:solidFill>
              <a:srgbClr val="5C8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232C0C4-5192-D348-84CD-63A2925FEB64}"/>
              </a:ext>
            </a:extLst>
          </p:cNvPr>
          <p:cNvSpPr/>
          <p:nvPr/>
        </p:nvSpPr>
        <p:spPr>
          <a:xfrm>
            <a:off x="6363006" y="2238361"/>
            <a:ext cx="728662" cy="325964"/>
          </a:xfrm>
          <a:prstGeom prst="rightArrow">
            <a:avLst/>
          </a:prstGeom>
          <a:solidFill>
            <a:srgbClr val="BEE395"/>
          </a:solidFill>
          <a:ln>
            <a:solidFill>
              <a:srgbClr val="5C8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599F0E0C-86A0-3F48-B5B9-14E96C0336D8}"/>
              </a:ext>
            </a:extLst>
          </p:cNvPr>
          <p:cNvSpPr/>
          <p:nvPr/>
        </p:nvSpPr>
        <p:spPr>
          <a:xfrm>
            <a:off x="9215442" y="3694301"/>
            <a:ext cx="328613" cy="547237"/>
          </a:xfrm>
          <a:prstGeom prst="downArrow">
            <a:avLst/>
          </a:prstGeom>
          <a:solidFill>
            <a:srgbClr val="BEE395"/>
          </a:solidFill>
          <a:ln>
            <a:solidFill>
              <a:srgbClr val="5C8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0FF40A8-D02E-7D45-847A-E8AEDD3594B8}"/>
              </a:ext>
            </a:extLst>
          </p:cNvPr>
          <p:cNvSpPr/>
          <p:nvPr/>
        </p:nvSpPr>
        <p:spPr>
          <a:xfrm rot="10800000">
            <a:off x="6442590" y="5236413"/>
            <a:ext cx="728662" cy="325964"/>
          </a:xfrm>
          <a:prstGeom prst="rightArrow">
            <a:avLst/>
          </a:prstGeom>
          <a:solidFill>
            <a:srgbClr val="BEE395"/>
          </a:solidFill>
          <a:ln>
            <a:solidFill>
              <a:srgbClr val="5C8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9B8964-BE90-7A42-996A-FF9E69618120}"/>
              </a:ext>
            </a:extLst>
          </p:cNvPr>
          <p:cNvSpPr txBox="1"/>
          <p:nvPr/>
        </p:nvSpPr>
        <p:spPr>
          <a:xfrm>
            <a:off x="381833" y="6584916"/>
            <a:ext cx="2304627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Segmented Image</a:t>
            </a:r>
          </a:p>
        </p:txBody>
      </p:sp>
      <p:pic>
        <p:nvPicPr>
          <p:cNvPr id="28" name="Picture 27" descr="A picture containing weapon, smoke, missile, rocket&#10;&#10;Description automatically generated">
            <a:extLst>
              <a:ext uri="{FF2B5EF4-FFF2-40B4-BE49-F238E27FC236}">
                <a16:creationId xmlns:a16="http://schemas.microsoft.com/office/drawing/2014/main" id="{3216679D-E719-4F48-9086-824CF0358E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864" y="4305113"/>
            <a:ext cx="2734834" cy="21797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FCFC94A-BFAF-7A41-8680-0FE295B02B07}"/>
              </a:ext>
            </a:extLst>
          </p:cNvPr>
          <p:cNvSpPr txBox="1"/>
          <p:nvPr/>
        </p:nvSpPr>
        <p:spPr>
          <a:xfrm>
            <a:off x="7393784" y="6670968"/>
            <a:ext cx="2574993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Histogram equalization 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6C2A6BA9-B90F-1F4B-B39B-FCEB43C1590E}"/>
              </a:ext>
            </a:extLst>
          </p:cNvPr>
          <p:cNvSpPr/>
          <p:nvPr/>
        </p:nvSpPr>
        <p:spPr>
          <a:xfrm rot="10800000">
            <a:off x="2895104" y="5201522"/>
            <a:ext cx="728662" cy="325964"/>
          </a:xfrm>
          <a:prstGeom prst="rightArrow">
            <a:avLst/>
          </a:prstGeom>
          <a:solidFill>
            <a:srgbClr val="BEE395"/>
          </a:solidFill>
          <a:ln>
            <a:solidFill>
              <a:srgbClr val="5C8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2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Pre-processing (Contd.)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7</a:t>
            </a:fld>
            <a:endParaRPr lang="es-E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4031" y="1230087"/>
            <a:ext cx="9072563" cy="135836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Examples of Hair Removal &amp; Segmentation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20" y="2588455"/>
            <a:ext cx="7380381" cy="19435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21" y="4531998"/>
            <a:ext cx="7380381" cy="19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1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Pre-processing (Contd.)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8</a:t>
            </a:fld>
            <a:endParaRPr lang="es-E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4031" y="1230087"/>
            <a:ext cx="9072563" cy="135836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Challenging Cases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22" y="2588455"/>
            <a:ext cx="7380381" cy="1943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21" y="4636634"/>
            <a:ext cx="7380381" cy="19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3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F41C-5C12-D54B-97D3-B75B562C3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Extraction </a:t>
            </a:r>
          </a:p>
        </p:txBody>
      </p:sp>
    </p:spTree>
    <p:extLst>
      <p:ext uri="{BB962C8B-B14F-4D97-AF65-F5344CB8AC3E}">
        <p14:creationId xmlns:p14="http://schemas.microsoft.com/office/powerpoint/2010/main" val="2619910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20943</TotalTime>
  <Words>801</Words>
  <Application>Microsoft Macintosh PowerPoint</Application>
  <PresentationFormat>Custom</PresentationFormat>
  <Paragraphs>250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Verdana</vt:lpstr>
      <vt:lpstr>Wingdings</vt:lpstr>
      <vt:lpstr>Tema de Office</vt:lpstr>
      <vt:lpstr>CAD Project 1 Saud Ahmad KHAN Raneim Nabil Hossni MOHAMED</vt:lpstr>
      <vt:lpstr>Contents</vt:lpstr>
      <vt:lpstr>Introduction</vt:lpstr>
      <vt:lpstr>Pre-processing </vt:lpstr>
      <vt:lpstr>Pre-processing</vt:lpstr>
      <vt:lpstr> Segmentation Pipeline </vt:lpstr>
      <vt:lpstr>Pre-processing (Contd.)</vt:lpstr>
      <vt:lpstr>Pre-processing (Contd.)</vt:lpstr>
      <vt:lpstr>Feature Extraction </vt:lpstr>
      <vt:lpstr>Feature Extraction</vt:lpstr>
      <vt:lpstr>Methodology</vt:lpstr>
      <vt:lpstr>Feature Extraction (Contd.)</vt:lpstr>
      <vt:lpstr>Feature Extraction (Contd.)</vt:lpstr>
      <vt:lpstr>Classification &amp; Predictions  </vt:lpstr>
      <vt:lpstr>Classification (Final Pipeline)</vt:lpstr>
      <vt:lpstr>Predictions (CV Scores)</vt:lpstr>
      <vt:lpstr>Conclusion</vt:lpstr>
      <vt:lpstr>Conclusion/Future Improvements</vt:lpstr>
      <vt:lpstr>References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Real-Time Systems  Robert Martí (marly@eia.udg.es)   Universitat de Girona Vibot Master.</dc:title>
  <dc:creator>robert</dc:creator>
  <cp:lastModifiedBy>Raneim Nabil Hossni Mohamed</cp:lastModifiedBy>
  <cp:revision>394</cp:revision>
  <cp:lastPrinted>2012-03-12T14:04:27Z</cp:lastPrinted>
  <dcterms:modified xsi:type="dcterms:W3CDTF">2021-11-11T10:17:46Z</dcterms:modified>
</cp:coreProperties>
</file>