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27432000" cy="36576000"/>
  <p:notesSz cx="6858000" cy="9144000"/>
  <p:defaultText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7">
          <p15:clr>
            <a:srgbClr val="A4A3A4"/>
          </p15:clr>
        </p15:guide>
        <p15:guide id="2" orient="horz" pos="320">
          <p15:clr>
            <a:srgbClr val="A4A3A4"/>
          </p15:clr>
        </p15:guide>
        <p15:guide id="3" orient="horz" pos="22400">
          <p15:clr>
            <a:srgbClr val="A4A3A4"/>
          </p15:clr>
        </p15:guide>
        <p15:guide id="4" orient="horz">
          <p15:clr>
            <a:srgbClr val="A4A3A4"/>
          </p15:clr>
        </p15:guide>
        <p15:guide id="5" pos="364">
          <p15:clr>
            <a:srgbClr val="A4A3A4"/>
          </p15:clr>
        </p15:guide>
        <p15:guide id="6" pos="1691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73766"/>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76" autoAdjust="0"/>
    <p:restoredTop sz="94707" autoAdjust="0"/>
  </p:normalViewPr>
  <p:slideViewPr>
    <p:cSldViewPr snapToGrid="0" snapToObjects="1" showGuides="1">
      <p:cViewPr>
        <p:scale>
          <a:sx n="40" d="100"/>
          <a:sy n="40" d="100"/>
        </p:scale>
        <p:origin x="528" y="-3752"/>
      </p:cViewPr>
      <p:guideLst>
        <p:guide orient="horz" pos="3687"/>
        <p:guide orient="horz" pos="320"/>
        <p:guide orient="horz" pos="22400"/>
        <p:guide orient="horz"/>
        <p:guide pos="364"/>
        <p:guide pos="169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5/3/19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5/3/19</a:t>
            </a:fld>
            <a:endParaRPr lang="en-US" dirty="0"/>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3765366" rtl="0" eaLnBrk="1" latinLnBrk="0" hangingPunct="1">
      <a:defRPr sz="5000" kern="1200">
        <a:solidFill>
          <a:schemeClr val="tx1"/>
        </a:solidFill>
        <a:latin typeface="+mn-lt"/>
        <a:ea typeface="+mn-ea"/>
        <a:cs typeface="+mn-cs"/>
      </a:defRPr>
    </a:lvl1pPr>
    <a:lvl2pPr marL="1882684" algn="l" defTabSz="3765366" rtl="0" eaLnBrk="1" latinLnBrk="0" hangingPunct="1">
      <a:defRPr sz="5000" kern="1200">
        <a:solidFill>
          <a:schemeClr val="tx1"/>
        </a:solidFill>
        <a:latin typeface="+mn-lt"/>
        <a:ea typeface="+mn-ea"/>
        <a:cs typeface="+mn-cs"/>
      </a:defRPr>
    </a:lvl2pPr>
    <a:lvl3pPr marL="3765366" algn="l" defTabSz="3765366" rtl="0" eaLnBrk="1" latinLnBrk="0" hangingPunct="1">
      <a:defRPr sz="5000" kern="1200">
        <a:solidFill>
          <a:schemeClr val="tx1"/>
        </a:solidFill>
        <a:latin typeface="+mn-lt"/>
        <a:ea typeface="+mn-ea"/>
        <a:cs typeface="+mn-cs"/>
      </a:defRPr>
    </a:lvl3pPr>
    <a:lvl4pPr marL="5648049" algn="l" defTabSz="3765366" rtl="0" eaLnBrk="1" latinLnBrk="0" hangingPunct="1">
      <a:defRPr sz="5000" kern="1200">
        <a:solidFill>
          <a:schemeClr val="tx1"/>
        </a:solidFill>
        <a:latin typeface="+mn-lt"/>
        <a:ea typeface="+mn-ea"/>
        <a:cs typeface="+mn-cs"/>
      </a:defRPr>
    </a:lvl4pPr>
    <a:lvl5pPr marL="7530731" algn="l" defTabSz="3765366" rtl="0" eaLnBrk="1" latinLnBrk="0" hangingPunct="1">
      <a:defRPr sz="5000" kern="1200">
        <a:solidFill>
          <a:schemeClr val="tx1"/>
        </a:solidFill>
        <a:latin typeface="+mn-lt"/>
        <a:ea typeface="+mn-ea"/>
        <a:cs typeface="+mn-cs"/>
      </a:defRPr>
    </a:lvl5pPr>
    <a:lvl6pPr marL="9413415" algn="l" defTabSz="3765366" rtl="0" eaLnBrk="1" latinLnBrk="0" hangingPunct="1">
      <a:defRPr sz="5000" kern="1200">
        <a:solidFill>
          <a:schemeClr val="tx1"/>
        </a:solidFill>
        <a:latin typeface="+mn-lt"/>
        <a:ea typeface="+mn-ea"/>
        <a:cs typeface="+mn-cs"/>
      </a:defRPr>
    </a:lvl6pPr>
    <a:lvl7pPr marL="11296099" algn="l" defTabSz="3765366" rtl="0" eaLnBrk="1" latinLnBrk="0" hangingPunct="1">
      <a:defRPr sz="5000" kern="1200">
        <a:solidFill>
          <a:schemeClr val="tx1"/>
        </a:solidFill>
        <a:latin typeface="+mn-lt"/>
        <a:ea typeface="+mn-ea"/>
        <a:cs typeface="+mn-cs"/>
      </a:defRPr>
    </a:lvl7pPr>
    <a:lvl8pPr marL="13178781" algn="l" defTabSz="3765366" rtl="0" eaLnBrk="1" latinLnBrk="0" hangingPunct="1">
      <a:defRPr sz="5000" kern="1200">
        <a:solidFill>
          <a:schemeClr val="tx1"/>
        </a:solidFill>
        <a:latin typeface="+mn-lt"/>
        <a:ea typeface="+mn-ea"/>
        <a:cs typeface="+mn-cs"/>
      </a:defRPr>
    </a:lvl8pPr>
    <a:lvl9pPr marL="15061465" algn="l" defTabSz="3765366" rtl="0" eaLnBrk="1" latinLnBrk="0" hangingPunct="1">
      <a:defRPr sz="5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6528688"/>
            <a:ext cx="1295628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76465" y="5882179"/>
            <a:ext cx="1294606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76462" y="15823039"/>
            <a:ext cx="12949224"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3856717" y="5882179"/>
            <a:ext cx="1294589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3856717" y="6528688"/>
            <a:ext cx="12945893"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3856717" y="15842331"/>
            <a:ext cx="1294233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3856717" y="16535289"/>
            <a:ext cx="1294729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3856717" y="28517574"/>
            <a:ext cx="1293585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3856717" y="29227623"/>
            <a:ext cx="1294233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65119" y="16517587"/>
            <a:ext cx="1295740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3505967" y="3554370"/>
            <a:ext cx="20420066" cy="1300652"/>
          </a:xfrm>
          <a:prstGeom prst="rect">
            <a:avLst/>
          </a:prstGeom>
        </p:spPr>
        <p:txBody>
          <a:bodyPr lIns="95646" tIns="47823" rIns="95646" bIns="47823">
            <a:normAutofit/>
          </a:bodyPr>
          <a:lstStyle>
            <a:lvl1pPr marL="0" indent="0" algn="ctr">
              <a:buFontTx/>
              <a:buNone/>
              <a:defRPr sz="63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3505967" y="2253718"/>
            <a:ext cx="20420066" cy="1300652"/>
          </a:xfrm>
          <a:prstGeom prst="rect">
            <a:avLst/>
          </a:prstGeom>
        </p:spPr>
        <p:txBody>
          <a:bodyPr lIns="95646" tIns="47823" rIns="95646" bIns="47823" anchor="t" anchorCtr="1">
            <a:normAutofit/>
          </a:bodyPr>
          <a:lstStyle>
            <a:lvl1pPr marL="0" indent="0" algn="ctr">
              <a:buFontTx/>
              <a:buNone/>
              <a:defRPr sz="92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12000" b="1">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6612772"/>
            <a:ext cx="628550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576465" y="5837226"/>
            <a:ext cx="6280548" cy="697033"/>
          </a:xfrm>
          <a:prstGeom prst="rect">
            <a:avLst/>
          </a:prstGeom>
          <a:noFill/>
        </p:spPr>
        <p:txBody>
          <a:bodyPr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add) INTRODUCTION</a:t>
            </a:r>
            <a:endParaRPr lang="en-US" dirty="0"/>
          </a:p>
        </p:txBody>
      </p:sp>
      <p:sp>
        <p:nvSpPr>
          <p:cNvPr id="19" name="Text Placeholder 3"/>
          <p:cNvSpPr>
            <a:spLocks noGrp="1"/>
          </p:cNvSpPr>
          <p:nvPr>
            <p:ph type="body" sz="quarter" idx="19" hasCustomPrompt="1"/>
          </p:nvPr>
        </p:nvSpPr>
        <p:spPr>
          <a:xfrm>
            <a:off x="564124" y="16433872"/>
            <a:ext cx="6286500"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576463" y="15776587"/>
            <a:ext cx="6281538"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7241977" y="6612772"/>
            <a:ext cx="12950030"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7241978" y="5835727"/>
            <a:ext cx="1295003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7241978" y="24094249"/>
            <a:ext cx="12950031"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7241978" y="23401291"/>
            <a:ext cx="1295003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0571964" y="5835727"/>
            <a:ext cx="627938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0571964" y="6612772"/>
            <a:ext cx="627938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0571964" y="15843504"/>
            <a:ext cx="627938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0594753" y="16536463"/>
            <a:ext cx="6233811"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0571964" y="29024451"/>
            <a:ext cx="627938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0570392" y="29800474"/>
            <a:ext cx="6282532"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3505967" y="3554370"/>
            <a:ext cx="20420066" cy="1300652"/>
          </a:xfrm>
          <a:prstGeom prst="rect">
            <a:avLst/>
          </a:prstGeom>
        </p:spPr>
        <p:txBody>
          <a:bodyPr lIns="95646" tIns="47823" rIns="95646" bIns="47823">
            <a:normAutofit/>
          </a:bodyPr>
          <a:lstStyle>
            <a:lvl1pPr marL="0" indent="0" algn="ctr">
              <a:buFontTx/>
              <a:buNone/>
              <a:defRPr sz="63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3505967" y="2253718"/>
            <a:ext cx="20420066" cy="1300652"/>
          </a:xfrm>
          <a:prstGeom prst="rect">
            <a:avLst/>
          </a:prstGeom>
        </p:spPr>
        <p:txBody>
          <a:bodyPr lIns="95646" tIns="47823" rIns="95646" bIns="47823" anchor="t" anchorCtr="1">
            <a:normAutofit/>
          </a:bodyPr>
          <a:lstStyle>
            <a:lvl1pPr marL="0" indent="0" algn="ctr">
              <a:buFontTx/>
              <a:buNone/>
              <a:defRPr sz="92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12000" b="1">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7432000" cy="5334000"/>
          </a:xfrm>
          <a:prstGeom prst="rect">
            <a:avLst/>
          </a:prstGeom>
          <a:solidFill>
            <a:schemeClr val="accent5">
              <a:lumMod val="75000"/>
            </a:schemeClr>
          </a:solidFill>
          <a:ln w="9525">
            <a:solidFill>
              <a:schemeClr val="tx1"/>
            </a:solidFill>
            <a:miter lim="800000"/>
            <a:headEnd/>
            <a:tailEnd/>
          </a:ln>
          <a:effectLst/>
        </p:spPr>
        <p:txBody>
          <a:bodyPr wrap="none" lIns="78446" tIns="39222" rIns="78446" bIns="39222" anchor="ctr"/>
          <a:lstStyle/>
          <a:p>
            <a:pPr>
              <a:defRPr/>
            </a:pPr>
            <a:endParaRPr lang="en-US" dirty="0"/>
          </a:p>
        </p:txBody>
      </p:sp>
      <p:sp>
        <p:nvSpPr>
          <p:cNvPr id="9" name="Rectangle 9"/>
          <p:cNvSpPr>
            <a:spLocks noChangeArrowheads="1"/>
          </p:cNvSpPr>
          <p:nvPr/>
        </p:nvSpPr>
        <p:spPr bwMode="auto">
          <a:xfrm>
            <a:off x="0" y="5339294"/>
            <a:ext cx="27432000" cy="169333"/>
          </a:xfrm>
          <a:prstGeom prst="rect">
            <a:avLst/>
          </a:prstGeom>
          <a:solidFill>
            <a:schemeClr val="accent5">
              <a:lumMod val="50000"/>
            </a:schemeClr>
          </a:solidFill>
          <a:ln w="152400">
            <a:noFill/>
            <a:miter lim="800000"/>
            <a:headEnd/>
            <a:tailEnd/>
          </a:ln>
          <a:effectLst/>
        </p:spPr>
        <p:txBody>
          <a:bodyPr wrap="none" lIns="78446" tIns="39222" rIns="78446" bIns="39222" anchor="ctr"/>
          <a:lstStyle/>
          <a:p>
            <a:pPr>
              <a:defRPr/>
            </a:pPr>
            <a:endParaRPr lang="en-US" dirty="0"/>
          </a:p>
        </p:txBody>
      </p:sp>
      <p:sp>
        <p:nvSpPr>
          <p:cNvPr id="16" name="Rectangle 33"/>
          <p:cNvSpPr>
            <a:spLocks noChangeArrowheads="1"/>
          </p:cNvSpPr>
          <p:nvPr/>
        </p:nvSpPr>
        <p:spPr bwMode="auto">
          <a:xfrm>
            <a:off x="572141" y="5841866"/>
            <a:ext cx="12949039" cy="29718000"/>
          </a:xfrm>
          <a:prstGeom prst="roundRect">
            <a:avLst>
              <a:gd name="adj" fmla="val 5902"/>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446" tIns="39222" rIns="78446" bIns="39222" anchor="ctr"/>
          <a:lstStyle/>
          <a:p>
            <a:pPr>
              <a:defRPr/>
            </a:pPr>
            <a:endParaRPr lang="en-US" dirty="0"/>
          </a:p>
        </p:txBody>
      </p:sp>
      <p:sp>
        <p:nvSpPr>
          <p:cNvPr id="21" name="Rectangle 33"/>
          <p:cNvSpPr>
            <a:spLocks noChangeArrowheads="1"/>
          </p:cNvSpPr>
          <p:nvPr userDrawn="1"/>
        </p:nvSpPr>
        <p:spPr bwMode="auto">
          <a:xfrm>
            <a:off x="13811249" y="5841866"/>
            <a:ext cx="12949039" cy="29718000"/>
          </a:xfrm>
          <a:prstGeom prst="roundRect">
            <a:avLst>
              <a:gd name="adj" fmla="val 5902"/>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8446" tIns="39222" rIns="78446" bIns="39222" anchor="ctr"/>
          <a:lstStyle/>
          <a:p>
            <a:pPr>
              <a:defRPr/>
            </a:pPr>
            <a:endParaRPr lang="en-US" dirty="0"/>
          </a:p>
        </p:txBody>
      </p:sp>
      <p:grpSp>
        <p:nvGrpSpPr>
          <p:cNvPr id="23" name="Group 22"/>
          <p:cNvGrpSpPr/>
          <p:nvPr userDrawn="1"/>
        </p:nvGrpSpPr>
        <p:grpSpPr>
          <a:xfrm>
            <a:off x="-12658121" y="-48127"/>
            <a:ext cx="12259293" cy="36624127"/>
            <a:chOff x="-11225189" y="-1"/>
            <a:chExt cx="11018865" cy="32918401"/>
          </a:xfrm>
        </p:grpSpPr>
        <p:sp>
          <p:nvSpPr>
            <p:cNvPr id="24" name="Rectangle 2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30”x40”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8732868"/>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32" name="Group 31"/>
            <p:cNvGrpSpPr/>
            <p:nvPr userDrawn="1"/>
          </p:nvGrpSpPr>
          <p:grpSpPr>
            <a:xfrm>
              <a:off x="-9744993" y="19604585"/>
              <a:ext cx="7531182" cy="2120441"/>
              <a:chOff x="-4470427" y="9208123"/>
              <a:chExt cx="3470785" cy="974221"/>
            </a:xfrm>
          </p:grpSpPr>
          <p:grpSp>
            <p:nvGrpSpPr>
              <p:cNvPr id="46" name="Group 45"/>
              <p:cNvGrpSpPr/>
              <p:nvPr userDrawn="1"/>
            </p:nvGrpSpPr>
            <p:grpSpPr>
              <a:xfrm>
                <a:off x="-2783495" y="9252356"/>
                <a:ext cx="624431" cy="898923"/>
                <a:chOff x="-3958697" y="8525819"/>
                <a:chExt cx="779338" cy="1288150"/>
              </a:xfrm>
            </p:grpSpPr>
            <p:pic>
              <p:nvPicPr>
                <p:cNvPr id="52" name="Picture 51"/>
                <p:cNvPicPr>
                  <a:picLocks noChangeAspect="1"/>
                </p:cNvPicPr>
                <p:nvPr userDrawn="1"/>
              </p:nvPicPr>
              <p:blipFill>
                <a:blip r:embed="rId6"/>
                <a:stretch>
                  <a:fillRect/>
                </a:stretch>
              </p:blipFill>
              <p:spPr>
                <a:xfrm>
                  <a:off x="-3948160" y="8525819"/>
                  <a:ext cx="768801" cy="1090857"/>
                </a:xfrm>
                <a:prstGeom prst="rect">
                  <a:avLst/>
                </a:prstGeom>
              </p:spPr>
            </p:pic>
            <p:sp>
              <p:nvSpPr>
                <p:cNvPr id="53" name="TextBox 52"/>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9252361"/>
                <a:ext cx="1033517" cy="898915"/>
                <a:chOff x="-2921738" y="8714808"/>
                <a:chExt cx="1420279" cy="1235304"/>
              </a:xfrm>
            </p:grpSpPr>
            <p:pic>
              <p:nvPicPr>
                <p:cNvPr id="50" name="Picture 49"/>
                <p:cNvPicPr>
                  <a:picLocks noChangeAspect="1"/>
                </p:cNvPicPr>
                <p:nvPr userDrawn="1"/>
              </p:nvPicPr>
              <p:blipFill>
                <a:blip r:embed="rId6"/>
                <a:stretch>
                  <a:fillRect/>
                </a:stretch>
              </p:blipFill>
              <p:spPr>
                <a:xfrm>
                  <a:off x="-2921738" y="8714808"/>
                  <a:ext cx="1420279" cy="1029694"/>
                </a:xfrm>
                <a:prstGeom prst="rect">
                  <a:avLst/>
                </a:prstGeom>
              </p:spPr>
            </p:pic>
            <p:sp>
              <p:nvSpPr>
                <p:cNvPr id="51" name="TextBox 50"/>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49" name="TextBox 48"/>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409330" y="23738192"/>
              <a:ext cx="9344084" cy="2453251"/>
              <a:chOff x="-4759852" y="10890293"/>
              <a:chExt cx="4306270"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3213247783"/>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115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514347268"/>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115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41" name="TextBox 40"/>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27804389" y="0"/>
            <a:ext cx="12284832" cy="36618007"/>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737471570"/>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115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662991869"/>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115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87207" y="31169782"/>
              <a:ext cx="6870215" cy="1260334"/>
            </a:xfrm>
            <a:prstGeom prst="rect">
              <a:avLst/>
            </a:prstGeom>
            <a:noFill/>
          </p:spPr>
          <p:txBody>
            <a:bodyPr wrap="square" lIns="65304" tIns="32651" rIns="65304" bIns="32651" rtlCol="0">
              <a:spAutoFit/>
            </a:bodyPr>
            <a:lstStyle/>
            <a:p>
              <a:pPr marL="288925" indent="-288925">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288925"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
        <p:nvSpPr>
          <p:cNvPr id="36" name="Text Box 14"/>
          <p:cNvSpPr txBox="1">
            <a:spLocks noChangeArrowheads="1"/>
          </p:cNvSpPr>
          <p:nvPr userDrawn="1"/>
        </p:nvSpPr>
        <p:spPr bwMode="auto">
          <a:xfrm>
            <a:off x="1129100" y="35883932"/>
            <a:ext cx="2366237" cy="298337"/>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7432000" cy="5334000"/>
          </a:xfrm>
          <a:prstGeom prst="rect">
            <a:avLst/>
          </a:prstGeom>
          <a:solidFill>
            <a:schemeClr val="accent5">
              <a:lumMod val="75000"/>
            </a:schemeClr>
          </a:solidFill>
          <a:ln w="9525">
            <a:solidFill>
              <a:schemeClr val="tx1"/>
            </a:solidFill>
            <a:miter lim="800000"/>
            <a:headEnd/>
            <a:tailEnd/>
          </a:ln>
          <a:effectLst/>
        </p:spPr>
        <p:txBody>
          <a:bodyPr wrap="none" lIns="78446" tIns="39222" rIns="78446" bIns="39222" anchor="ctr"/>
          <a:lstStyle/>
          <a:p>
            <a:pPr>
              <a:defRPr/>
            </a:pPr>
            <a:endParaRPr lang="en-US" dirty="0"/>
          </a:p>
        </p:txBody>
      </p:sp>
      <p:sp>
        <p:nvSpPr>
          <p:cNvPr id="9" name="Rectangle 9"/>
          <p:cNvSpPr>
            <a:spLocks noChangeArrowheads="1"/>
          </p:cNvSpPr>
          <p:nvPr/>
        </p:nvSpPr>
        <p:spPr bwMode="auto">
          <a:xfrm>
            <a:off x="0" y="5339294"/>
            <a:ext cx="27432000" cy="169333"/>
          </a:xfrm>
          <a:prstGeom prst="rect">
            <a:avLst/>
          </a:prstGeom>
          <a:solidFill>
            <a:schemeClr val="accent5">
              <a:lumMod val="50000"/>
            </a:schemeClr>
          </a:solidFill>
          <a:ln w="152400">
            <a:noFill/>
            <a:miter lim="800000"/>
            <a:headEnd/>
            <a:tailEnd/>
          </a:ln>
          <a:effectLst/>
        </p:spPr>
        <p:txBody>
          <a:bodyPr wrap="none" lIns="78446" tIns="39222" rIns="78446" bIns="39222" anchor="ctr"/>
          <a:lstStyle/>
          <a:p>
            <a:pPr>
              <a:defRPr/>
            </a:pPr>
            <a:endParaRPr lang="en-US" dirty="0"/>
          </a:p>
        </p:txBody>
      </p:sp>
      <p:grpSp>
        <p:nvGrpSpPr>
          <p:cNvPr id="25" name="Group 24"/>
          <p:cNvGrpSpPr/>
          <p:nvPr userDrawn="1"/>
        </p:nvGrpSpPr>
        <p:grpSpPr>
          <a:xfrm>
            <a:off x="-12658121" y="-48127"/>
            <a:ext cx="12259293" cy="36624127"/>
            <a:chOff x="-11225189" y="-1"/>
            <a:chExt cx="11018865" cy="32918401"/>
          </a:xfrm>
        </p:grpSpPr>
        <p:sp>
          <p:nvSpPr>
            <p:cNvPr id="26" name="Rectangle 25"/>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30”x40”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6" name="Straight Connector 35"/>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userDrawn="1"/>
          </p:nvPicPr>
          <p:blipFill>
            <a:blip r:embed="rId4"/>
            <a:stretch>
              <a:fillRect/>
            </a:stretch>
          </p:blipFill>
          <p:spPr>
            <a:xfrm>
              <a:off x="-10479105" y="8732868"/>
              <a:ext cx="1597666" cy="1201935"/>
            </a:xfrm>
            <a:prstGeom prst="rect">
              <a:avLst/>
            </a:prstGeom>
          </p:spPr>
        </p:pic>
        <p:pic>
          <p:nvPicPr>
            <p:cNvPr id="38" name="Picture 37"/>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39" name="Group 38"/>
            <p:cNvGrpSpPr/>
            <p:nvPr userDrawn="1"/>
          </p:nvGrpSpPr>
          <p:grpSpPr>
            <a:xfrm>
              <a:off x="-9744993" y="19604585"/>
              <a:ext cx="7531182" cy="2120441"/>
              <a:chOff x="-4470427" y="9208123"/>
              <a:chExt cx="3470785" cy="974221"/>
            </a:xfrm>
          </p:grpSpPr>
          <p:grpSp>
            <p:nvGrpSpPr>
              <p:cNvPr id="46" name="Group 45"/>
              <p:cNvGrpSpPr/>
              <p:nvPr userDrawn="1"/>
            </p:nvGrpSpPr>
            <p:grpSpPr>
              <a:xfrm>
                <a:off x="-2783495" y="9252356"/>
                <a:ext cx="624431" cy="898923"/>
                <a:chOff x="-3958697" y="8525819"/>
                <a:chExt cx="779338" cy="1288150"/>
              </a:xfrm>
            </p:grpSpPr>
            <p:pic>
              <p:nvPicPr>
                <p:cNvPr id="53" name="Picture 52"/>
                <p:cNvPicPr>
                  <a:picLocks noChangeAspect="1"/>
                </p:cNvPicPr>
                <p:nvPr userDrawn="1"/>
              </p:nvPicPr>
              <p:blipFill>
                <a:blip r:embed="rId6"/>
                <a:stretch>
                  <a:fillRect/>
                </a:stretch>
              </p:blipFill>
              <p:spPr>
                <a:xfrm>
                  <a:off x="-3948160" y="8525819"/>
                  <a:ext cx="768801" cy="1090857"/>
                </a:xfrm>
                <a:prstGeom prst="rect">
                  <a:avLst/>
                </a:prstGeom>
              </p:spPr>
            </p:pic>
            <p:sp>
              <p:nvSpPr>
                <p:cNvPr id="54" name="TextBox 53"/>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9252361"/>
                <a:ext cx="1033517" cy="898915"/>
                <a:chOff x="-2921738" y="8714808"/>
                <a:chExt cx="1420279" cy="1235304"/>
              </a:xfrm>
            </p:grpSpPr>
            <p:pic>
              <p:nvPicPr>
                <p:cNvPr id="51" name="Picture 50"/>
                <p:cNvPicPr>
                  <a:picLocks noChangeAspect="1"/>
                </p:cNvPicPr>
                <p:nvPr userDrawn="1"/>
              </p:nvPicPr>
              <p:blipFill>
                <a:blip r:embed="rId6"/>
                <a:stretch>
                  <a:fillRect/>
                </a:stretch>
              </p:blipFill>
              <p:spPr>
                <a:xfrm>
                  <a:off x="-2921738" y="8714808"/>
                  <a:ext cx="1420279" cy="1029694"/>
                </a:xfrm>
                <a:prstGeom prst="rect">
                  <a:avLst/>
                </a:prstGeom>
              </p:spPr>
            </p:pic>
            <p:sp>
              <p:nvSpPr>
                <p:cNvPr id="52" name="TextBox 51"/>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9" name="Picture 48"/>
              <p:cNvPicPr>
                <a:picLocks noChangeAspect="1"/>
              </p:cNvPicPr>
              <p:nvPr userDrawn="1"/>
            </p:nvPicPr>
            <p:blipFill>
              <a:blip r:embed="rId7"/>
              <a:stretch>
                <a:fillRect/>
              </a:stretch>
            </p:blipFill>
            <p:spPr>
              <a:xfrm>
                <a:off x="-4470427" y="9208123"/>
                <a:ext cx="1098742" cy="847761"/>
              </a:xfrm>
              <a:prstGeom prst="rect">
                <a:avLst/>
              </a:prstGeom>
            </p:spPr>
          </p:pic>
          <p:sp>
            <p:nvSpPr>
              <p:cNvPr id="50" name="TextBox 49"/>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0" name="Group 39"/>
            <p:cNvGrpSpPr/>
            <p:nvPr userDrawn="1"/>
          </p:nvGrpSpPr>
          <p:grpSpPr>
            <a:xfrm>
              <a:off x="-10409330" y="23738192"/>
              <a:ext cx="9344084" cy="2453251"/>
              <a:chOff x="-4759852" y="10890293"/>
              <a:chExt cx="4306270"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3944284615"/>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217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42" name="Object 41"/>
              <p:cNvGraphicFramePr>
                <a:graphicFrameLocks noChangeAspect="1"/>
              </p:cNvGraphicFramePr>
              <p:nvPr userDrawn="1">
                <p:extLst>
                  <p:ext uri="{D42A27DB-BD31-4B8C-83A1-F6EECF244321}">
                    <p14:modId xmlns:p14="http://schemas.microsoft.com/office/powerpoint/2010/main" val="1959636283"/>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217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43" name="TextBox 42"/>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4" name="TextBox 43"/>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5" name="Group 54"/>
          <p:cNvGrpSpPr/>
          <p:nvPr userDrawn="1"/>
        </p:nvGrpSpPr>
        <p:grpSpPr>
          <a:xfrm>
            <a:off x="27804389" y="0"/>
            <a:ext cx="12284832" cy="36618007"/>
            <a:chOff x="44157839" y="-55065"/>
            <a:chExt cx="11062139" cy="32973465"/>
          </a:xfrm>
        </p:grpSpPr>
        <p:sp>
          <p:nvSpPr>
            <p:cNvPr id="56" name="Rectangle 55"/>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7" name="Object 56"/>
            <p:cNvGraphicFramePr>
              <a:graphicFrameLocks noChangeAspect="1"/>
            </p:cNvGraphicFramePr>
            <p:nvPr userDrawn="1">
              <p:extLst>
                <p:ext uri="{D42A27DB-BD31-4B8C-83A1-F6EECF244321}">
                  <p14:modId xmlns:p14="http://schemas.microsoft.com/office/powerpoint/2010/main" val="4022661947"/>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217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8" name="Picture 57"/>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9" name="Object 58"/>
            <p:cNvGraphicFramePr>
              <a:graphicFrameLocks noChangeAspect="1"/>
            </p:cNvGraphicFramePr>
            <p:nvPr userDrawn="1">
              <p:extLst>
                <p:ext uri="{D42A27DB-BD31-4B8C-83A1-F6EECF244321}">
                  <p14:modId xmlns:p14="http://schemas.microsoft.com/office/powerpoint/2010/main" val="1198015845"/>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217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60" name="Group 59"/>
            <p:cNvGrpSpPr/>
            <p:nvPr userDrawn="1"/>
          </p:nvGrpSpPr>
          <p:grpSpPr>
            <a:xfrm>
              <a:off x="44487207" y="29414560"/>
              <a:ext cx="10354213" cy="1265612"/>
              <a:chOff x="44200453" y="28362386"/>
              <a:chExt cx="9771399" cy="1090622"/>
            </a:xfrm>
          </p:grpSpPr>
          <p:sp>
            <p:nvSpPr>
              <p:cNvPr id="62" name="Rounded Rectangle 61"/>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4" name="TextBox 63"/>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5" name="TextBox 34"/>
          <p:cNvSpPr txBox="1"/>
          <p:nvPr userDrawn="1"/>
        </p:nvSpPr>
        <p:spPr>
          <a:xfrm>
            <a:off x="28170162" y="34676115"/>
            <a:ext cx="7629577" cy="1399638"/>
          </a:xfrm>
          <a:prstGeom prst="rect">
            <a:avLst/>
          </a:prstGeom>
          <a:noFill/>
        </p:spPr>
        <p:txBody>
          <a:bodyPr wrap="square" lIns="65304" tIns="32651" rIns="65304" bIns="32651" rtlCol="0">
            <a:spAutoFit/>
          </a:bodyPr>
          <a:lstStyle/>
          <a:p>
            <a:pPr marL="288925" indent="-288925">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288925"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45" name="Rectangle 33"/>
          <p:cNvSpPr>
            <a:spLocks noChangeArrowheads="1"/>
          </p:cNvSpPr>
          <p:nvPr userDrawn="1"/>
        </p:nvSpPr>
        <p:spPr bwMode="auto">
          <a:xfrm>
            <a:off x="572141" y="5841866"/>
            <a:ext cx="26276635" cy="29718000"/>
          </a:xfrm>
          <a:prstGeom prst="roundRect">
            <a:avLst>
              <a:gd name="adj" fmla="val 152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446" tIns="39222" rIns="78446" bIns="39222" anchor="ctr"/>
          <a:lstStyle/>
          <a:p>
            <a:pPr>
              <a:defRPr/>
            </a:pPr>
            <a:endParaRPr lang="en-US" dirty="0"/>
          </a:p>
        </p:txBody>
      </p:sp>
      <p:sp>
        <p:nvSpPr>
          <p:cNvPr id="48" name="Text Box 14"/>
          <p:cNvSpPr txBox="1">
            <a:spLocks noChangeArrowheads="1"/>
          </p:cNvSpPr>
          <p:nvPr userDrawn="1"/>
        </p:nvSpPr>
        <p:spPr bwMode="auto">
          <a:xfrm>
            <a:off x="1129100" y="35883932"/>
            <a:ext cx="2366237" cy="298337"/>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 Placeholder 83"/>
          <p:cNvSpPr>
            <a:spLocks noGrp="1"/>
          </p:cNvSpPr>
          <p:nvPr>
            <p:ph type="body" sz="quarter" idx="11"/>
          </p:nvPr>
        </p:nvSpPr>
        <p:spPr>
          <a:xfrm>
            <a:off x="576465" y="5876754"/>
            <a:ext cx="12946061" cy="1081754"/>
          </a:xfrm>
        </p:spPr>
        <p:txBody>
          <a:bodyPr/>
          <a:lstStyle/>
          <a:p>
            <a:r>
              <a:rPr lang="en-US" altLang="zh-CN" sz="6000" u="none" dirty="0" smtClean="0"/>
              <a:t>How</a:t>
            </a:r>
            <a:r>
              <a:rPr lang="zh-CN" altLang="en-US" sz="6000" u="none" dirty="0" smtClean="0"/>
              <a:t> </a:t>
            </a:r>
            <a:r>
              <a:rPr lang="en-US" altLang="zh-CN" sz="6000" u="none" dirty="0" err="1" smtClean="0"/>
              <a:t>DQGen</a:t>
            </a:r>
            <a:r>
              <a:rPr lang="zh-CN" altLang="en-US" sz="6000" u="none" dirty="0" smtClean="0"/>
              <a:t> </a:t>
            </a:r>
            <a:r>
              <a:rPr lang="en-US" altLang="zh-CN" sz="6000" u="none" dirty="0"/>
              <a:t>w</a:t>
            </a:r>
            <a:r>
              <a:rPr lang="en-US" altLang="zh-CN" sz="6000" u="none" dirty="0" smtClean="0"/>
              <a:t>orks</a:t>
            </a:r>
            <a:endParaRPr lang="en-US" sz="6000" u="none" dirty="0"/>
          </a:p>
        </p:txBody>
      </p:sp>
      <p:sp>
        <p:nvSpPr>
          <p:cNvPr id="85" name="Text Placeholder 84"/>
          <p:cNvSpPr>
            <a:spLocks noGrp="1"/>
          </p:cNvSpPr>
          <p:nvPr>
            <p:ph type="body" sz="quarter" idx="20"/>
          </p:nvPr>
        </p:nvSpPr>
        <p:spPr>
          <a:xfrm>
            <a:off x="573302" y="24847457"/>
            <a:ext cx="12949224" cy="1081754"/>
          </a:xfrm>
        </p:spPr>
        <p:txBody>
          <a:bodyPr/>
          <a:lstStyle/>
          <a:p>
            <a:r>
              <a:rPr lang="en-US" altLang="zh-CN" sz="6000" u="none" dirty="0"/>
              <a:t>What's n</a:t>
            </a:r>
            <a:r>
              <a:rPr lang="en-US" altLang="zh-CN" sz="6000" u="none" dirty="0" smtClean="0"/>
              <a:t>ew</a:t>
            </a:r>
            <a:endParaRPr lang="en-US" sz="6000" u="none" dirty="0"/>
          </a:p>
        </p:txBody>
      </p:sp>
      <p:sp>
        <p:nvSpPr>
          <p:cNvPr id="93" name="Text Placeholder 92"/>
          <p:cNvSpPr>
            <a:spLocks noGrp="1"/>
          </p:cNvSpPr>
          <p:nvPr>
            <p:ph type="body" sz="quarter" idx="150"/>
          </p:nvPr>
        </p:nvSpPr>
        <p:spPr>
          <a:xfrm>
            <a:off x="3505967" y="4028486"/>
            <a:ext cx="20420066" cy="1300652"/>
          </a:xfrm>
        </p:spPr>
        <p:txBody>
          <a:bodyPr/>
          <a:lstStyle/>
          <a:p>
            <a:r>
              <a:rPr lang="en-US" altLang="zh-CN" dirty="0" smtClean="0"/>
              <a:t>Hui</a:t>
            </a:r>
            <a:r>
              <a:rPr lang="zh-CN" altLang="en-US" dirty="0" smtClean="0"/>
              <a:t> </a:t>
            </a:r>
            <a:r>
              <a:rPr lang="en-US" altLang="zh-CN" dirty="0" smtClean="0"/>
              <a:t>Luo and</a:t>
            </a:r>
            <a:r>
              <a:rPr lang="zh-CN" altLang="en-US" dirty="0" smtClean="0"/>
              <a:t> </a:t>
            </a:r>
            <a:r>
              <a:rPr lang="en-US" altLang="zh-CN" dirty="0" smtClean="0"/>
              <a:t>Jack</a:t>
            </a:r>
            <a:r>
              <a:rPr lang="zh-CN" altLang="en-US" dirty="0" smtClean="0"/>
              <a:t> </a:t>
            </a:r>
            <a:r>
              <a:rPr lang="en-US" altLang="zh-CN" dirty="0" err="1" smtClean="0"/>
              <a:t>Mostow</a:t>
            </a:r>
            <a:endParaRPr lang="en-US" dirty="0"/>
          </a:p>
        </p:txBody>
      </p:sp>
      <p:sp>
        <p:nvSpPr>
          <p:cNvPr id="95" name="Text Placeholder 94"/>
          <p:cNvSpPr>
            <a:spLocks noGrp="1"/>
          </p:cNvSpPr>
          <p:nvPr>
            <p:ph type="body" sz="quarter" idx="153"/>
          </p:nvPr>
        </p:nvSpPr>
        <p:spPr>
          <a:xfrm>
            <a:off x="1491684" y="358890"/>
            <a:ext cx="24448632" cy="3941612"/>
          </a:xfrm>
        </p:spPr>
        <p:txBody>
          <a:bodyPr>
            <a:normAutofit/>
          </a:bodyPr>
          <a:lstStyle/>
          <a:p>
            <a:r>
              <a:rPr lang="en-US" dirty="0" err="1"/>
              <a:t>DQGen</a:t>
            </a:r>
            <a:r>
              <a:rPr lang="en-US" dirty="0"/>
              <a:t> generates </a:t>
            </a:r>
            <a:r>
              <a:rPr lang="en-US" dirty="0" smtClean="0"/>
              <a:t>diagnostic</a:t>
            </a:r>
            <a:r>
              <a:rPr lang="zh-CN" altLang="en-US" dirty="0" smtClean="0"/>
              <a:t> </a:t>
            </a:r>
            <a:r>
              <a:rPr lang="en-US" dirty="0" smtClean="0"/>
              <a:t>comprehension </a:t>
            </a:r>
            <a:r>
              <a:rPr lang="en-US" dirty="0"/>
              <a:t>questions</a:t>
            </a:r>
          </a:p>
        </p:txBody>
      </p:sp>
      <p:sp>
        <p:nvSpPr>
          <p:cNvPr id="29" name="Text Placeholder 82"/>
          <p:cNvSpPr txBox="1">
            <a:spLocks/>
          </p:cNvSpPr>
          <p:nvPr/>
        </p:nvSpPr>
        <p:spPr>
          <a:xfrm>
            <a:off x="607130" y="21017741"/>
            <a:ext cx="12956288" cy="3473822"/>
          </a:xfrm>
          <a:prstGeom prst="rect">
            <a:avLst/>
          </a:prstGeom>
        </p:spPr>
        <p:txBody>
          <a:bodyPr wrap="square" lIns="196113" tIns="196113" rIns="196113" bIns="196113">
            <a:spAutoFit/>
          </a:bodyPr>
          <a:lstStyle>
            <a:lvl1pPr marL="0" indent="0" algn="l" defTabSz="3765366"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marL="571500" lvl="0" indent="-571500" defTabSz="914400">
              <a:spcBef>
                <a:spcPts val="0"/>
              </a:spcBef>
            </a:pPr>
            <a:r>
              <a:rPr lang="en-US" sz="4000" dirty="0" err="1"/>
              <a:t>Mostow</a:t>
            </a:r>
            <a:r>
              <a:rPr lang="en-US" sz="4000" dirty="0"/>
              <a:t>, J., Huang, Y.-T., Jang, H., Weinstein, A., Valeri, J</a:t>
            </a:r>
            <a:r>
              <a:rPr lang="en-US" sz="4000" dirty="0" smtClean="0"/>
              <a:t>.,</a:t>
            </a:r>
          </a:p>
          <a:p>
            <a:pPr marL="571500" lvl="0" indent="-571500" defTabSz="914400">
              <a:spcBef>
                <a:spcPts val="0"/>
              </a:spcBef>
            </a:pPr>
            <a:r>
              <a:rPr lang="en-US" sz="4000" dirty="0" smtClean="0"/>
              <a:t>&amp; Gates, D. (2017). Developing, </a:t>
            </a:r>
            <a:r>
              <a:rPr lang="en-US" sz="4000" dirty="0" smtClean="0"/>
              <a:t>evaluating </a:t>
            </a:r>
            <a:r>
              <a:rPr lang="en-US" sz="4000" dirty="0" smtClean="0"/>
              <a:t>and </a:t>
            </a:r>
            <a:r>
              <a:rPr lang="en-US" sz="4000" dirty="0" smtClean="0"/>
              <a:t>refining </a:t>
            </a:r>
            <a:r>
              <a:rPr lang="en-US" sz="4000" dirty="0" smtClean="0"/>
              <a:t>an </a:t>
            </a:r>
          </a:p>
          <a:p>
            <a:pPr marL="571500" lvl="0" indent="-571500" defTabSz="914400">
              <a:spcBef>
                <a:spcPts val="0"/>
              </a:spcBef>
            </a:pPr>
            <a:r>
              <a:rPr lang="en-US" sz="4000" dirty="0"/>
              <a:t>a</a:t>
            </a:r>
            <a:r>
              <a:rPr lang="en-US" sz="4000" dirty="0" smtClean="0"/>
              <a:t>utomatic </a:t>
            </a:r>
            <a:r>
              <a:rPr lang="en-US" sz="4000" dirty="0"/>
              <a:t>g</a:t>
            </a:r>
            <a:r>
              <a:rPr lang="en-US" sz="4000" dirty="0" smtClean="0"/>
              <a:t>enerator </a:t>
            </a:r>
            <a:r>
              <a:rPr lang="en-US" sz="4000" dirty="0" smtClean="0"/>
              <a:t>of </a:t>
            </a:r>
            <a:r>
              <a:rPr lang="en-US" sz="4000" dirty="0" smtClean="0"/>
              <a:t>diagnostic </a:t>
            </a:r>
            <a:r>
              <a:rPr lang="en-US" sz="4000" dirty="0"/>
              <a:t>m</a:t>
            </a:r>
            <a:r>
              <a:rPr lang="en-US" sz="4000" dirty="0" smtClean="0"/>
              <a:t>ultiple </a:t>
            </a:r>
            <a:r>
              <a:rPr lang="en-US" sz="4000" dirty="0"/>
              <a:t>c</a:t>
            </a:r>
            <a:r>
              <a:rPr lang="en-US" sz="4000" dirty="0" smtClean="0"/>
              <a:t>hoice cloze </a:t>
            </a:r>
            <a:endParaRPr lang="en-US" sz="4000" dirty="0" smtClean="0"/>
          </a:p>
          <a:p>
            <a:pPr marL="571500" lvl="0" indent="-571500" defTabSz="914400">
              <a:spcBef>
                <a:spcPts val="0"/>
              </a:spcBef>
            </a:pPr>
            <a:r>
              <a:rPr lang="en-US" sz="4000" dirty="0" smtClean="0"/>
              <a:t>questions </a:t>
            </a:r>
            <a:r>
              <a:rPr lang="en-US" sz="4000" dirty="0" smtClean="0"/>
              <a:t>to </a:t>
            </a:r>
            <a:r>
              <a:rPr lang="en-US" sz="4000" dirty="0" smtClean="0"/>
              <a:t>assess comprehension </a:t>
            </a:r>
            <a:r>
              <a:rPr lang="en-US" sz="4000" dirty="0" smtClean="0"/>
              <a:t>while </a:t>
            </a:r>
            <a:r>
              <a:rPr lang="en-US" sz="4000" dirty="0" smtClean="0"/>
              <a:t>reading</a:t>
            </a:r>
            <a:r>
              <a:rPr lang="en-US" sz="4000" dirty="0" smtClean="0"/>
              <a:t>. </a:t>
            </a:r>
            <a:r>
              <a:rPr lang="en-US" sz="4000" i="1" dirty="0" smtClean="0"/>
              <a:t>Journal </a:t>
            </a:r>
          </a:p>
          <a:p>
            <a:pPr marL="571500" lvl="0" indent="-571500" defTabSz="914400">
              <a:spcBef>
                <a:spcPts val="0"/>
              </a:spcBef>
            </a:pPr>
            <a:r>
              <a:rPr lang="en-US" sz="4000" i="1" dirty="0" smtClean="0"/>
              <a:t>of Natural Language Engineering 23</a:t>
            </a:r>
            <a:r>
              <a:rPr lang="en-US" sz="4000" dirty="0" smtClean="0"/>
              <a:t>(2),</a:t>
            </a:r>
            <a:r>
              <a:rPr lang="en-US" sz="4000" i="1" dirty="0" smtClean="0"/>
              <a:t> </a:t>
            </a:r>
            <a:r>
              <a:rPr lang="en-US" sz="4000" dirty="0" smtClean="0"/>
              <a:t>245-294.</a:t>
            </a:r>
            <a:endParaRPr lang="en-US" altLang="zh-CN" sz="4000" dirty="0"/>
          </a:p>
        </p:txBody>
      </p:sp>
      <p:sp>
        <p:nvSpPr>
          <p:cNvPr id="23" name="Text Placeholder 82"/>
          <p:cNvSpPr txBox="1">
            <a:spLocks/>
          </p:cNvSpPr>
          <p:nvPr/>
        </p:nvSpPr>
        <p:spPr>
          <a:xfrm>
            <a:off x="844366" y="6905390"/>
            <a:ext cx="12466643" cy="2858269"/>
          </a:xfrm>
          <a:prstGeom prst="rect">
            <a:avLst/>
          </a:prstGeom>
        </p:spPr>
        <p:txBody>
          <a:bodyPr wrap="square" lIns="196113" tIns="196113" rIns="196113" bIns="196113">
            <a:spAutoFit/>
          </a:bodyPr>
          <a:lstStyle>
            <a:lvl1pPr marL="0" indent="0" algn="l" defTabSz="3765366"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lvl="0" algn="just"/>
            <a:r>
              <a:rPr lang="en-US" sz="4000" dirty="0" smtClean="0"/>
              <a:t>Given a text, </a:t>
            </a:r>
            <a:r>
              <a:rPr lang="en-US" sz="4000" dirty="0" err="1" smtClean="0"/>
              <a:t>DQGen</a:t>
            </a:r>
            <a:r>
              <a:rPr lang="en-US" sz="4000" dirty="0" smtClean="0"/>
              <a:t> (2017) inserts questions to diagnose deficits in reading comprehension by using </a:t>
            </a:r>
            <a:r>
              <a:rPr lang="en-US" sz="4000" dirty="0"/>
              <a:t>ungrammatical, nonsensical, and plausible distractors to</a:t>
            </a:r>
            <a:r>
              <a:rPr lang="en-US" sz="4000" dirty="0" smtClean="0"/>
              <a:t> </a:t>
            </a:r>
            <a:r>
              <a:rPr lang="en-US" sz="4000" dirty="0" smtClean="0"/>
              <a:t>reveal </a:t>
            </a:r>
            <a:r>
              <a:rPr lang="en-US" sz="4000" dirty="0" smtClean="0"/>
              <a:t>failures in syntactic, semantic, and contextual processing.</a:t>
            </a:r>
            <a:endParaRPr lang="en-US" sz="4000" dirty="0"/>
          </a:p>
        </p:txBody>
      </p:sp>
      <p:sp>
        <p:nvSpPr>
          <p:cNvPr id="28" name="Text Placeholder 82"/>
          <p:cNvSpPr txBox="1">
            <a:spLocks/>
          </p:cNvSpPr>
          <p:nvPr/>
        </p:nvSpPr>
        <p:spPr>
          <a:xfrm>
            <a:off x="532410" y="25779300"/>
            <a:ext cx="12664433" cy="1011609"/>
          </a:xfrm>
          <a:prstGeom prst="rect">
            <a:avLst/>
          </a:prstGeom>
        </p:spPr>
        <p:txBody>
          <a:bodyPr wrap="square" lIns="196113" tIns="196113" rIns="196113" bIns="196113">
            <a:spAutoFit/>
          </a:bodyPr>
          <a:lstStyle>
            <a:lvl1pPr marL="0" indent="0" algn="l" defTabSz="3765366"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lvl="0"/>
            <a:r>
              <a:rPr lang="en-US" sz="4000" dirty="0" err="1"/>
              <a:t>DQGen</a:t>
            </a:r>
            <a:r>
              <a:rPr lang="en-US" sz="4000" dirty="0"/>
              <a:t> is now a web </a:t>
            </a:r>
            <a:r>
              <a:rPr lang="en-US" sz="4000" dirty="0" smtClean="0"/>
              <a:t>service </a:t>
            </a:r>
            <a:r>
              <a:rPr lang="en-US" sz="4000" dirty="0"/>
              <a:t>(URL to be announced)</a:t>
            </a:r>
            <a:r>
              <a:rPr lang="en-US" sz="4000" dirty="0" smtClean="0"/>
              <a:t>.</a:t>
            </a:r>
            <a:endParaRPr lang="en-US" sz="4000" dirty="0"/>
          </a:p>
        </p:txBody>
      </p:sp>
      <p:sp>
        <p:nvSpPr>
          <p:cNvPr id="37" name="Text Placeholder 87"/>
          <p:cNvSpPr>
            <a:spLocks noGrp="1"/>
          </p:cNvSpPr>
          <p:nvPr>
            <p:ph type="body" sz="quarter" idx="27"/>
          </p:nvPr>
        </p:nvSpPr>
        <p:spPr>
          <a:xfrm>
            <a:off x="13716000" y="5804617"/>
            <a:ext cx="12942336" cy="2005084"/>
          </a:xfrm>
        </p:spPr>
        <p:txBody>
          <a:bodyPr/>
          <a:lstStyle/>
          <a:p>
            <a:r>
              <a:rPr lang="en-US" sz="6000" u="none" dirty="0"/>
              <a:t>Example:  A Very Tall Man, </a:t>
            </a:r>
            <a:br>
              <a:rPr lang="en-US" sz="6000" u="none" dirty="0"/>
            </a:br>
            <a:r>
              <a:rPr lang="en-US" sz="6000" u="none" dirty="0"/>
              <a:t>by Cornelius </a:t>
            </a:r>
            <a:r>
              <a:rPr lang="en-US" sz="6000" u="none" dirty="0" err="1"/>
              <a:t>Gulere</a:t>
            </a:r>
            <a:r>
              <a:rPr lang="en-US" sz="6000" u="none" dirty="0"/>
              <a:t> (minus pictures)</a:t>
            </a:r>
          </a:p>
        </p:txBody>
      </p:sp>
      <p:graphicFrame>
        <p:nvGraphicFramePr>
          <p:cNvPr id="38" name="Table 37"/>
          <p:cNvGraphicFramePr>
            <a:graphicFrameLocks noGrp="1"/>
          </p:cNvGraphicFramePr>
          <p:nvPr>
            <p:extLst>
              <p:ext uri="{D42A27DB-BD31-4B8C-83A1-F6EECF244321}">
                <p14:modId xmlns:p14="http://schemas.microsoft.com/office/powerpoint/2010/main" val="275639813"/>
              </p:ext>
            </p:extLst>
          </p:nvPr>
        </p:nvGraphicFramePr>
        <p:xfrm>
          <a:off x="13879286" y="8089070"/>
          <a:ext cx="12834257" cy="26511565"/>
        </p:xfrm>
        <a:graphic>
          <a:graphicData uri="http://schemas.openxmlformats.org/drawingml/2006/table">
            <a:tbl>
              <a:tblPr bandRow="1">
                <a:solidFill>
                  <a:schemeClr val="bg1"/>
                </a:solidFill>
                <a:tableStyleId>{7DF18680-E054-41AD-8BC1-D1AEF772440D}</a:tableStyleId>
              </a:tblPr>
              <a:tblGrid>
                <a:gridCol w="6470835"/>
                <a:gridCol w="6363422"/>
              </a:tblGrid>
              <a:tr h="1060765">
                <a:tc>
                  <a:txBody>
                    <a:bodyPr/>
                    <a:lstStyle/>
                    <a:p>
                      <a:r>
                        <a:rPr lang="en-US" altLang="zh-CN" sz="5400" b="1" dirty="0" smtClean="0"/>
                        <a:t>Input</a:t>
                      </a:r>
                      <a:r>
                        <a:rPr lang="zh-CN" altLang="en-US" sz="5400" b="1" dirty="0" smtClean="0"/>
                        <a:t> </a:t>
                      </a:r>
                      <a:r>
                        <a:rPr lang="en-US" altLang="zh-CN" sz="5400" b="1" dirty="0" smtClean="0"/>
                        <a:t>story</a:t>
                      </a:r>
                      <a:endParaRPr lang="en-US" sz="5400" b="1" dirty="0"/>
                    </a:p>
                  </a:txBody>
                  <a:tcPr>
                    <a:lnL w="76200" cap="flat" cmpd="sng" algn="ctr">
                      <a:no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altLang="zh-CN" sz="5400" b="1" dirty="0" smtClean="0"/>
                        <a:t>Output</a:t>
                      </a:r>
                      <a:r>
                        <a:rPr lang="zh-CN" altLang="en-US" sz="5400" b="1" dirty="0" smtClean="0"/>
                        <a:t> </a:t>
                      </a:r>
                      <a:r>
                        <a:rPr lang="en-US" altLang="zh-CN" sz="5400" b="1" dirty="0" smtClean="0"/>
                        <a:t>distractors</a:t>
                      </a:r>
                      <a:endParaRPr lang="en-US" sz="5400" b="1" dirty="0"/>
                    </a:p>
                  </a:txBody>
                  <a:tcPr>
                    <a:lnL w="76200" cap="flat" cmpd="sng" algn="ctr">
                      <a:solidFill>
                        <a:schemeClr val="tx1"/>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920654">
                <a:tc>
                  <a:txBody>
                    <a:bodyPr/>
                    <a:lstStyle/>
                    <a:p>
                      <a:r>
                        <a:rPr lang="en-US" sz="4000" dirty="0" smtClean="0"/>
                        <a:t>His hoe was too </a:t>
                      </a:r>
                      <a:r>
                        <a:rPr lang="en-US" sz="4000" i="1" u="sng" dirty="0" smtClean="0"/>
                        <a:t>short</a:t>
                      </a:r>
                      <a:r>
                        <a:rPr lang="en-US" sz="4000" dirty="0" smtClean="0"/>
                        <a:t>.</a:t>
                      </a:r>
                    </a:p>
                  </a:txBody>
                  <a:tcPr>
                    <a:lnL w="76200" cap="flat" cmpd="sng" algn="ctr">
                      <a:no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4000" b="1" i="0" kern="1200" dirty="0" smtClean="0">
                          <a:solidFill>
                            <a:schemeClr val="dk1"/>
                          </a:solidFill>
                          <a:effectLst/>
                          <a:latin typeface="+mn-lt"/>
                          <a:ea typeface="+mn-ea"/>
                          <a:cs typeface="+mn-cs"/>
                        </a:rPr>
                        <a:t>Nonsensical: </a:t>
                      </a:r>
                      <a:r>
                        <a:rPr lang="en-US" sz="4000" b="0" i="1" kern="1200" dirty="0" smtClean="0">
                          <a:solidFill>
                            <a:schemeClr val="dk1"/>
                          </a:solidFill>
                          <a:effectLst/>
                          <a:latin typeface="+mn-lt"/>
                          <a:ea typeface="+mn-ea"/>
                          <a:cs typeface="+mn-cs"/>
                        </a:rPr>
                        <a:t>special,</a:t>
                      </a:r>
                    </a:p>
                    <a:p>
                      <a:r>
                        <a:rPr lang="en-US" sz="4000" b="0" i="1" kern="1200" dirty="0" smtClean="0">
                          <a:solidFill>
                            <a:schemeClr val="dk1"/>
                          </a:solidFill>
                          <a:effectLst/>
                          <a:latin typeface="+mn-lt"/>
                          <a:ea typeface="+mn-ea"/>
                          <a:cs typeface="+mn-cs"/>
                        </a:rPr>
                        <a:t>major, whole,</a:t>
                      </a:r>
                      <a:r>
                        <a:rPr lang="en-US" sz="4000" b="0" i="1" kern="1200" baseline="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little</a:t>
                      </a:r>
                      <a:endParaRPr lang="en-US" sz="4000" b="0" i="1" dirty="0"/>
                    </a:p>
                  </a:txBody>
                  <a:tcPr>
                    <a:lnL w="76200" cap="flat" cmpd="sng" algn="ctr">
                      <a:solidFill>
                        <a:schemeClr val="tx1"/>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424543">
                <a:tc rowSpan="2">
                  <a:txBody>
                    <a:bodyPr/>
                    <a:lstStyle/>
                    <a:p>
                      <a:pPr marL="0" marR="0" indent="0" algn="l" defTabSz="3765366" rtl="0" eaLnBrk="1" fontAlgn="auto" latinLnBrk="0" hangingPunct="1">
                        <a:lnSpc>
                          <a:spcPct val="100000"/>
                        </a:lnSpc>
                        <a:spcBef>
                          <a:spcPts val="0"/>
                        </a:spcBef>
                        <a:spcAft>
                          <a:spcPts val="0"/>
                        </a:spcAft>
                        <a:buClrTx/>
                        <a:buSzTx/>
                        <a:buFontTx/>
                        <a:buNone/>
                        <a:tabLst/>
                        <a:defRPr/>
                      </a:pPr>
                      <a:r>
                        <a:rPr lang="en-US" sz="4000" dirty="0" smtClean="0"/>
                        <a:t>His doorway was too </a:t>
                      </a:r>
                      <a:r>
                        <a:rPr lang="en-US" sz="4000" i="1" u="sng" dirty="0" smtClean="0"/>
                        <a:t>low</a:t>
                      </a:r>
                      <a:r>
                        <a:rPr lang="en-US" sz="4000" dirty="0" smtClean="0"/>
                        <a:t>.</a:t>
                      </a:r>
                    </a:p>
                  </a:txBody>
                  <a:tcPr>
                    <a:lnL w="76200" cap="flat" cmpd="sng" algn="ctr">
                      <a:no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4000" b="1" i="0" kern="1200" dirty="0" smtClean="0">
                          <a:solidFill>
                            <a:schemeClr val="dk1"/>
                          </a:solidFill>
                          <a:effectLst/>
                          <a:latin typeface="+mn-lt"/>
                          <a:ea typeface="+mn-ea"/>
                          <a:cs typeface="+mn-cs"/>
                        </a:rPr>
                        <a:t>Ungrammatical</a:t>
                      </a:r>
                      <a:r>
                        <a:rPr lang="en-US" sz="4000" b="0" i="0" kern="120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hoe</a:t>
                      </a:r>
                    </a:p>
                  </a:txBody>
                  <a:tcPr>
                    <a:lnL w="76200" cap="flat" cmpd="sng" algn="ctr">
                      <a:solidFill>
                        <a:schemeClr val="tx1"/>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424543">
                <a:tc vMerge="1">
                  <a:txBody>
                    <a:bodyPr/>
                    <a:lstStyle/>
                    <a:p>
                      <a:endParaRPr lang="en-US"/>
                    </a:p>
                  </a:txBody>
                  <a:tcPr/>
                </a:tc>
                <a:tc>
                  <a:txBody>
                    <a:bodyPr/>
                    <a:lstStyle/>
                    <a:p>
                      <a:pPr marL="0" marR="0" indent="0" algn="l" defTabSz="3765366" rtl="0" eaLnBrk="1" fontAlgn="auto" latinLnBrk="0" hangingPunct="1">
                        <a:lnSpc>
                          <a:spcPct val="100000"/>
                        </a:lnSpc>
                        <a:spcBef>
                          <a:spcPts val="0"/>
                        </a:spcBef>
                        <a:spcAft>
                          <a:spcPts val="0"/>
                        </a:spcAft>
                        <a:buClrTx/>
                        <a:buSzTx/>
                        <a:buFontTx/>
                        <a:buNone/>
                        <a:tabLst/>
                        <a:defRPr/>
                      </a:pPr>
                      <a:r>
                        <a:rPr lang="en-US" sz="4000" b="1" i="0" kern="1200" dirty="0" smtClean="0">
                          <a:solidFill>
                            <a:schemeClr val="dk1"/>
                          </a:solidFill>
                          <a:effectLst/>
                          <a:latin typeface="+mn-lt"/>
                          <a:ea typeface="+mn-ea"/>
                          <a:cs typeface="+mn-cs"/>
                        </a:rPr>
                        <a:t>Nonsensical:</a:t>
                      </a:r>
                      <a:r>
                        <a:rPr lang="en-US" sz="4000" b="0" i="0" kern="120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white, whole, single, large</a:t>
                      </a:r>
                    </a:p>
                  </a:txBody>
                  <a:tcPr>
                    <a:lnL w="76200" cap="flat" cmpd="sng" algn="ctr">
                      <a:solidFill>
                        <a:schemeClr val="tx1"/>
                      </a:solid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91886">
                <a:tc rowSpan="2">
                  <a:txBody>
                    <a:bodyPr/>
                    <a:lstStyle/>
                    <a:p>
                      <a:pPr marL="0" marR="0" indent="0" algn="l" defTabSz="3765366" rtl="0" eaLnBrk="1" fontAlgn="auto" latinLnBrk="0" hangingPunct="1">
                        <a:lnSpc>
                          <a:spcPct val="100000"/>
                        </a:lnSpc>
                        <a:spcBef>
                          <a:spcPts val="0"/>
                        </a:spcBef>
                        <a:spcAft>
                          <a:spcPts val="0"/>
                        </a:spcAft>
                        <a:buClrTx/>
                        <a:buSzTx/>
                        <a:buFontTx/>
                        <a:buNone/>
                        <a:tabLst/>
                        <a:defRPr/>
                      </a:pPr>
                      <a:r>
                        <a:rPr lang="en-US" sz="4000" dirty="0" smtClean="0"/>
                        <a:t>His bed was too </a:t>
                      </a:r>
                      <a:r>
                        <a:rPr lang="en-US" sz="4000" i="1" u="sng" dirty="0" smtClean="0"/>
                        <a:t>short</a:t>
                      </a:r>
                      <a:r>
                        <a:rPr lang="en-US" sz="4000" dirty="0" smtClean="0"/>
                        <a:t>.</a:t>
                      </a:r>
                    </a:p>
                  </a:txBody>
                  <a:tcPr>
                    <a:lnL w="76200" cap="flat" cmpd="sng" algn="ctr">
                      <a:no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4000" b="1" i="0" kern="1200" dirty="0" smtClean="0">
                          <a:solidFill>
                            <a:schemeClr val="dk1"/>
                          </a:solidFill>
                          <a:effectLst/>
                          <a:latin typeface="+mn-lt"/>
                          <a:ea typeface="+mn-ea"/>
                          <a:cs typeface="+mn-cs"/>
                        </a:rPr>
                        <a:t>Ungrammatical</a:t>
                      </a:r>
                      <a:r>
                        <a:rPr lang="en-US" sz="4000" b="0" i="0" kern="120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hoe, doorway</a:t>
                      </a:r>
                    </a:p>
                  </a:txBody>
                  <a:tcPr>
                    <a:lnL w="76200" cap="flat" cmpd="sng" algn="ctr">
                      <a:solidFill>
                        <a:schemeClr val="tx1"/>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91886">
                <a:tc vMerge="1">
                  <a:txBody>
                    <a:bodyPr/>
                    <a:lstStyle/>
                    <a:p>
                      <a:endParaRPr lang="en-US"/>
                    </a:p>
                  </a:txBody>
                  <a:tcPr/>
                </a:tc>
                <a:tc>
                  <a:txBody>
                    <a:bodyPr/>
                    <a:lstStyle/>
                    <a:p>
                      <a:pPr marL="0" marR="0" indent="0" algn="l" defTabSz="3765366" rtl="0" eaLnBrk="1" fontAlgn="auto" latinLnBrk="0" hangingPunct="1">
                        <a:lnSpc>
                          <a:spcPct val="100000"/>
                        </a:lnSpc>
                        <a:spcBef>
                          <a:spcPts val="0"/>
                        </a:spcBef>
                        <a:spcAft>
                          <a:spcPts val="0"/>
                        </a:spcAft>
                        <a:buClrTx/>
                        <a:buSzTx/>
                        <a:buFontTx/>
                        <a:buNone/>
                        <a:tabLst/>
                        <a:defRPr/>
                      </a:pPr>
                      <a:r>
                        <a:rPr lang="en-US" sz="4000" b="1" i="0" kern="1200" dirty="0" smtClean="0">
                          <a:solidFill>
                            <a:schemeClr val="dk1"/>
                          </a:solidFill>
                          <a:effectLst/>
                          <a:latin typeface="+mn-lt"/>
                          <a:ea typeface="+mn-ea"/>
                          <a:cs typeface="+mn-cs"/>
                        </a:rPr>
                        <a:t>Nonsensical:</a:t>
                      </a:r>
                      <a:r>
                        <a:rPr lang="en-US" sz="4000" b="0" i="0" kern="120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cheap</a:t>
                      </a:r>
                    </a:p>
                  </a:txBody>
                  <a:tcPr>
                    <a:lnL w="76200" cap="flat" cmpd="sng" algn="ctr">
                      <a:solidFill>
                        <a:schemeClr val="tx1"/>
                      </a:solid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97539">
                <a:tc rowSpan="2">
                  <a:txBody>
                    <a:bodyPr/>
                    <a:lstStyle/>
                    <a:p>
                      <a:pPr marL="0" marR="0" indent="0" algn="l" defTabSz="3765366" rtl="0" eaLnBrk="1" fontAlgn="auto" latinLnBrk="0" hangingPunct="1">
                        <a:lnSpc>
                          <a:spcPct val="100000"/>
                        </a:lnSpc>
                        <a:spcBef>
                          <a:spcPts val="0"/>
                        </a:spcBef>
                        <a:spcAft>
                          <a:spcPts val="0"/>
                        </a:spcAft>
                        <a:buClrTx/>
                        <a:buSzTx/>
                        <a:buFontTx/>
                        <a:buNone/>
                        <a:tabLst/>
                        <a:defRPr/>
                      </a:pPr>
                      <a:r>
                        <a:rPr lang="en-US" sz="4000" dirty="0" smtClean="0"/>
                        <a:t>His bicycle was too </a:t>
                      </a:r>
                      <a:r>
                        <a:rPr lang="en-US" sz="4000" i="1" u="sng" dirty="0" smtClean="0"/>
                        <a:t>short</a:t>
                      </a:r>
                      <a:r>
                        <a:rPr lang="en-US" sz="4000" dirty="0" smtClean="0"/>
                        <a:t>.</a:t>
                      </a:r>
                    </a:p>
                  </a:txBody>
                  <a:tcPr>
                    <a:lnL w="76200" cap="flat" cmpd="sng" algn="ctr">
                      <a:no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4000" b="1" i="0" kern="1200" dirty="0" smtClean="0">
                          <a:solidFill>
                            <a:schemeClr val="dk1"/>
                          </a:solidFill>
                          <a:effectLst/>
                          <a:latin typeface="+mn-lt"/>
                          <a:ea typeface="+mn-ea"/>
                          <a:cs typeface="+mn-cs"/>
                        </a:rPr>
                        <a:t>Ungrammatical</a:t>
                      </a:r>
                      <a:r>
                        <a:rPr lang="en-US" sz="4000" b="0" i="0" kern="120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bed, doorway</a:t>
                      </a:r>
                    </a:p>
                  </a:txBody>
                  <a:tcPr>
                    <a:lnL w="76200" cap="flat" cmpd="sng" algn="ctr">
                      <a:solidFill>
                        <a:schemeClr val="tx1"/>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97539">
                <a:tc vMerge="1">
                  <a:txBody>
                    <a:bodyPr/>
                    <a:lstStyle/>
                    <a:p>
                      <a:endParaRPr lang="en-US"/>
                    </a:p>
                  </a:txBody>
                  <a:tcPr/>
                </a:tc>
                <a:tc>
                  <a:txBody>
                    <a:bodyPr/>
                    <a:lstStyle/>
                    <a:p>
                      <a:pPr marL="0" marR="0" indent="0" algn="l" defTabSz="3765366" rtl="0" eaLnBrk="1" fontAlgn="auto" latinLnBrk="0" hangingPunct="1">
                        <a:lnSpc>
                          <a:spcPct val="100000"/>
                        </a:lnSpc>
                        <a:spcBef>
                          <a:spcPts val="0"/>
                        </a:spcBef>
                        <a:spcAft>
                          <a:spcPts val="0"/>
                        </a:spcAft>
                        <a:buClrTx/>
                        <a:buSzTx/>
                        <a:buFontTx/>
                        <a:buNone/>
                        <a:tabLst/>
                        <a:defRPr/>
                      </a:pPr>
                      <a:r>
                        <a:rPr lang="en-US" sz="4000" b="1" i="0" kern="1200" dirty="0" smtClean="0">
                          <a:solidFill>
                            <a:schemeClr val="dk1"/>
                          </a:solidFill>
                          <a:effectLst/>
                          <a:latin typeface="+mn-lt"/>
                          <a:ea typeface="+mn-ea"/>
                          <a:cs typeface="+mn-cs"/>
                        </a:rPr>
                        <a:t>Nonsensical:</a:t>
                      </a:r>
                      <a:r>
                        <a:rPr lang="en-US" sz="4000" b="0" i="0" kern="120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total, old,</a:t>
                      </a:r>
                    </a:p>
                    <a:p>
                      <a:pPr marL="0" marR="0" indent="0" algn="l" defTabSz="3765366" rtl="0" eaLnBrk="1" fontAlgn="auto" latinLnBrk="0" hangingPunct="1">
                        <a:lnSpc>
                          <a:spcPct val="100000"/>
                        </a:lnSpc>
                        <a:spcBef>
                          <a:spcPts val="0"/>
                        </a:spcBef>
                        <a:spcAft>
                          <a:spcPts val="0"/>
                        </a:spcAft>
                        <a:buClrTx/>
                        <a:buSzTx/>
                        <a:buFontTx/>
                        <a:buNone/>
                        <a:tabLst/>
                        <a:defRPr/>
                      </a:pPr>
                      <a:r>
                        <a:rPr lang="en-US" sz="4000" b="0" i="1" kern="1200" dirty="0" smtClean="0">
                          <a:solidFill>
                            <a:schemeClr val="dk1"/>
                          </a:solidFill>
                          <a:effectLst/>
                          <a:latin typeface="+mn-lt"/>
                          <a:ea typeface="+mn-ea"/>
                          <a:cs typeface="+mn-cs"/>
                        </a:rPr>
                        <a:t>white, general</a:t>
                      </a:r>
                    </a:p>
                  </a:txBody>
                  <a:tcPr>
                    <a:lnL w="76200" cap="flat" cmpd="sng" algn="ctr">
                      <a:solidFill>
                        <a:schemeClr val="tx1"/>
                      </a:solid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75558">
                <a:tc rowSpan="2">
                  <a:txBody>
                    <a:bodyPr/>
                    <a:lstStyle/>
                    <a:p>
                      <a:pPr marL="0" marR="0" indent="0" algn="l" defTabSz="3765366" rtl="0" eaLnBrk="1" fontAlgn="auto" latinLnBrk="0" hangingPunct="1">
                        <a:lnSpc>
                          <a:spcPct val="100000"/>
                        </a:lnSpc>
                        <a:spcBef>
                          <a:spcPts val="0"/>
                        </a:spcBef>
                        <a:spcAft>
                          <a:spcPts val="0"/>
                        </a:spcAft>
                        <a:buClrTx/>
                        <a:buSzTx/>
                        <a:buFontTx/>
                        <a:buNone/>
                        <a:tabLst/>
                        <a:defRPr/>
                      </a:pPr>
                      <a:r>
                        <a:rPr lang="en-US" sz="4000" dirty="0" smtClean="0"/>
                        <a:t>This man was too </a:t>
                      </a:r>
                      <a:r>
                        <a:rPr lang="en-US" sz="4000" i="1" u="sng" dirty="0" smtClean="0"/>
                        <a:t>tall</a:t>
                      </a:r>
                      <a:r>
                        <a:rPr lang="en-US" sz="4000" dirty="0" smtClean="0"/>
                        <a:t>!</a:t>
                      </a:r>
                    </a:p>
                  </a:txBody>
                  <a:tcPr>
                    <a:lnL w="76200" cap="flat" cmpd="sng" algn="ctr">
                      <a:no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4000" b="1" i="0" kern="1200" dirty="0" smtClean="0">
                          <a:solidFill>
                            <a:schemeClr val="dk1"/>
                          </a:solidFill>
                          <a:effectLst/>
                          <a:latin typeface="+mn-lt"/>
                          <a:ea typeface="+mn-ea"/>
                          <a:cs typeface="+mn-cs"/>
                        </a:rPr>
                        <a:t>Ungrammatical</a:t>
                      </a:r>
                      <a:r>
                        <a:rPr lang="en-US" sz="4000" b="0" i="0" kern="120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bicycle,</a:t>
                      </a:r>
                      <a:r>
                        <a:rPr lang="en-US" sz="4000" b="0" i="1" kern="1200" baseline="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bed</a:t>
                      </a:r>
                    </a:p>
                  </a:txBody>
                  <a:tcPr>
                    <a:lnL w="76200" cap="flat" cmpd="sng" algn="ctr">
                      <a:solidFill>
                        <a:schemeClr val="tx1"/>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75558">
                <a:tc vMerge="1">
                  <a:txBody>
                    <a:bodyPr/>
                    <a:lstStyle/>
                    <a:p>
                      <a:endParaRPr lang="en-US"/>
                    </a:p>
                  </a:txBody>
                  <a:tcPr/>
                </a:tc>
                <a:tc>
                  <a:txBody>
                    <a:bodyPr/>
                    <a:lstStyle/>
                    <a:p>
                      <a:pPr marL="0" marR="0" indent="0" algn="l" defTabSz="3765366" rtl="0" eaLnBrk="1" fontAlgn="auto" latinLnBrk="0" hangingPunct="1">
                        <a:lnSpc>
                          <a:spcPct val="100000"/>
                        </a:lnSpc>
                        <a:spcBef>
                          <a:spcPts val="0"/>
                        </a:spcBef>
                        <a:spcAft>
                          <a:spcPts val="0"/>
                        </a:spcAft>
                        <a:buClrTx/>
                        <a:buSzTx/>
                        <a:buFontTx/>
                        <a:buNone/>
                        <a:tabLst/>
                        <a:defRPr/>
                      </a:pPr>
                      <a:r>
                        <a:rPr lang="en-US" sz="4000" b="1" i="0" kern="1200" dirty="0" smtClean="0">
                          <a:solidFill>
                            <a:schemeClr val="dk1"/>
                          </a:solidFill>
                          <a:effectLst/>
                          <a:latin typeface="+mn-lt"/>
                          <a:ea typeface="+mn-ea"/>
                          <a:cs typeface="+mn-cs"/>
                        </a:rPr>
                        <a:t>Nonsensical:</a:t>
                      </a:r>
                      <a:r>
                        <a:rPr lang="en-US" sz="4000" b="0" i="0" kern="120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stable,</a:t>
                      </a:r>
                      <a:r>
                        <a:rPr lang="en-US" sz="4000" b="0" i="1" kern="1200" baseline="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tiny,</a:t>
                      </a:r>
                      <a:r>
                        <a:rPr lang="en-US" sz="4000" b="0" i="1" kern="1200" baseline="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innocent,</a:t>
                      </a:r>
                      <a:r>
                        <a:rPr lang="en-US" sz="4000" b="0" i="1" kern="1200" baseline="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brown</a:t>
                      </a:r>
                    </a:p>
                  </a:txBody>
                  <a:tcPr>
                    <a:lnL w="76200" cap="flat" cmpd="sng" algn="ctr">
                      <a:solidFill>
                        <a:schemeClr val="tx1"/>
                      </a:solid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660692">
                <a:tc rowSpan="2">
                  <a:txBody>
                    <a:bodyPr/>
                    <a:lstStyle/>
                    <a:p>
                      <a:pPr marL="0" marR="0" indent="0" algn="l" defTabSz="3765366" rtl="0" eaLnBrk="1" fontAlgn="auto" latinLnBrk="0" hangingPunct="1">
                        <a:lnSpc>
                          <a:spcPct val="100000"/>
                        </a:lnSpc>
                        <a:spcBef>
                          <a:spcPts val="0"/>
                        </a:spcBef>
                        <a:spcAft>
                          <a:spcPts val="0"/>
                        </a:spcAft>
                        <a:buClrTx/>
                        <a:buSzTx/>
                        <a:buFontTx/>
                        <a:buNone/>
                        <a:tabLst/>
                        <a:defRPr/>
                      </a:pPr>
                      <a:r>
                        <a:rPr lang="en-US" sz="4000" dirty="0" smtClean="0"/>
                        <a:t>He made a very long hoe </a:t>
                      </a:r>
                      <a:r>
                        <a:rPr lang="en-US" sz="4000" i="1" u="sng" dirty="0" smtClean="0"/>
                        <a:t>handle</a:t>
                      </a:r>
                      <a:r>
                        <a:rPr lang="en-US" sz="4000" dirty="0" smtClean="0"/>
                        <a:t>.</a:t>
                      </a:r>
                    </a:p>
                  </a:txBody>
                  <a:tcPr>
                    <a:lnL w="76200" cap="flat" cmpd="sng" algn="ctr">
                      <a:no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4000" b="1" i="0" kern="1200" dirty="0" smtClean="0">
                          <a:solidFill>
                            <a:schemeClr val="dk1"/>
                          </a:solidFill>
                          <a:effectLst/>
                          <a:latin typeface="+mn-lt"/>
                          <a:ea typeface="+mn-ea"/>
                          <a:cs typeface="+mn-cs"/>
                        </a:rPr>
                        <a:t>Ungrammatical</a:t>
                      </a:r>
                      <a:r>
                        <a:rPr lang="en-US" sz="4000" b="0" i="0" kern="120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tall</a:t>
                      </a:r>
                    </a:p>
                  </a:txBody>
                  <a:tcPr>
                    <a:lnL w="76200" cap="flat" cmpd="sng" algn="ctr">
                      <a:solidFill>
                        <a:schemeClr val="tx1"/>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660692">
                <a:tc vMerge="1">
                  <a:txBody>
                    <a:bodyPr/>
                    <a:lstStyle/>
                    <a:p>
                      <a:endParaRPr lang="en-US"/>
                    </a:p>
                  </a:txBody>
                  <a:tcPr/>
                </a:tc>
                <a:tc>
                  <a:txBody>
                    <a:bodyPr/>
                    <a:lstStyle/>
                    <a:p>
                      <a:pPr marL="0" marR="0" indent="0" algn="l" defTabSz="3765366" rtl="0" eaLnBrk="1" fontAlgn="auto" latinLnBrk="0" hangingPunct="1">
                        <a:lnSpc>
                          <a:spcPct val="100000"/>
                        </a:lnSpc>
                        <a:spcBef>
                          <a:spcPts val="0"/>
                        </a:spcBef>
                        <a:spcAft>
                          <a:spcPts val="0"/>
                        </a:spcAft>
                        <a:buClrTx/>
                        <a:buSzTx/>
                        <a:buFontTx/>
                        <a:buNone/>
                        <a:tabLst/>
                        <a:defRPr/>
                      </a:pPr>
                      <a:r>
                        <a:rPr lang="en-US" sz="4000" b="1" i="0" kern="1200" dirty="0" smtClean="0">
                          <a:solidFill>
                            <a:schemeClr val="dk1"/>
                          </a:solidFill>
                          <a:effectLst/>
                          <a:latin typeface="+mn-lt"/>
                          <a:ea typeface="+mn-ea"/>
                          <a:cs typeface="+mn-cs"/>
                        </a:rPr>
                        <a:t>Nonsensical:</a:t>
                      </a:r>
                      <a:r>
                        <a:rPr lang="en-US" sz="4000" b="0" i="0" kern="120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echo, fill,</a:t>
                      </a:r>
                      <a:r>
                        <a:rPr lang="en-US" sz="4000" b="0" i="1" kern="1200" baseline="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happen,</a:t>
                      </a:r>
                      <a:r>
                        <a:rPr lang="en-US" sz="4000" b="0" i="1" kern="1200" baseline="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appear</a:t>
                      </a:r>
                    </a:p>
                  </a:txBody>
                  <a:tcPr>
                    <a:lnL w="76200" cap="flat" cmpd="sng" algn="ctr">
                      <a:solidFill>
                        <a:schemeClr val="tx1"/>
                      </a:solid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660692">
                <a:tc rowSpan="2">
                  <a:txBody>
                    <a:bodyPr/>
                    <a:lstStyle/>
                    <a:p>
                      <a:pPr marL="0" marR="0" indent="0" algn="l" defTabSz="3765366" rtl="0" eaLnBrk="1" fontAlgn="auto" latinLnBrk="0" hangingPunct="1">
                        <a:lnSpc>
                          <a:spcPct val="100000"/>
                        </a:lnSpc>
                        <a:spcBef>
                          <a:spcPts val="0"/>
                        </a:spcBef>
                        <a:spcAft>
                          <a:spcPts val="0"/>
                        </a:spcAft>
                        <a:buClrTx/>
                        <a:buSzTx/>
                        <a:buFontTx/>
                        <a:buNone/>
                        <a:tabLst/>
                        <a:defRPr/>
                      </a:pPr>
                      <a:r>
                        <a:rPr lang="en-US" sz="4000" dirty="0" smtClean="0"/>
                        <a:t>He made very high door </a:t>
                      </a:r>
                      <a:r>
                        <a:rPr lang="en-US" sz="4000" i="1" u="sng" dirty="0" smtClean="0"/>
                        <a:t>frames</a:t>
                      </a:r>
                      <a:r>
                        <a:rPr lang="en-US" sz="4000" dirty="0" smtClean="0"/>
                        <a:t>.</a:t>
                      </a:r>
                    </a:p>
                  </a:txBody>
                  <a:tcPr>
                    <a:lnL w="76200" cap="flat" cmpd="sng" algn="ctr">
                      <a:no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3765366" rtl="0" eaLnBrk="1" fontAlgn="auto" latinLnBrk="0" hangingPunct="1">
                        <a:lnSpc>
                          <a:spcPct val="100000"/>
                        </a:lnSpc>
                        <a:spcBef>
                          <a:spcPts val="0"/>
                        </a:spcBef>
                        <a:spcAft>
                          <a:spcPts val="0"/>
                        </a:spcAft>
                        <a:buClrTx/>
                        <a:buSzTx/>
                        <a:buFontTx/>
                        <a:buNone/>
                        <a:tabLst/>
                        <a:defRPr/>
                      </a:pPr>
                      <a:r>
                        <a:rPr lang="en-US" sz="4000" b="1" i="0" kern="1200" dirty="0" smtClean="0">
                          <a:solidFill>
                            <a:schemeClr val="dk1"/>
                          </a:solidFill>
                          <a:effectLst/>
                          <a:latin typeface="+mn-lt"/>
                          <a:ea typeface="+mn-ea"/>
                          <a:cs typeface="+mn-cs"/>
                        </a:rPr>
                        <a:t>Ungrammatical</a:t>
                      </a:r>
                      <a:r>
                        <a:rPr lang="en-US" sz="4000" b="0" i="0" kern="120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made,</a:t>
                      </a:r>
                      <a:r>
                        <a:rPr lang="en-US" sz="4000" b="0" i="1" kern="1200" baseline="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long</a:t>
                      </a:r>
                    </a:p>
                  </a:txBody>
                  <a:tcPr>
                    <a:lnL w="76200" cap="flat" cmpd="sng" algn="ctr">
                      <a:solidFill>
                        <a:schemeClr val="tx1"/>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660692">
                <a:tc vMerge="1">
                  <a:txBody>
                    <a:bodyPr/>
                    <a:lstStyle/>
                    <a:p>
                      <a:endParaRPr lang="en-US"/>
                    </a:p>
                  </a:txBody>
                  <a:tcPr/>
                </a:tc>
                <a:tc>
                  <a:txBody>
                    <a:bodyPr/>
                    <a:lstStyle/>
                    <a:p>
                      <a:pPr marL="0" marR="0" indent="0" algn="l" defTabSz="3765366" rtl="0" eaLnBrk="1" fontAlgn="auto" latinLnBrk="0" hangingPunct="1">
                        <a:lnSpc>
                          <a:spcPct val="100000"/>
                        </a:lnSpc>
                        <a:spcBef>
                          <a:spcPts val="0"/>
                        </a:spcBef>
                        <a:spcAft>
                          <a:spcPts val="0"/>
                        </a:spcAft>
                        <a:buClrTx/>
                        <a:buSzTx/>
                        <a:buFontTx/>
                        <a:buNone/>
                        <a:tabLst/>
                        <a:defRPr/>
                      </a:pPr>
                      <a:r>
                        <a:rPr lang="en-US" sz="4000" b="1" i="0" kern="1200" dirty="0" smtClean="0">
                          <a:solidFill>
                            <a:schemeClr val="dk1"/>
                          </a:solidFill>
                          <a:effectLst/>
                          <a:latin typeface="+mn-lt"/>
                          <a:ea typeface="+mn-ea"/>
                          <a:cs typeface="+mn-cs"/>
                        </a:rPr>
                        <a:t>Nonsensical: </a:t>
                      </a:r>
                      <a:r>
                        <a:rPr lang="en-US" sz="4000" b="0" i="1" kern="1200" dirty="0" smtClean="0">
                          <a:solidFill>
                            <a:schemeClr val="dk1"/>
                          </a:solidFill>
                          <a:effectLst/>
                          <a:latin typeface="+mn-lt"/>
                          <a:ea typeface="+mn-ea"/>
                          <a:cs typeface="+mn-cs"/>
                        </a:rPr>
                        <a:t>fans,</a:t>
                      </a:r>
                      <a:r>
                        <a:rPr lang="en-US" sz="4000" b="0" i="1" kern="1200" baseline="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bits,</a:t>
                      </a:r>
                      <a:r>
                        <a:rPr lang="en-US" sz="4000" b="0" i="1" kern="1200" baseline="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practices,</a:t>
                      </a:r>
                      <a:r>
                        <a:rPr lang="en-US" sz="4000" b="0" i="1" kern="1200" baseline="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tries</a:t>
                      </a:r>
                    </a:p>
                  </a:txBody>
                  <a:tcPr>
                    <a:lnL w="76200" cap="flat" cmpd="sng" algn="ctr">
                      <a:solidFill>
                        <a:schemeClr val="tx1"/>
                      </a:solid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50520">
                <a:tc rowSpan="2">
                  <a:txBody>
                    <a:bodyPr/>
                    <a:lstStyle/>
                    <a:p>
                      <a:pPr marL="0" marR="0" indent="0" algn="l" defTabSz="3765366" rtl="0" eaLnBrk="1" fontAlgn="auto" latinLnBrk="0" hangingPunct="1">
                        <a:lnSpc>
                          <a:spcPct val="100000"/>
                        </a:lnSpc>
                        <a:spcBef>
                          <a:spcPts val="0"/>
                        </a:spcBef>
                        <a:spcAft>
                          <a:spcPts val="0"/>
                        </a:spcAft>
                        <a:buClrTx/>
                        <a:buSzTx/>
                        <a:buFontTx/>
                        <a:buNone/>
                        <a:tabLst/>
                        <a:defRPr/>
                      </a:pPr>
                      <a:r>
                        <a:rPr lang="en-US" sz="4000" dirty="0" smtClean="0"/>
                        <a:t>He made a very long </a:t>
                      </a:r>
                      <a:r>
                        <a:rPr lang="en-US" sz="4000" i="1" u="sng" dirty="0" smtClean="0"/>
                        <a:t>bed</a:t>
                      </a:r>
                      <a:r>
                        <a:rPr lang="en-US" sz="4000" dirty="0" smtClean="0"/>
                        <a:t>.</a:t>
                      </a:r>
                    </a:p>
                  </a:txBody>
                  <a:tcPr>
                    <a:lnL w="76200" cap="flat" cmpd="sng" algn="ctr">
                      <a:no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3765366" rtl="0" eaLnBrk="1" fontAlgn="auto" latinLnBrk="0" hangingPunct="1">
                        <a:lnSpc>
                          <a:spcPct val="100000"/>
                        </a:lnSpc>
                        <a:spcBef>
                          <a:spcPts val="0"/>
                        </a:spcBef>
                        <a:spcAft>
                          <a:spcPts val="0"/>
                        </a:spcAft>
                        <a:buClrTx/>
                        <a:buSzTx/>
                        <a:buFontTx/>
                        <a:buNone/>
                        <a:tabLst/>
                        <a:defRPr/>
                      </a:pPr>
                      <a:r>
                        <a:rPr lang="en-US" sz="4000" b="1" i="0" kern="1200" dirty="0" smtClean="0">
                          <a:solidFill>
                            <a:schemeClr val="dk1"/>
                          </a:solidFill>
                          <a:effectLst/>
                          <a:latin typeface="+mn-lt"/>
                          <a:ea typeface="+mn-ea"/>
                          <a:cs typeface="+mn-cs"/>
                        </a:rPr>
                        <a:t>Ungrammatical</a:t>
                      </a:r>
                      <a:r>
                        <a:rPr lang="en-US" sz="4000" b="0" i="0" kern="120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made,</a:t>
                      </a:r>
                      <a:r>
                        <a:rPr lang="en-US" sz="4000" b="0" i="1" kern="1200" baseline="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long</a:t>
                      </a:r>
                    </a:p>
                  </a:txBody>
                  <a:tcPr>
                    <a:lnL w="76200" cap="flat" cmpd="sng" algn="ctr">
                      <a:solidFill>
                        <a:schemeClr val="tx1"/>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350520">
                <a:tc vMerge="1">
                  <a:txBody>
                    <a:bodyPr/>
                    <a:lstStyle/>
                    <a:p>
                      <a:endParaRPr lang="en-US"/>
                    </a:p>
                  </a:txBody>
                  <a:tcPr/>
                </a:tc>
                <a:tc>
                  <a:txBody>
                    <a:bodyPr/>
                    <a:lstStyle/>
                    <a:p>
                      <a:pPr marL="0" marR="0" indent="0" algn="l" defTabSz="3765366" rtl="0" eaLnBrk="1" fontAlgn="auto" latinLnBrk="0" hangingPunct="1">
                        <a:lnSpc>
                          <a:spcPct val="100000"/>
                        </a:lnSpc>
                        <a:spcBef>
                          <a:spcPts val="0"/>
                        </a:spcBef>
                        <a:spcAft>
                          <a:spcPts val="0"/>
                        </a:spcAft>
                        <a:buClrTx/>
                        <a:buSzTx/>
                        <a:buFontTx/>
                        <a:buNone/>
                        <a:tabLst/>
                        <a:defRPr/>
                      </a:pPr>
                      <a:r>
                        <a:rPr lang="en-US" sz="4000" b="1" i="0" kern="1200" dirty="0" smtClean="0">
                          <a:solidFill>
                            <a:schemeClr val="dk1"/>
                          </a:solidFill>
                          <a:effectLst/>
                          <a:latin typeface="+mn-lt"/>
                          <a:ea typeface="+mn-ea"/>
                          <a:cs typeface="+mn-cs"/>
                        </a:rPr>
                        <a:t>Nonsensical: </a:t>
                      </a:r>
                      <a:r>
                        <a:rPr lang="en-US" sz="4000" b="0" i="1" kern="1200" dirty="0" smtClean="0">
                          <a:solidFill>
                            <a:schemeClr val="dk1"/>
                          </a:solidFill>
                          <a:effectLst/>
                          <a:latin typeface="+mn-lt"/>
                          <a:ea typeface="+mn-ea"/>
                          <a:cs typeface="+mn-cs"/>
                        </a:rPr>
                        <a:t>none</a:t>
                      </a:r>
                      <a:r>
                        <a:rPr lang="en-US" altLang="zh-CN" sz="4000" b="0" i="1" kern="1200" dirty="0" smtClean="0">
                          <a:solidFill>
                            <a:schemeClr val="dk1"/>
                          </a:solidFill>
                          <a:effectLst/>
                          <a:latin typeface="+mn-lt"/>
                          <a:ea typeface="+mn-ea"/>
                          <a:cs typeface="+mn-cs"/>
                        </a:rPr>
                        <a:t>,</a:t>
                      </a:r>
                      <a:r>
                        <a:rPr lang="zh-CN" altLang="en-US" sz="4000" b="0" i="1" kern="1200" baseline="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boy</a:t>
                      </a:r>
                      <a:r>
                        <a:rPr lang="en-US" altLang="zh-CN" sz="4000" b="0" i="1" kern="1200" dirty="0" smtClean="0">
                          <a:solidFill>
                            <a:schemeClr val="dk1"/>
                          </a:solidFill>
                          <a:effectLst/>
                          <a:latin typeface="+mn-lt"/>
                          <a:ea typeface="+mn-ea"/>
                          <a:cs typeface="+mn-cs"/>
                        </a:rPr>
                        <a:t>,</a:t>
                      </a:r>
                      <a:r>
                        <a:rPr lang="zh-CN" altLang="en-US" sz="4000" b="0" i="1" kern="1200" baseline="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east</a:t>
                      </a:r>
                      <a:r>
                        <a:rPr lang="en-US" altLang="zh-CN" sz="4000" b="0" i="1" kern="1200" dirty="0" smtClean="0">
                          <a:solidFill>
                            <a:schemeClr val="dk1"/>
                          </a:solidFill>
                          <a:effectLst/>
                          <a:latin typeface="+mn-lt"/>
                          <a:ea typeface="+mn-ea"/>
                          <a:cs typeface="+mn-cs"/>
                        </a:rPr>
                        <a:t>,</a:t>
                      </a:r>
                      <a:r>
                        <a:rPr lang="zh-CN" altLang="en-US" sz="4000" b="0" i="1" kern="1200" baseline="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copy</a:t>
                      </a:r>
                    </a:p>
                  </a:txBody>
                  <a:tcPr>
                    <a:lnL w="76200" cap="flat" cmpd="sng" algn="ctr">
                      <a:solidFill>
                        <a:schemeClr val="tx1"/>
                      </a:solid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660692">
                <a:tc rowSpan="2">
                  <a:txBody>
                    <a:bodyPr/>
                    <a:lstStyle/>
                    <a:p>
                      <a:pPr marL="0" marR="0" indent="0" algn="l" defTabSz="3765366" rtl="0" eaLnBrk="1" fontAlgn="auto" latinLnBrk="0" hangingPunct="1">
                        <a:lnSpc>
                          <a:spcPct val="100000"/>
                        </a:lnSpc>
                        <a:spcBef>
                          <a:spcPts val="0"/>
                        </a:spcBef>
                        <a:spcAft>
                          <a:spcPts val="0"/>
                        </a:spcAft>
                        <a:buClrTx/>
                        <a:buSzTx/>
                        <a:buFontTx/>
                        <a:buNone/>
                        <a:tabLst/>
                        <a:defRPr/>
                      </a:pPr>
                      <a:r>
                        <a:rPr lang="en-US" sz="4000" dirty="0" smtClean="0"/>
                        <a:t>He bought a very high </a:t>
                      </a:r>
                      <a:r>
                        <a:rPr lang="en-US" sz="4000" i="1" u="sng" dirty="0" smtClean="0"/>
                        <a:t>bicycle</a:t>
                      </a:r>
                      <a:r>
                        <a:rPr lang="en-US" sz="4000" dirty="0" smtClean="0"/>
                        <a:t>.</a:t>
                      </a:r>
                    </a:p>
                  </a:txBody>
                  <a:tcPr>
                    <a:lnL w="76200" cap="flat" cmpd="sng" algn="ctr">
                      <a:no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3765366" rtl="0" eaLnBrk="1" fontAlgn="auto" latinLnBrk="0" hangingPunct="1">
                        <a:lnSpc>
                          <a:spcPct val="100000"/>
                        </a:lnSpc>
                        <a:spcBef>
                          <a:spcPts val="0"/>
                        </a:spcBef>
                        <a:spcAft>
                          <a:spcPts val="0"/>
                        </a:spcAft>
                        <a:buClrTx/>
                        <a:buSzTx/>
                        <a:buFontTx/>
                        <a:buNone/>
                        <a:tabLst/>
                        <a:defRPr/>
                      </a:pPr>
                      <a:r>
                        <a:rPr lang="en-US" sz="4000" b="1" i="0" kern="1200" dirty="0" smtClean="0">
                          <a:solidFill>
                            <a:schemeClr val="dk1"/>
                          </a:solidFill>
                          <a:effectLst/>
                          <a:latin typeface="+mn-lt"/>
                          <a:ea typeface="+mn-ea"/>
                          <a:cs typeface="+mn-cs"/>
                        </a:rPr>
                        <a:t>Ungrammatical</a:t>
                      </a:r>
                      <a:r>
                        <a:rPr lang="en-US" sz="4000" b="0" i="0" kern="120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made,</a:t>
                      </a:r>
                      <a:r>
                        <a:rPr lang="en-US" sz="4000" b="0" i="1" kern="1200" baseline="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long</a:t>
                      </a:r>
                    </a:p>
                  </a:txBody>
                  <a:tcPr>
                    <a:lnL w="76200" cap="flat" cmpd="sng" algn="ctr">
                      <a:solidFill>
                        <a:schemeClr val="tx1"/>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660692">
                <a:tc vMerge="1">
                  <a:txBody>
                    <a:bodyPr/>
                    <a:lstStyle/>
                    <a:p>
                      <a:endParaRPr lang="en-US"/>
                    </a:p>
                  </a:txBody>
                  <a:tcPr/>
                </a:tc>
                <a:tc>
                  <a:txBody>
                    <a:bodyPr/>
                    <a:lstStyle/>
                    <a:p>
                      <a:pPr marL="0" marR="0" indent="0" algn="l" defTabSz="3765366" rtl="0" eaLnBrk="1" fontAlgn="auto" latinLnBrk="0" hangingPunct="1">
                        <a:lnSpc>
                          <a:spcPct val="100000"/>
                        </a:lnSpc>
                        <a:spcBef>
                          <a:spcPts val="0"/>
                        </a:spcBef>
                        <a:spcAft>
                          <a:spcPts val="0"/>
                        </a:spcAft>
                        <a:buClrTx/>
                        <a:buSzTx/>
                        <a:buFontTx/>
                        <a:buNone/>
                        <a:tabLst/>
                        <a:defRPr/>
                      </a:pPr>
                      <a:r>
                        <a:rPr lang="en-US" sz="4000" b="1" i="0" kern="1200" dirty="0" smtClean="0">
                          <a:solidFill>
                            <a:schemeClr val="dk1"/>
                          </a:solidFill>
                          <a:effectLst/>
                          <a:latin typeface="+mn-lt"/>
                          <a:ea typeface="+mn-ea"/>
                          <a:cs typeface="+mn-cs"/>
                        </a:rPr>
                        <a:t>Nonsensical: </a:t>
                      </a:r>
                      <a:r>
                        <a:rPr lang="en-US" sz="4000" b="0" i="1" kern="1200" dirty="0" smtClean="0">
                          <a:solidFill>
                            <a:schemeClr val="dk1"/>
                          </a:solidFill>
                          <a:effectLst/>
                          <a:latin typeface="+mn-lt"/>
                          <a:ea typeface="+mn-ea"/>
                          <a:cs typeface="+mn-cs"/>
                        </a:rPr>
                        <a:t>hurricane,</a:t>
                      </a:r>
                      <a:r>
                        <a:rPr lang="en-US" sz="4000" b="0" i="1" kern="1200" baseline="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crop,</a:t>
                      </a:r>
                      <a:r>
                        <a:rPr lang="en-US" sz="4000" b="0" i="1" kern="1200" baseline="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arena,</a:t>
                      </a:r>
                      <a:r>
                        <a:rPr lang="en-US" sz="4000" b="0" i="1" kern="1200" baseline="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crisp</a:t>
                      </a:r>
                    </a:p>
                  </a:txBody>
                  <a:tcPr>
                    <a:lnL w="76200" cap="flat" cmpd="sng" algn="ctr">
                      <a:solidFill>
                        <a:schemeClr val="tx1"/>
                      </a:solid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660692">
                <a:tc>
                  <a:txBody>
                    <a:bodyPr/>
                    <a:lstStyle/>
                    <a:p>
                      <a:pPr marL="0" marR="0" indent="0" algn="l" defTabSz="3765366" rtl="0" eaLnBrk="1" fontAlgn="auto" latinLnBrk="0" hangingPunct="1">
                        <a:lnSpc>
                          <a:spcPct val="100000"/>
                        </a:lnSpc>
                        <a:spcBef>
                          <a:spcPts val="0"/>
                        </a:spcBef>
                        <a:spcAft>
                          <a:spcPts val="0"/>
                        </a:spcAft>
                        <a:buClrTx/>
                        <a:buSzTx/>
                        <a:buFontTx/>
                        <a:buNone/>
                        <a:tabLst/>
                        <a:defRPr/>
                      </a:pPr>
                      <a:r>
                        <a:rPr lang="en-US" sz="4000" dirty="0" smtClean="0"/>
                        <a:t>He sat on a very high chair.</a:t>
                      </a:r>
                    </a:p>
                  </a:txBody>
                  <a:tcPr>
                    <a:lnL w="76200" cap="flat" cmpd="sng" algn="ctr">
                      <a:no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sz="4000" b="0" i="0" kern="1200" dirty="0" smtClean="0">
                        <a:solidFill>
                          <a:schemeClr val="dk1"/>
                        </a:solidFill>
                        <a:effectLst/>
                        <a:latin typeface="+mn-lt"/>
                        <a:ea typeface="+mn-ea"/>
                        <a:cs typeface="+mn-cs"/>
                      </a:endParaRPr>
                    </a:p>
                  </a:txBody>
                  <a:tcPr>
                    <a:lnL w="76200" cap="flat" cmpd="sng" algn="ctr">
                      <a:solidFill>
                        <a:schemeClr val="tx1"/>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660692">
                <a:tc rowSpan="3">
                  <a:txBody>
                    <a:bodyPr/>
                    <a:lstStyle/>
                    <a:p>
                      <a:pPr marL="0" marR="0" indent="0" algn="l" defTabSz="3765366" rtl="0" eaLnBrk="1" fontAlgn="auto" latinLnBrk="0" hangingPunct="1">
                        <a:lnSpc>
                          <a:spcPct val="100000"/>
                        </a:lnSpc>
                        <a:spcBef>
                          <a:spcPts val="0"/>
                        </a:spcBef>
                        <a:spcAft>
                          <a:spcPts val="0"/>
                        </a:spcAft>
                        <a:buClrTx/>
                        <a:buSzTx/>
                        <a:buFontTx/>
                        <a:buNone/>
                        <a:tabLst/>
                        <a:defRPr/>
                      </a:pPr>
                      <a:r>
                        <a:rPr lang="en-US" sz="4000" dirty="0" smtClean="0"/>
                        <a:t>He ate with a very long </a:t>
                      </a:r>
                      <a:r>
                        <a:rPr lang="en-US" sz="4000" i="1" u="sng" dirty="0" smtClean="0"/>
                        <a:t>fork</a:t>
                      </a:r>
                      <a:r>
                        <a:rPr lang="en-US" sz="4000" dirty="0" smtClean="0"/>
                        <a:t>.</a:t>
                      </a:r>
                    </a:p>
                  </a:txBody>
                  <a:tcPr>
                    <a:lnL w="76200" cap="flat" cmpd="sng" algn="ctr">
                      <a:no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4000" b="1" i="0" kern="1200" dirty="0" smtClean="0">
                          <a:solidFill>
                            <a:schemeClr val="dk1"/>
                          </a:solidFill>
                          <a:effectLst/>
                          <a:latin typeface="+mn-lt"/>
                          <a:ea typeface="+mn-ea"/>
                          <a:cs typeface="+mn-cs"/>
                        </a:rPr>
                        <a:t>Ungrammatical</a:t>
                      </a:r>
                      <a:r>
                        <a:rPr lang="en-US" sz="4000" b="0" i="0" kern="120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sat</a:t>
                      </a:r>
                    </a:p>
                  </a:txBody>
                  <a:tcPr>
                    <a:lnL w="76200" cap="flat" cmpd="sng" algn="ctr">
                      <a:solidFill>
                        <a:schemeClr val="tx1"/>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660692">
                <a:tc vMerge="1">
                  <a:txBody>
                    <a:bodyPr/>
                    <a:lstStyle/>
                    <a:p>
                      <a:endParaRPr lang="en-US"/>
                    </a:p>
                  </a:txBody>
                  <a:tcPr/>
                </a:tc>
                <a:tc>
                  <a:txBody>
                    <a:bodyPr/>
                    <a:lstStyle/>
                    <a:p>
                      <a:pPr marL="0" marR="0" indent="0" algn="l" defTabSz="3765366" rtl="0" eaLnBrk="1" fontAlgn="auto" latinLnBrk="0" hangingPunct="1">
                        <a:lnSpc>
                          <a:spcPct val="100000"/>
                        </a:lnSpc>
                        <a:spcBef>
                          <a:spcPts val="0"/>
                        </a:spcBef>
                        <a:spcAft>
                          <a:spcPts val="0"/>
                        </a:spcAft>
                        <a:buClrTx/>
                        <a:buSzTx/>
                        <a:buFontTx/>
                        <a:buNone/>
                        <a:tabLst/>
                        <a:defRPr/>
                      </a:pPr>
                      <a:r>
                        <a:rPr lang="en-US" sz="4000" b="1" i="0" kern="1200" dirty="0" smtClean="0">
                          <a:solidFill>
                            <a:schemeClr val="dk1"/>
                          </a:solidFill>
                          <a:effectLst/>
                          <a:latin typeface="+mn-lt"/>
                          <a:ea typeface="+mn-ea"/>
                          <a:cs typeface="+mn-cs"/>
                        </a:rPr>
                        <a:t>Nonsensical:</a:t>
                      </a:r>
                      <a:r>
                        <a:rPr lang="en-US" sz="4000" b="0" i="0" kern="120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hurricane, smell, pioneer, cheek</a:t>
                      </a:r>
                    </a:p>
                  </a:txBody>
                  <a:tcPr>
                    <a:lnL w="76200" cap="flat" cmpd="sng" algn="ctr">
                      <a:solidFill>
                        <a:schemeClr val="tx1"/>
                      </a:solid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660692">
                <a:tc vMerge="1">
                  <a:txBody>
                    <a:bodyPr/>
                    <a:lstStyle/>
                    <a:p>
                      <a:endParaRPr lang="en-US"/>
                    </a:p>
                  </a:txBody>
                  <a:tcPr/>
                </a:tc>
                <a:tc>
                  <a:txBody>
                    <a:bodyPr/>
                    <a:lstStyle/>
                    <a:p>
                      <a:pPr marL="0" marR="0" indent="0" algn="l" defTabSz="3765366" rtl="0" eaLnBrk="1" fontAlgn="auto" latinLnBrk="0" hangingPunct="1">
                        <a:lnSpc>
                          <a:spcPct val="100000"/>
                        </a:lnSpc>
                        <a:spcBef>
                          <a:spcPts val="0"/>
                        </a:spcBef>
                        <a:spcAft>
                          <a:spcPts val="0"/>
                        </a:spcAft>
                        <a:buClrTx/>
                        <a:buSzTx/>
                        <a:buFontTx/>
                        <a:buNone/>
                        <a:tabLst/>
                        <a:defRPr/>
                      </a:pPr>
                      <a:r>
                        <a:rPr lang="en-US" sz="4000" b="1" i="0" kern="1200" dirty="0" smtClean="0">
                          <a:solidFill>
                            <a:schemeClr val="dk1"/>
                          </a:solidFill>
                          <a:effectLst/>
                          <a:latin typeface="+mn-lt"/>
                          <a:ea typeface="+mn-ea"/>
                          <a:cs typeface="+mn-cs"/>
                        </a:rPr>
                        <a:t>Plausible:</a:t>
                      </a:r>
                      <a:r>
                        <a:rPr lang="en-US" sz="4000" b="0" i="0" kern="120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delay, string, tail</a:t>
                      </a:r>
                    </a:p>
                  </a:txBody>
                  <a:tcPr>
                    <a:lnL w="76200" cap="flat" cmpd="sng" algn="ctr">
                      <a:solidFill>
                        <a:schemeClr val="tx1"/>
                      </a:solid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660692">
                <a:tc rowSpan="3">
                  <a:txBody>
                    <a:bodyPr/>
                    <a:lstStyle/>
                    <a:p>
                      <a:pPr marL="0" marR="0" indent="0" algn="l" defTabSz="3765366" rtl="0" eaLnBrk="1" fontAlgn="auto" latinLnBrk="0" hangingPunct="1">
                        <a:lnSpc>
                          <a:spcPct val="100000"/>
                        </a:lnSpc>
                        <a:spcBef>
                          <a:spcPts val="0"/>
                        </a:spcBef>
                        <a:spcAft>
                          <a:spcPts val="0"/>
                        </a:spcAft>
                        <a:buClrTx/>
                        <a:buSzTx/>
                        <a:buFontTx/>
                        <a:buNone/>
                        <a:tabLst/>
                        <a:defRPr/>
                      </a:pPr>
                      <a:r>
                        <a:rPr lang="en-US" sz="4000" dirty="0" smtClean="0"/>
                        <a:t>He left his house and lived in a big </a:t>
                      </a:r>
                      <a:r>
                        <a:rPr lang="en-US" sz="4000" i="1" u="sng" dirty="0" smtClean="0"/>
                        <a:t>forest</a:t>
                      </a:r>
                      <a:r>
                        <a:rPr lang="en-US" sz="4000" dirty="0" smtClean="0"/>
                        <a:t>.</a:t>
                      </a:r>
                    </a:p>
                  </a:txBody>
                  <a:tcPr>
                    <a:lnL w="76200" cap="flat" cmpd="sng" algn="ctr">
                      <a:no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4000" b="1" i="0" kern="1200" dirty="0" smtClean="0">
                          <a:solidFill>
                            <a:schemeClr val="dk1"/>
                          </a:solidFill>
                          <a:effectLst/>
                          <a:latin typeface="+mn-lt"/>
                          <a:ea typeface="+mn-ea"/>
                          <a:cs typeface="+mn-cs"/>
                        </a:rPr>
                        <a:t>Ungrammatical</a:t>
                      </a:r>
                      <a:r>
                        <a:rPr lang="en-US" sz="4000" b="0" i="0" kern="1200" dirty="0" smtClean="0">
                          <a:solidFill>
                            <a:schemeClr val="dk1"/>
                          </a:solidFill>
                          <a:effectLst/>
                          <a:latin typeface="+mn-lt"/>
                          <a:ea typeface="+mn-ea"/>
                          <a:cs typeface="+mn-cs"/>
                        </a:rPr>
                        <a:t>: </a:t>
                      </a:r>
                      <a:r>
                        <a:rPr lang="en-US" sz="4000" i="1" dirty="0" smtClean="0"/>
                        <a:t>ate</a:t>
                      </a:r>
                      <a:r>
                        <a:rPr lang="en-US" altLang="zh-CN" sz="4000" i="1" dirty="0" smtClean="0"/>
                        <a:t>,</a:t>
                      </a:r>
                      <a:r>
                        <a:rPr lang="zh-CN" altLang="en-US" sz="4000" i="1" baseline="0" dirty="0" smtClean="0"/>
                        <a:t> </a:t>
                      </a:r>
                      <a:r>
                        <a:rPr lang="en-US" sz="4000" i="1" dirty="0" smtClean="0"/>
                        <a:t>long</a:t>
                      </a:r>
                      <a:r>
                        <a:rPr lang="en-US" altLang="zh-CN" sz="4000" i="1" dirty="0" smtClean="0"/>
                        <a:t>,</a:t>
                      </a:r>
                      <a:r>
                        <a:rPr lang="zh-CN" altLang="en-US" sz="4000" i="1" baseline="0" dirty="0" smtClean="0"/>
                        <a:t> </a:t>
                      </a:r>
                      <a:r>
                        <a:rPr lang="en-US" altLang="zh-CN" sz="4000" i="1" baseline="0" dirty="0" smtClean="0"/>
                        <a:t>sat</a:t>
                      </a:r>
                      <a:endParaRPr lang="en-US" sz="4000" b="0" i="1" kern="1200" dirty="0" smtClean="0">
                        <a:solidFill>
                          <a:schemeClr val="dk1"/>
                        </a:solidFill>
                        <a:effectLst/>
                        <a:latin typeface="+mn-lt"/>
                        <a:ea typeface="+mn-ea"/>
                        <a:cs typeface="+mn-cs"/>
                      </a:endParaRPr>
                    </a:p>
                  </a:txBody>
                  <a:tcPr>
                    <a:lnL w="76200" cap="flat" cmpd="sng" algn="ctr">
                      <a:solidFill>
                        <a:schemeClr val="tx1"/>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660692">
                <a:tc vMerge="1">
                  <a:txBody>
                    <a:bodyPr/>
                    <a:lstStyle/>
                    <a:p>
                      <a:endParaRPr lang="en-US"/>
                    </a:p>
                  </a:txBody>
                  <a:tcPr/>
                </a:tc>
                <a:tc>
                  <a:txBody>
                    <a:bodyPr/>
                    <a:lstStyle/>
                    <a:p>
                      <a:r>
                        <a:rPr lang="en-US" sz="4000" b="1" i="0" kern="1200" dirty="0" smtClean="0">
                          <a:solidFill>
                            <a:schemeClr val="dk1"/>
                          </a:solidFill>
                          <a:effectLst/>
                          <a:latin typeface="+mn-lt"/>
                          <a:ea typeface="+mn-ea"/>
                          <a:cs typeface="+mn-cs"/>
                        </a:rPr>
                        <a:t>Nonsensical:</a:t>
                      </a:r>
                      <a:r>
                        <a:rPr lang="en-US" sz="4000" b="0" i="0" kern="1200" dirty="0" smtClean="0">
                          <a:solidFill>
                            <a:schemeClr val="dk1"/>
                          </a:solidFill>
                          <a:effectLst/>
                          <a:latin typeface="+mn-lt"/>
                          <a:ea typeface="+mn-ea"/>
                          <a:cs typeface="+mn-cs"/>
                        </a:rPr>
                        <a:t> </a:t>
                      </a:r>
                      <a:r>
                        <a:rPr lang="en-US" sz="4000" dirty="0" smtClean="0"/>
                        <a:t>east</a:t>
                      </a:r>
                      <a:r>
                        <a:rPr lang="en-US" altLang="zh-CN" sz="4000" dirty="0" smtClean="0"/>
                        <a:t>,</a:t>
                      </a:r>
                      <a:r>
                        <a:rPr lang="zh-CN" altLang="en-US" sz="4000" baseline="0" dirty="0" smtClean="0"/>
                        <a:t> </a:t>
                      </a:r>
                      <a:r>
                        <a:rPr lang="en-US" sz="4000" dirty="0" smtClean="0"/>
                        <a:t>boy</a:t>
                      </a:r>
                      <a:r>
                        <a:rPr lang="en-US" altLang="zh-CN" sz="4000" dirty="0" smtClean="0"/>
                        <a:t>,</a:t>
                      </a:r>
                      <a:r>
                        <a:rPr lang="zh-CN" altLang="en-US" sz="4000" baseline="0" dirty="0" smtClean="0"/>
                        <a:t> </a:t>
                      </a:r>
                      <a:r>
                        <a:rPr lang="en-US" sz="4000" dirty="0" smtClean="0"/>
                        <a:t>bottle</a:t>
                      </a:r>
                      <a:r>
                        <a:rPr lang="en-US" altLang="zh-CN" sz="4000" dirty="0" smtClean="0"/>
                        <a:t>,</a:t>
                      </a:r>
                      <a:r>
                        <a:rPr lang="zh-CN" altLang="en-US" sz="4000" baseline="0" dirty="0" smtClean="0"/>
                        <a:t> </a:t>
                      </a:r>
                      <a:r>
                        <a:rPr lang="en-US" sz="4000" dirty="0" smtClean="0"/>
                        <a:t>ear</a:t>
                      </a:r>
                      <a:endParaRPr lang="en-US" sz="4000" b="0" i="0" kern="1200" dirty="0" smtClean="0">
                        <a:solidFill>
                          <a:schemeClr val="dk1"/>
                        </a:solidFill>
                        <a:effectLst/>
                        <a:latin typeface="+mn-lt"/>
                        <a:ea typeface="+mn-ea"/>
                        <a:cs typeface="+mn-cs"/>
                      </a:endParaRPr>
                    </a:p>
                  </a:txBody>
                  <a:tcPr>
                    <a:lnL w="76200" cap="flat" cmpd="sng" algn="ctr">
                      <a:solidFill>
                        <a:schemeClr val="tx1"/>
                      </a:solid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660692">
                <a:tc vMerge="1">
                  <a:txBody>
                    <a:bodyPr/>
                    <a:lstStyle/>
                    <a:p>
                      <a:endParaRPr lang="en-US"/>
                    </a:p>
                  </a:txBody>
                  <a:tcPr/>
                </a:tc>
                <a:tc>
                  <a:txBody>
                    <a:bodyPr/>
                    <a:lstStyle/>
                    <a:p>
                      <a:pPr marL="0" marR="0" indent="0" algn="l" defTabSz="3765366" rtl="0" eaLnBrk="1" fontAlgn="auto" latinLnBrk="0" hangingPunct="1">
                        <a:lnSpc>
                          <a:spcPct val="100000"/>
                        </a:lnSpc>
                        <a:spcBef>
                          <a:spcPts val="0"/>
                        </a:spcBef>
                        <a:spcAft>
                          <a:spcPts val="0"/>
                        </a:spcAft>
                        <a:buClrTx/>
                        <a:buSzTx/>
                        <a:buFontTx/>
                        <a:buNone/>
                        <a:tabLst/>
                        <a:defRPr/>
                      </a:pPr>
                      <a:r>
                        <a:rPr lang="en-US" sz="4000" b="1" i="0" kern="1200" dirty="0" smtClean="0">
                          <a:solidFill>
                            <a:schemeClr val="dk1"/>
                          </a:solidFill>
                          <a:effectLst/>
                          <a:latin typeface="+mn-lt"/>
                          <a:ea typeface="+mn-ea"/>
                          <a:cs typeface="+mn-cs"/>
                        </a:rPr>
                        <a:t>Plausible:</a:t>
                      </a:r>
                      <a:r>
                        <a:rPr lang="en-US" sz="4000" b="0" i="0" kern="1200" dirty="0" smtClean="0">
                          <a:solidFill>
                            <a:schemeClr val="dk1"/>
                          </a:solidFill>
                          <a:effectLst/>
                          <a:latin typeface="+mn-lt"/>
                          <a:ea typeface="+mn-ea"/>
                          <a:cs typeface="+mn-cs"/>
                        </a:rPr>
                        <a:t> </a:t>
                      </a:r>
                      <a:r>
                        <a:rPr lang="en-US" sz="4000" dirty="0" smtClean="0"/>
                        <a:t>family</a:t>
                      </a:r>
                      <a:endParaRPr lang="en-US" sz="4000" b="0" i="0" kern="1200" dirty="0" smtClean="0">
                        <a:solidFill>
                          <a:schemeClr val="dk1"/>
                        </a:solidFill>
                        <a:effectLst/>
                        <a:latin typeface="+mn-lt"/>
                        <a:ea typeface="+mn-ea"/>
                        <a:cs typeface="+mn-cs"/>
                      </a:endParaRPr>
                    </a:p>
                  </a:txBody>
                  <a:tcPr>
                    <a:lnL w="76200" cap="flat" cmpd="sng" algn="ctr">
                      <a:solidFill>
                        <a:schemeClr val="tx1"/>
                      </a:solid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660692">
                <a:tc>
                  <a:txBody>
                    <a:bodyPr/>
                    <a:lstStyle/>
                    <a:p>
                      <a:pPr marL="0" marR="0" indent="0" algn="l" defTabSz="3765366" rtl="0" eaLnBrk="1" fontAlgn="auto" latinLnBrk="0" hangingPunct="1">
                        <a:lnSpc>
                          <a:spcPct val="100000"/>
                        </a:lnSpc>
                        <a:spcBef>
                          <a:spcPts val="0"/>
                        </a:spcBef>
                        <a:spcAft>
                          <a:spcPts val="0"/>
                        </a:spcAft>
                        <a:buClrTx/>
                        <a:buSzTx/>
                        <a:buFontTx/>
                        <a:buNone/>
                        <a:tabLst/>
                        <a:defRPr/>
                      </a:pPr>
                      <a:r>
                        <a:rPr lang="en-US" sz="4000" dirty="0" smtClean="0"/>
                        <a:t>He lived for many </a:t>
                      </a:r>
                      <a:r>
                        <a:rPr lang="en-US" sz="4000" i="1" u="sng" dirty="0" smtClean="0"/>
                        <a:t>years</a:t>
                      </a:r>
                      <a:r>
                        <a:rPr lang="en-US" sz="4000" dirty="0" smtClean="0"/>
                        <a:t>.</a:t>
                      </a:r>
                    </a:p>
                  </a:txBody>
                  <a:tcPr>
                    <a:lnL w="76200" cap="flat" cmpd="sng" algn="ctr">
                      <a:no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3765366" rtl="0" eaLnBrk="1" fontAlgn="auto" latinLnBrk="0" hangingPunct="1">
                        <a:lnSpc>
                          <a:spcPct val="100000"/>
                        </a:lnSpc>
                        <a:spcBef>
                          <a:spcPts val="0"/>
                        </a:spcBef>
                        <a:spcAft>
                          <a:spcPts val="0"/>
                        </a:spcAft>
                        <a:buClrTx/>
                        <a:buSzTx/>
                        <a:buFontTx/>
                        <a:buNone/>
                        <a:tabLst/>
                        <a:defRPr/>
                      </a:pPr>
                      <a:r>
                        <a:rPr lang="en-US" sz="4000" b="1" i="0" kern="1200" dirty="0" smtClean="0">
                          <a:solidFill>
                            <a:schemeClr val="dk1"/>
                          </a:solidFill>
                          <a:effectLst/>
                          <a:latin typeface="+mn-lt"/>
                          <a:ea typeface="+mn-ea"/>
                          <a:cs typeface="+mn-cs"/>
                        </a:rPr>
                        <a:t>Ungrammatical</a:t>
                      </a:r>
                      <a:r>
                        <a:rPr lang="en-US" sz="4000" b="0" i="0" kern="120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ate,</a:t>
                      </a:r>
                      <a:r>
                        <a:rPr lang="en-US" sz="4000" b="0" i="1" kern="1200" baseline="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big,</a:t>
                      </a:r>
                      <a:r>
                        <a:rPr lang="en-US" sz="4000" b="0" i="1" kern="1200" baseline="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long,</a:t>
                      </a:r>
                      <a:r>
                        <a:rPr lang="en-US" sz="4000" b="0" i="1" kern="1200" baseline="0" dirty="0" smtClean="0">
                          <a:solidFill>
                            <a:schemeClr val="dk1"/>
                          </a:solidFill>
                          <a:effectLst/>
                          <a:latin typeface="+mn-lt"/>
                          <a:ea typeface="+mn-ea"/>
                          <a:cs typeface="+mn-cs"/>
                        </a:rPr>
                        <a:t> </a:t>
                      </a:r>
                      <a:r>
                        <a:rPr lang="en-US" sz="4000" b="0" i="1" kern="1200" dirty="0" smtClean="0">
                          <a:solidFill>
                            <a:schemeClr val="dk1"/>
                          </a:solidFill>
                          <a:effectLst/>
                          <a:latin typeface="+mn-lt"/>
                          <a:ea typeface="+mn-ea"/>
                          <a:cs typeface="+mn-cs"/>
                        </a:rPr>
                        <a:t>lived</a:t>
                      </a:r>
                    </a:p>
                  </a:txBody>
                  <a:tcPr>
                    <a:lnL w="76200" cap="flat" cmpd="sng" algn="ctr">
                      <a:solidFill>
                        <a:schemeClr val="tx1"/>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bl>
          </a:graphicData>
        </a:graphic>
      </p:graphicFrame>
      <p:pic>
        <p:nvPicPr>
          <p:cNvPr id="4" name="Picture 3"/>
          <p:cNvPicPr>
            <a:picLocks noChangeAspect="1"/>
          </p:cNvPicPr>
          <p:nvPr/>
        </p:nvPicPr>
        <p:blipFill>
          <a:blip r:embed="rId2"/>
          <a:stretch>
            <a:fillRect/>
          </a:stretch>
        </p:blipFill>
        <p:spPr>
          <a:xfrm>
            <a:off x="2514752" y="10001850"/>
            <a:ext cx="8742234" cy="10659997"/>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002" y="26861054"/>
            <a:ext cx="12393369" cy="7336867"/>
          </a:xfrm>
          <a:prstGeom prst="rect">
            <a:avLst/>
          </a:prstGeom>
        </p:spPr>
      </p:pic>
    </p:spTree>
    <p:extLst>
      <p:ext uri="{BB962C8B-B14F-4D97-AF65-F5344CB8AC3E}">
        <p14:creationId xmlns:p14="http://schemas.microsoft.com/office/powerpoint/2010/main" val="15425454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70CMx10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smtClean="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err="1" smtClean="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301</TotalTime>
  <Words>275</Words>
  <Application>Microsoft Macintosh PowerPoint</Application>
  <PresentationFormat>Custom</PresentationFormat>
  <Paragraphs>53</Paragraphs>
  <Slides>1</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宋体</vt:lpstr>
      <vt:lpstr>PosterPresentations.com-70CMx100CM</vt:lpstr>
      <vt:lpstr>Classic - Wide Center</vt:lpstr>
      <vt:lpstr>Image</vt:lpstr>
      <vt:lpstr>PowerPoint Presentation</vt:lpstr>
    </vt:vector>
  </TitlesOfParts>
  <Company>Hewlett-Packard Company</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Microsoft Office User</cp:lastModifiedBy>
  <cp:revision>42</cp:revision>
  <dcterms:created xsi:type="dcterms:W3CDTF">2012-02-10T00:10:15Z</dcterms:created>
  <dcterms:modified xsi:type="dcterms:W3CDTF">2019-05-03T17:26:06Z</dcterms:modified>
</cp:coreProperties>
</file>