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749b41cf4b69f8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749b41cf4b69f8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b6db2307f707c5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6db2307f707c5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b6db2307f707c5a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6db2307f707c5a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b6db2307f707c5a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6db2307f707c5a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b6db2307f707c5a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6db2307f707c5a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13133" y="176398"/>
            <a:ext cx="4572000" cy="966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Product demand </a:t>
            </a:r>
            <a:endParaRPr b="1"/>
          </a:p>
          <a:p>
            <a:pPr indent="0" lvl="0" marL="0" rtl="0" algn="l">
              <a:spcBef>
                <a:spcPts val="0"/>
              </a:spcBef>
              <a:spcAft>
                <a:spcPts val="0"/>
              </a:spcAft>
              <a:buNone/>
            </a:pPr>
            <a:r>
              <a:rPr b="1" lang="en"/>
              <a:t>prediction</a:t>
            </a:r>
            <a:endParaRPr b="1"/>
          </a:p>
          <a:p>
            <a:pPr indent="0" lvl="0" marL="0" rtl="0" algn="l">
              <a:spcBef>
                <a:spcPts val="0"/>
              </a:spcBef>
              <a:spcAft>
                <a:spcPts val="0"/>
              </a:spcAft>
              <a:buNone/>
            </a:pPr>
            <a:r>
              <a:rPr b="1" lang="en"/>
              <a:t>with machine learning </a:t>
            </a:r>
            <a:endParaRPr b="1"/>
          </a:p>
        </p:txBody>
      </p:sp>
      <p:pic>
        <p:nvPicPr>
          <p:cNvPr id="55" name="Google Shape;55;p13"/>
          <p:cNvPicPr preferRelativeResize="0"/>
          <p:nvPr/>
        </p:nvPicPr>
        <p:blipFill>
          <a:blip r:embed="rId3">
            <a:alphaModFix/>
          </a:blip>
          <a:stretch>
            <a:fillRect/>
          </a:stretch>
        </p:blipFill>
        <p:spPr>
          <a:xfrm>
            <a:off x="4117700" y="176400"/>
            <a:ext cx="4830400" cy="4794950"/>
          </a:xfrm>
          <a:prstGeom prst="rect">
            <a:avLst/>
          </a:prstGeom>
          <a:noFill/>
          <a:ln>
            <a:noFill/>
          </a:ln>
        </p:spPr>
      </p:pic>
      <p:sp>
        <p:nvSpPr>
          <p:cNvPr id="56" name="Google Shape;56;p13"/>
          <p:cNvSpPr txBox="1"/>
          <p:nvPr/>
        </p:nvSpPr>
        <p:spPr>
          <a:xfrm rot="-629">
            <a:off x="413125" y="1996491"/>
            <a:ext cx="32775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Predicting product demand is crucial for businesses to optimize inventory management, plan production, and meet customer expectations. Machine learning can be a powerful tool for improving demand forecasting accuracy.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flipH="1">
            <a:off x="2155275" y="206575"/>
            <a:ext cx="60936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Innovative solutions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innovations collectively improve the accuracy, efficiency, and applicability of machine learning in demand prediction, helping businesses make better decisions and optimize their operations.</a:t>
            </a:r>
            <a:endParaRPr/>
          </a:p>
          <a:p>
            <a:pPr indent="0" lvl="0" marL="0" rtl="0" algn="l">
              <a:spcBef>
                <a:spcPts val="1200"/>
              </a:spcBef>
              <a:spcAft>
                <a:spcPts val="0"/>
              </a:spcAft>
              <a:buNone/>
            </a:pPr>
            <a:r>
              <a:rPr b="1" lang="en"/>
              <a:t>Here's an innovative approach to enhancing product demand prediction using machine learning:</a:t>
            </a:r>
            <a:endParaRPr b="1"/>
          </a:p>
          <a:p>
            <a:pPr indent="0" lvl="0" marL="0" rtl="0" algn="l">
              <a:spcBef>
                <a:spcPts val="1200"/>
              </a:spcBef>
              <a:spcAft>
                <a:spcPts val="1200"/>
              </a:spcAft>
              <a:buNone/>
            </a:pPr>
            <a:r>
              <a:rPr b="1" lang="en"/>
              <a:t>1.Deep Learning Models: </a:t>
            </a:r>
            <a:r>
              <a:rPr lang="en"/>
              <a:t>The use of deep learning techniques, such as recurrent neural networks (RNNs) and long short-term memory (LSTM) networks, has improved the accuracy of demand forecasting. These models can capture complex patterns in time series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578375"/>
            <a:ext cx="8520600" cy="3990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2.Hybrid Models</a:t>
            </a:r>
            <a:r>
              <a:rPr lang="en"/>
              <a:t>: Combining traditional time series methods like ARIMA with machine learning models like XGBoost or random forests can lead to more accurate predictions.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3.Feature Engineering:</a:t>
            </a:r>
            <a:r>
              <a:rPr lang="en"/>
              <a:t> Innovations in feature engineering, like the creation of lag features, rolling statistics, and holiday-specific indicators, can enhance the  predictive power of models.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4.External Data Integration:</a:t>
            </a:r>
            <a:r>
              <a:rPr lang="en"/>
              <a:t> Incorporating external data sources, such as weather data, economic indicators, and social media sentiment, can provide valuable insights for demand forecasting.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702325"/>
            <a:ext cx="8520600" cy="3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5.AutoML:</a:t>
            </a:r>
            <a:r>
              <a:rPr lang="en"/>
              <a:t> Automated Machine Learning (AutoML) platforms have made it easier for businesses to build and deploy demand prediction models without deep expertise in machine learning.</a:t>
            </a:r>
            <a:endParaRPr/>
          </a:p>
          <a:p>
            <a:pPr indent="0" lvl="0" marL="0" rtl="0" algn="l">
              <a:spcBef>
                <a:spcPts val="1200"/>
              </a:spcBef>
              <a:spcAft>
                <a:spcPts val="0"/>
              </a:spcAft>
              <a:buNone/>
            </a:pPr>
            <a:r>
              <a:rPr b="1" lang="en"/>
              <a:t>6.Interpretable Models: </a:t>
            </a:r>
            <a:r>
              <a:rPr lang="en"/>
              <a:t>The need for interpretability in demand prediction has led to innovations in creating interpretable machine learning models, like Explainable AI (XAI) techniques.</a:t>
            </a:r>
            <a:endParaRPr/>
          </a:p>
          <a:p>
            <a:pPr indent="0" lvl="0" marL="0" rtl="0" algn="l">
              <a:spcBef>
                <a:spcPts val="1200"/>
              </a:spcBef>
              <a:spcAft>
                <a:spcPts val="1200"/>
              </a:spcAft>
              <a:buNone/>
            </a:pPr>
            <a:r>
              <a:rPr b="1" lang="en"/>
              <a:t>7.Real-time Forecasting:</a:t>
            </a:r>
            <a:r>
              <a:rPr lang="en"/>
              <a:t> Innovations in real-time data processing and streaming analytics enable businesses to make dynamic adjustments to their demand predictions as new data becomes available.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8.Cloud-Based Solutions:</a:t>
            </a:r>
            <a:r>
              <a:rPr lang="en"/>
              <a:t> Many cloud providers offer pre-built machine learning solutions for demand forecasting, making it more accessible to businesses of all sizes.</a:t>
            </a:r>
            <a:endParaRPr/>
          </a:p>
          <a:p>
            <a:pPr indent="0" lvl="0" marL="0" rtl="0" algn="l">
              <a:spcBef>
                <a:spcPts val="1200"/>
              </a:spcBef>
              <a:spcAft>
                <a:spcPts val="0"/>
              </a:spcAft>
              <a:buNone/>
            </a:pPr>
            <a:r>
              <a:rPr b="1" lang="en"/>
              <a:t>9.Supply Chain Integration:</a:t>
            </a:r>
            <a:r>
              <a:rPr lang="en"/>
              <a:t> Integrating demand forecasting with supply chain management systems allows for more accurate inventory planning and optimization.</a:t>
            </a:r>
            <a:endParaRPr/>
          </a:p>
          <a:p>
            <a:pPr indent="0" lvl="0" marL="0" rtl="0" algn="l">
              <a:spcBef>
                <a:spcPts val="1200"/>
              </a:spcBef>
              <a:spcAft>
                <a:spcPts val="1200"/>
              </a:spcAft>
              <a:buNone/>
            </a:pPr>
            <a:r>
              <a:rPr b="1" lang="en"/>
              <a:t>10.Advanced Optimization:</a:t>
            </a:r>
            <a:r>
              <a:rPr lang="en"/>
              <a:t> Innovations in optimization algorithms can help businesses determine the optimal allocation of resources based on demand predictions.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812500"/>
            <a:ext cx="8520600" cy="37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By combining these innovative approaches, businesses can create robust machine learning models for product demand prediction, leading to better inventory management, reduced costs, and improved customer satisfaction. However, it's essential to iterate and refine your models continuously to adapt to changing market dynamics and consumer behavior.</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Dataset link:</a:t>
            </a:r>
            <a:r>
              <a:rPr lang="en"/>
              <a:t>https://www.kaggle.com/datasets/chakradharmattapalli/product-demand-prediction-with-machine-learning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