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552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057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4797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05925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2836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7460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3871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26094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4339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5194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6384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4821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6997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0574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0141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7836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86893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NANDHINI R</a:t>
            </a:r>
          </a:p>
          <a:p>
            <a:r>
              <a:rPr lang="en-US" sz="2400" dirty="0"/>
              <a:t>REGISTER NO: 312208405</a:t>
            </a:r>
          </a:p>
          <a:p>
            <a:r>
              <a:rPr lang="en-US" sz="2400" dirty="0"/>
              <a:t>DEPARTMENT: B.COM(accounting </a:t>
            </a:r>
            <a:r>
              <a:rPr lang="en-US" sz="2400"/>
              <a:t>&amp; finance)</a:t>
            </a:r>
            <a:endParaRPr lang="en-US" sz="2400" dirty="0"/>
          </a:p>
          <a:p>
            <a:r>
              <a:rPr lang="en-US" sz="2400" dirty="0"/>
              <a:t>COLLEGE: CHELLAMMAL WOMENS COLLEGE</a:t>
            </a:r>
          </a:p>
          <a:p>
            <a:r>
              <a:rPr lang="en-US" sz="2400" dirty="0"/>
              <a:t>NM ID : DB866471DBA0D19A4A34C8FEFDEC35C4</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Modelling</a:t>
            </a:r>
            <a:r>
              <a:rPr lang="en-US" sz="2800" dirty="0">
                <a:solidFill>
                  <a:srgbClr val="0D0D0D"/>
                </a:solidFill>
                <a:latin typeface="Times New Roman" panose="02020603050405020304" pitchFamily="18" charset="0"/>
                <a:cs typeface="Times New Roman" panose="02020603050405020304" pitchFamily="18" charset="0"/>
              </a:rPr>
              <a:t>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414</TotalTime>
  <Words>470</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Wisp</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ilangovan G</cp:lastModifiedBy>
  <cp:revision>37</cp:revision>
  <dcterms:created xsi:type="dcterms:W3CDTF">2024-03-29T15:07:22Z</dcterms:created>
  <dcterms:modified xsi:type="dcterms:W3CDTF">2024-09-01T05:32:54Z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