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0" r:id="rId7"/>
    <p:sldId id="272" r:id="rId8"/>
    <p:sldId id="273" r:id="rId9"/>
    <p:sldId id="263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C958-288A-83DA-6904-771B8D377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8181" y="951262"/>
            <a:ext cx="9448800" cy="1825096"/>
          </a:xfrm>
        </p:spPr>
        <p:txBody>
          <a:bodyPr>
            <a:normAutofit/>
          </a:bodyPr>
          <a:lstStyle/>
          <a:p>
            <a:r>
              <a:rPr lang="en-US" sz="4000" dirty="0"/>
              <a:t>Employee record system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4EF07-C5C9-7E3F-A664-F098270BA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5703" y="2851753"/>
            <a:ext cx="9448800" cy="2516660"/>
          </a:xfrm>
        </p:spPr>
        <p:txBody>
          <a:bodyPr>
            <a:normAutofit/>
          </a:bodyPr>
          <a:lstStyle/>
          <a:p>
            <a:r>
              <a:rPr lang="en-US" sz="1900" dirty="0"/>
              <a:t>Using Linked List and File Handling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1F5AB-5457-5B03-860E-86FC846BAAC7}"/>
              </a:ext>
            </a:extLst>
          </p:cNvPr>
          <p:cNvSpPr txBox="1"/>
          <p:nvPr/>
        </p:nvSpPr>
        <p:spPr>
          <a:xfrm>
            <a:off x="2784988" y="4827639"/>
            <a:ext cx="64548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R.Nishitha</a:t>
            </a:r>
            <a:r>
              <a:rPr lang="en-IN" dirty="0"/>
              <a:t> (24kb1a05fj)</a:t>
            </a:r>
          </a:p>
          <a:p>
            <a:r>
              <a:rPr lang="en-IN" dirty="0" err="1"/>
              <a:t>P.Kaveri</a:t>
            </a:r>
            <a:r>
              <a:rPr lang="en-IN" dirty="0"/>
              <a:t> (24kb1a05ef)</a:t>
            </a:r>
          </a:p>
          <a:p>
            <a:r>
              <a:rPr lang="en-IN" dirty="0" err="1"/>
              <a:t>P.Sujitha</a:t>
            </a:r>
            <a:r>
              <a:rPr lang="en-IN" dirty="0"/>
              <a:t> (24kb1a05db)</a:t>
            </a:r>
          </a:p>
        </p:txBody>
      </p:sp>
    </p:spTree>
    <p:extLst>
      <p:ext uri="{BB962C8B-B14F-4D97-AF65-F5344CB8AC3E}">
        <p14:creationId xmlns:p14="http://schemas.microsoft.com/office/powerpoint/2010/main" val="402384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9569-5208-5759-E403-B1F8E086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E321-A7ED-7C8F-DBAE-44284D2D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lists provide a flexible way to manage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ensures data persistence.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and useful system for HR, payroll, and admin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90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71D8469-6B8A-96A2-FCDF-123BF890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              </a:t>
            </a:r>
            <a:br>
              <a:rPr lang="en-US" dirty="0"/>
            </a:br>
            <a:r>
              <a:rPr lang="en-US" dirty="0"/>
              <a:t>            </a:t>
            </a:r>
            <a:endParaRPr lang="en-IN" dirty="0"/>
          </a:p>
        </p:txBody>
      </p:sp>
      <p:pic>
        <p:nvPicPr>
          <p:cNvPr id="1026" name="Picture 2" descr="Thank You Hand Drawn Premium Quality Vector Lettering White Quote on Black Background">
            <a:extLst>
              <a:ext uri="{FF2B5EF4-FFF2-40B4-BE49-F238E27FC236}">
                <a16:creationId xmlns:a16="http://schemas.microsoft.com/office/drawing/2014/main" id="{CE3C12CE-6519-8237-B0B6-445357A2F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755" y="447675"/>
            <a:ext cx="7108722" cy="459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40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437E-EFC4-C76A-24B6-E8910FC8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  </a:t>
            </a:r>
            <a:r>
              <a:rPr lang="en-US" sz="3600" b="1" u="sng" dirty="0"/>
              <a:t>introduction: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58FA-6E7A-5FF1-CD3C-CC727EDD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system to store and manage employee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details like ID, Name, Salary,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operations like add, delete, update, search.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Linked List for in-memory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File Handling for permanent storage.</a:t>
            </a:r>
          </a:p>
          <a:p>
            <a:pPr marL="0" indent="0">
              <a:buNone/>
            </a:pPr>
            <a:endParaRPr lang="en-US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0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C5A0-0FE4-8E89-364F-E335CEF7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3600" b="1" u="sng" dirty="0"/>
              <a:t>Why linked list? :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56A2-DA59-9FE7-C54F-9F2CF3BB0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 (no fixed size).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insertions and deletions.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record-based systems like this 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node holds: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to next node</a:t>
            </a:r>
          </a:p>
          <a:p>
            <a:pPr marL="0" indent="0">
              <a:buNone/>
            </a:pPr>
            <a:endParaRPr lang="en-US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0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63CC-2A75-F805-0AE7-5E471429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u="sng" dirty="0"/>
              <a:t>Why file handling ? : 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994D-1741-F353-AE8E-6888F5870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retain employee data after the program 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in a text or binary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operations: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new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existing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or delete records</a:t>
            </a:r>
          </a:p>
          <a:p>
            <a:pPr marL="0" indent="0">
              <a:buNone/>
            </a:pPr>
            <a:endParaRPr lang="en-US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7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4169-2450-417C-3A47-87579D1D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structure: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64B4-E7D6-6D61-C3DA-E69739BBA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Employee {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id;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name[50];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float salary;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struct Employee* next;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C09AD9-AF6E-DF96-638C-72989463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71B9E9-D996-A9D7-4E45-6A4A0435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83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F322CE7-7AF4-987D-106F-4B9A21E28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0978"/>
            <a:ext cx="2135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4A662BC-EB6F-3264-6398-09A10839A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2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1CED-A2D0-6D82-E470-66DFAB98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u="sng" dirty="0"/>
              <a:t>Objectives: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C3AF-3761-A72A-56E4-5F577180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system to store employee details dynamically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 and apply linked list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file handling for permanent data 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 file data with linked list structures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menu-driven user 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practical use of data structures in real-world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modularity,reusability,and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clarity in code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file-based data consistency and record accuracy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7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35CD-A66E-9C9C-3EC8-2CB0D91B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18621"/>
          </a:xfrm>
        </p:spPr>
        <p:txBody>
          <a:bodyPr/>
          <a:lstStyle/>
          <a:p>
            <a:pPr algn="l"/>
            <a:r>
              <a:rPr lang="en-IN" b="1" u="sng" dirty="0"/>
              <a:t>algorithm: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C007B9-9CAC-BAF5-2A15-E550E120BD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7115" y="1997498"/>
            <a:ext cx="8629285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Step:1:- </a:t>
            </a:r>
            <a:r>
              <a:rPr lang="en-US" altLang="en-US" sz="1800" dirty="0">
                <a:solidFill>
                  <a:srgbClr val="00B0F0"/>
                </a:solidFill>
                <a:latin typeface="Arial" panose="020B0604020202020204" pitchFamily="34" charset="0"/>
              </a:rPr>
              <a:t>Initialize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- Define Employee structure with id, name, salary, and next.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- Set global pointer head = NULL.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Step:2:-</a:t>
            </a:r>
            <a:r>
              <a:rPr lang="en-US" altLang="en-US" sz="1800" dirty="0">
                <a:solidFill>
                  <a:srgbClr val="00B0F0"/>
                </a:solidFill>
                <a:latin typeface="Arial" panose="020B0604020202020204" pitchFamily="34" charset="0"/>
              </a:rPr>
              <a:t>Create Employee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- Allocate memory and assign id, name, and salary.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- Set next = NULL.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Step:3:-</a:t>
            </a:r>
            <a:r>
              <a:rPr lang="en-US" altLang="en-US" sz="1800" dirty="0">
                <a:solidFill>
                  <a:srgbClr val="00B0F0"/>
                </a:solidFill>
                <a:latin typeface="Arial" panose="020B0604020202020204" pitchFamily="34" charset="0"/>
              </a:rPr>
              <a:t>Add Employee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- Create new employee node.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- Insert it at the beginning of the list (</a:t>
            </a:r>
            <a:r>
              <a:rPr lang="en-US" altLang="en-US" sz="1800" dirty="0" err="1">
                <a:latin typeface="Arial" panose="020B0604020202020204" pitchFamily="34" charset="0"/>
              </a:rPr>
              <a:t>newEmp</a:t>
            </a:r>
            <a:r>
              <a:rPr lang="en-US" altLang="en-US" sz="1800" dirty="0">
                <a:latin typeface="Arial" panose="020B0604020202020204" pitchFamily="34" charset="0"/>
              </a:rPr>
              <a:t>-&gt;next = head; head = </a:t>
            </a:r>
            <a:r>
              <a:rPr lang="en-US" altLang="en-US" sz="1800" dirty="0" err="1">
                <a:latin typeface="Arial" panose="020B0604020202020204" pitchFamily="34" charset="0"/>
              </a:rPr>
              <a:t>newEmp</a:t>
            </a:r>
            <a:r>
              <a:rPr lang="en-US" altLang="en-US" sz="1800" dirty="0">
                <a:latin typeface="Arial" panose="020B0604020202020204" pitchFamily="34" charset="0"/>
              </a:rPr>
              <a:t>;).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Step:4:-</a:t>
            </a:r>
            <a:r>
              <a:rPr lang="en-US" altLang="en-US" sz="1800" dirty="0">
                <a:solidFill>
                  <a:srgbClr val="00B0F0"/>
                </a:solidFill>
                <a:latin typeface="Arial" panose="020B0604020202020204" pitchFamily="34" charset="0"/>
              </a:rPr>
              <a:t>Display 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- Traverse the list from head and print each employee's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FFFF00"/>
                </a:solidFill>
                <a:latin typeface="Arial" panose="020B0604020202020204" pitchFamily="34" charset="0"/>
              </a:rPr>
              <a:t>Step:5:-</a:t>
            </a:r>
            <a:r>
              <a:rPr lang="en-US" altLang="en-US" sz="1800" dirty="0">
                <a:solidFill>
                  <a:srgbClr val="00B0F0"/>
                </a:solidFill>
                <a:latin typeface="Arial" panose="020B0604020202020204" pitchFamily="34" charset="0"/>
              </a:rPr>
              <a:t>Save to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- Open file in write mode.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36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3730-B196-471F-3F16-79D38859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30710"/>
            <a:ext cx="10820400" cy="549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  - Write each employee's </a:t>
            </a:r>
            <a:r>
              <a:rPr lang="en-US" sz="1800" dirty="0" err="1"/>
              <a:t>id,name,salary</a:t>
            </a:r>
            <a:r>
              <a:rPr lang="en-US" sz="1800" dirty="0"/>
              <a:t> to file.</a:t>
            </a:r>
          </a:p>
          <a:p>
            <a:pPr marL="0" indent="0">
              <a:buNone/>
            </a:pPr>
            <a:r>
              <a:rPr lang="en-US" sz="1800" dirty="0"/>
              <a:t>   - Close the file.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Step:6:-</a:t>
            </a:r>
            <a:r>
              <a:rPr lang="en-US" sz="1800" dirty="0">
                <a:solidFill>
                  <a:srgbClr val="00B0F0"/>
                </a:solidFill>
              </a:rPr>
              <a:t>Load from File</a:t>
            </a:r>
          </a:p>
          <a:p>
            <a:pPr marL="0" indent="0">
              <a:buNone/>
            </a:pPr>
            <a:r>
              <a:rPr lang="en-US" sz="1800" dirty="0"/>
              <a:t>   - Open file in read mode.</a:t>
            </a:r>
          </a:p>
          <a:p>
            <a:pPr marL="0" indent="0">
              <a:buNone/>
            </a:pPr>
            <a:r>
              <a:rPr lang="en-US" sz="1800" dirty="0"/>
              <a:t>   - Read each record and call </a:t>
            </a:r>
            <a:r>
              <a:rPr lang="en-US" sz="1800" dirty="0" err="1"/>
              <a:t>addEmployee</a:t>
            </a:r>
            <a:r>
              <a:rPr lang="en-US" sz="1800" dirty="0"/>
              <a:t>().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</a:rPr>
              <a:t>Step:8:-</a:t>
            </a:r>
            <a:r>
              <a:rPr lang="en-US" sz="1800" dirty="0">
                <a:solidFill>
                  <a:srgbClr val="00B0F0"/>
                </a:solidFill>
              </a:rPr>
              <a:t>Main Menu</a:t>
            </a:r>
          </a:p>
          <a:p>
            <a:pPr marL="0" indent="0">
              <a:buNone/>
            </a:pPr>
            <a:r>
              <a:rPr lang="en-US" sz="1800" dirty="0"/>
              <a:t>    - Load data from file.</a:t>
            </a:r>
          </a:p>
          <a:p>
            <a:pPr marL="0" indent="0">
              <a:buNone/>
            </a:pPr>
            <a:r>
              <a:rPr lang="en-US" sz="1800" dirty="0"/>
              <a:t>    - Loop to show options:</a:t>
            </a:r>
          </a:p>
          <a:p>
            <a:pPr marL="0" indent="0">
              <a:buNone/>
            </a:pPr>
            <a:r>
              <a:rPr lang="en-US" sz="1800" dirty="0"/>
              <a:t>    - Add Employee</a:t>
            </a:r>
          </a:p>
          <a:p>
            <a:pPr marL="0" indent="0">
              <a:buNone/>
            </a:pPr>
            <a:r>
              <a:rPr lang="en-US" sz="1800" dirty="0"/>
              <a:t>    - Display Employees</a:t>
            </a:r>
          </a:p>
          <a:p>
            <a:pPr marL="0" indent="0">
              <a:buNone/>
            </a:pPr>
            <a:r>
              <a:rPr lang="en-US" sz="1800" dirty="0"/>
              <a:t>    - Save to File</a:t>
            </a:r>
          </a:p>
          <a:p>
            <a:pPr marL="0" indent="0">
              <a:buNone/>
            </a:pPr>
            <a:r>
              <a:rPr lang="en-US" sz="1800" dirty="0"/>
              <a:t>    - Exit</a:t>
            </a:r>
          </a:p>
          <a:p>
            <a:pPr marL="0" indent="0">
              <a:buNone/>
            </a:pPr>
            <a:r>
              <a:rPr lang="en-US" sz="1800" dirty="0"/>
              <a:t>    - Perform corresponding actions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2298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B81F-CA5B-EF21-018F-BE4C0391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&amp; limitations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2F81-A060-2801-E7F5-21C760F2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Lucida Calligraphy" panose="03010101010101010101" pitchFamily="66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Efficient insertion and deletion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Persistent data storage using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Slower traversal than arrays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Manual memory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File corruption risk if improperly handled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919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531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Lucida Calligraphy</vt:lpstr>
      <vt:lpstr>Times New Roman</vt:lpstr>
      <vt:lpstr>Wingdings</vt:lpstr>
      <vt:lpstr>Vapor Trail</vt:lpstr>
      <vt:lpstr>Employee record system</vt:lpstr>
      <vt:lpstr>  introduction:</vt:lpstr>
      <vt:lpstr>Why linked list? :</vt:lpstr>
      <vt:lpstr>Why file handling ? : </vt:lpstr>
      <vt:lpstr>Linked list structure:</vt:lpstr>
      <vt:lpstr>Objectives:</vt:lpstr>
      <vt:lpstr>algorithm:</vt:lpstr>
      <vt:lpstr>PowerPoint Presentation</vt:lpstr>
      <vt:lpstr>Advantages &amp; limitations</vt:lpstr>
      <vt:lpstr>Conclusion:</vt:lpstr>
      <vt:lpstr>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bhavyasri978@gmail.com</dc:creator>
  <cp:lastModifiedBy>UJWALA REKHA</cp:lastModifiedBy>
  <cp:revision>3</cp:revision>
  <dcterms:created xsi:type="dcterms:W3CDTF">2025-04-29T00:51:36Z</dcterms:created>
  <dcterms:modified xsi:type="dcterms:W3CDTF">2025-04-30T18:47:00Z</dcterms:modified>
</cp:coreProperties>
</file>