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Oswald SemiBold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swaldSemiBold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OswaldSemiBold-bold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3e91ae9f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3e91ae9f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b3e91ae9ff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b3e91ae9f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b3e91ae9ff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b3e91ae9f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b3e91ae9f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b3e91ae9f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b3e91ae9f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b3e91ae9f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a01aa9b3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a01aa9b3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3e91ae9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3e91ae9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c1c92de1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c1c92de1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3e91ae9ff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3e91ae9f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a01aa9b3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a01aa9b3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c073b3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c073b3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6e45e0e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6e45e0e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3e91ae9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b3e91ae9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66200" y="1415203"/>
            <a:ext cx="34458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66200" y="3074800"/>
            <a:ext cx="22593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200701">
            <a:off x="3205428" y="-359657"/>
            <a:ext cx="7321312" cy="5052313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4690715">
            <a:off x="3996815" y="153827"/>
            <a:ext cx="6293724" cy="434319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482722">
            <a:off x="4086" y="-473710"/>
            <a:ext cx="1761515" cy="1121102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486729">
            <a:off x="1738751" y="240157"/>
            <a:ext cx="406063" cy="406063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-1168301">
            <a:off x="-97516" y="-510335"/>
            <a:ext cx="1849569" cy="1177175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963412" y="4345549"/>
            <a:ext cx="2208527" cy="1153121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486435">
            <a:off x="1537523" y="42946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 flipH="1">
            <a:off x="2372709" y="4282371"/>
            <a:ext cx="3259735" cy="1701980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486722">
            <a:off x="3220037" y="4207215"/>
            <a:ext cx="941824" cy="941824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hasCustomPrompt="1" type="title"/>
          </p:nvPr>
        </p:nvSpPr>
        <p:spPr>
          <a:xfrm>
            <a:off x="311700" y="1685363"/>
            <a:ext cx="8520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2372700" y="3137088"/>
            <a:ext cx="4398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1"/>
          <p:cNvSpPr/>
          <p:nvPr/>
        </p:nvSpPr>
        <p:spPr>
          <a:xfrm rot="5083955">
            <a:off x="7057827" y="-328123"/>
            <a:ext cx="5640277" cy="411378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rot="4872674">
            <a:off x="6945832" y="-428617"/>
            <a:ext cx="5638896" cy="411338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-784496">
            <a:off x="-436165" y="-194207"/>
            <a:ext cx="1949137" cy="124073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-779849">
            <a:off x="1546602" y="147936"/>
            <a:ext cx="449517" cy="4491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flipH="1" rot="-2435792">
            <a:off x="-547848" y="-211107"/>
            <a:ext cx="2046701" cy="1302684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2014250" y="177035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2" type="subTitle"/>
          </p:nvPr>
        </p:nvSpPr>
        <p:spPr>
          <a:xfrm>
            <a:off x="2014350" y="2369500"/>
            <a:ext cx="227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3" type="title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4" type="subTitle"/>
          </p:nvPr>
        </p:nvSpPr>
        <p:spPr>
          <a:xfrm>
            <a:off x="5722200" y="1770350"/>
            <a:ext cx="2068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5" type="subTitle"/>
          </p:nvPr>
        </p:nvSpPr>
        <p:spPr>
          <a:xfrm>
            <a:off x="5722200" y="2369500"/>
            <a:ext cx="227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6" type="title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7" type="subTitle"/>
          </p:nvPr>
        </p:nvSpPr>
        <p:spPr>
          <a:xfrm>
            <a:off x="2014250" y="306930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8" type="subTitle"/>
          </p:nvPr>
        </p:nvSpPr>
        <p:spPr>
          <a:xfrm>
            <a:off x="2014250" y="3662625"/>
            <a:ext cx="227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9" type="title"/>
          </p:nvPr>
        </p:nvSpPr>
        <p:spPr>
          <a:xfrm>
            <a:off x="1375088" y="32217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3" type="subTitle"/>
          </p:nvPr>
        </p:nvSpPr>
        <p:spPr>
          <a:xfrm>
            <a:off x="5722200" y="3069300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4" type="subTitle"/>
          </p:nvPr>
        </p:nvSpPr>
        <p:spPr>
          <a:xfrm>
            <a:off x="5722200" y="3662625"/>
            <a:ext cx="227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15" type="title"/>
          </p:nvPr>
        </p:nvSpPr>
        <p:spPr>
          <a:xfrm>
            <a:off x="5081288" y="32217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/>
          <p:nvPr/>
        </p:nvSpPr>
        <p:spPr>
          <a:xfrm flipH="1" rot="8869443">
            <a:off x="-765423" y="-118770"/>
            <a:ext cx="1853973" cy="1021473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486435">
            <a:off x="40098" y="8976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flipH="1" rot="9769112">
            <a:off x="7940997" y="4253962"/>
            <a:ext cx="1614776" cy="1027938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 rot="9770985">
            <a:off x="8389335" y="4049774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flipH="1" rot="8116857">
            <a:off x="7951857" y="4212530"/>
            <a:ext cx="1695627" cy="107935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ctrTitle"/>
          </p:nvPr>
        </p:nvSpPr>
        <p:spPr>
          <a:xfrm>
            <a:off x="720000" y="424475"/>
            <a:ext cx="24042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729125" y="1380725"/>
            <a:ext cx="38724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8565215">
            <a:off x="4363910" y="770556"/>
            <a:ext cx="6444369" cy="470041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8353851">
            <a:off x="4393801" y="600785"/>
            <a:ext cx="6443273" cy="469995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20000" y="3200025"/>
            <a:ext cx="2996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100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100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b="1" lang="en" sz="1100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/>
          <p:nvPr/>
        </p:nvSpPr>
        <p:spPr>
          <a:xfrm flipH="1" rot="-7317474">
            <a:off x="-605083" y="4324261"/>
            <a:ext cx="1704658" cy="1084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-7313646">
            <a:off x="547153" y="4350463"/>
            <a:ext cx="392921" cy="392921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flipH="1" rot="-8969548">
            <a:off x="-617830" y="4344952"/>
            <a:ext cx="1789692" cy="1139322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687375" y="392900"/>
            <a:ext cx="57693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1126809" y="2622338"/>
            <a:ext cx="168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990625" y="2923087"/>
            <a:ext cx="1957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3729459" y="2622338"/>
            <a:ext cx="168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4" type="subTitle"/>
          </p:nvPr>
        </p:nvSpPr>
        <p:spPr>
          <a:xfrm>
            <a:off x="3593400" y="2923087"/>
            <a:ext cx="1957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5" type="subTitle"/>
          </p:nvPr>
        </p:nvSpPr>
        <p:spPr>
          <a:xfrm>
            <a:off x="6332109" y="2622338"/>
            <a:ext cx="168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6" type="subTitle"/>
          </p:nvPr>
        </p:nvSpPr>
        <p:spPr>
          <a:xfrm>
            <a:off x="6196175" y="2923087"/>
            <a:ext cx="19572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4" name="Google Shape;134;p15"/>
          <p:cNvSpPr/>
          <p:nvPr/>
        </p:nvSpPr>
        <p:spPr>
          <a:xfrm flipH="1" rot="4369112">
            <a:off x="8205505" y="-147801"/>
            <a:ext cx="1614776" cy="1027938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rot="4370985">
            <a:off x="8294735" y="352862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flipH="1" rot="2716857">
            <a:off x="8149357" y="-224795"/>
            <a:ext cx="1695627" cy="107935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2700000">
            <a:off x="-635240" y="425745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2163150" y="390525"/>
            <a:ext cx="48177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1774313" y="2569358"/>
            <a:ext cx="1685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2" type="subTitle"/>
          </p:nvPr>
        </p:nvSpPr>
        <p:spPr>
          <a:xfrm>
            <a:off x="1166800" y="2940500"/>
            <a:ext cx="29001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3" type="subTitle"/>
          </p:nvPr>
        </p:nvSpPr>
        <p:spPr>
          <a:xfrm>
            <a:off x="5684688" y="2569336"/>
            <a:ext cx="1685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4" type="subTitle"/>
          </p:nvPr>
        </p:nvSpPr>
        <p:spPr>
          <a:xfrm>
            <a:off x="5077175" y="2940521"/>
            <a:ext cx="29001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p16"/>
          <p:cNvSpPr/>
          <p:nvPr/>
        </p:nvSpPr>
        <p:spPr>
          <a:xfrm flipH="1" rot="-6784793">
            <a:off x="-578672" y="4142151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rot="-6783187">
            <a:off x="456372" y="4095607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flipH="1" rot="-8437101">
            <a:off x="-598154" y="4165791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rot="-8100000">
            <a:off x="7813310" y="-16614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flipH="1" rot="-5886435">
            <a:off x="8348682" y="23547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2670825" y="390380"/>
            <a:ext cx="38025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632676" y="3381850"/>
            <a:ext cx="2294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2" type="subTitle"/>
          </p:nvPr>
        </p:nvSpPr>
        <p:spPr>
          <a:xfrm>
            <a:off x="650013" y="3707850"/>
            <a:ext cx="229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3" type="subTitle"/>
          </p:nvPr>
        </p:nvSpPr>
        <p:spPr>
          <a:xfrm>
            <a:off x="3436750" y="3381850"/>
            <a:ext cx="2294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4" type="subTitle"/>
          </p:nvPr>
        </p:nvSpPr>
        <p:spPr>
          <a:xfrm>
            <a:off x="3454163" y="3707850"/>
            <a:ext cx="229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5" type="subTitle"/>
          </p:nvPr>
        </p:nvSpPr>
        <p:spPr>
          <a:xfrm>
            <a:off x="6217213" y="3381850"/>
            <a:ext cx="2294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6" type="subTitle"/>
          </p:nvPr>
        </p:nvSpPr>
        <p:spPr>
          <a:xfrm>
            <a:off x="6217038" y="3707850"/>
            <a:ext cx="229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rot="-4015207">
            <a:off x="-505197" y="-13451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-4016813">
            <a:off x="529847" y="567615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rot="-2362899">
            <a:off x="-524679" y="-209663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rot="-8100000">
            <a:off x="7813310" y="-16614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-5886435">
            <a:off x="8348682" y="23547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163150" y="390150"/>
            <a:ext cx="4817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661762" y="2514025"/>
            <a:ext cx="222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idx="2" type="subTitle"/>
          </p:nvPr>
        </p:nvSpPr>
        <p:spPr>
          <a:xfrm>
            <a:off x="608550" y="2870725"/>
            <a:ext cx="236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3" type="subTitle"/>
          </p:nvPr>
        </p:nvSpPr>
        <p:spPr>
          <a:xfrm>
            <a:off x="3442039" y="2514025"/>
            <a:ext cx="222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4" type="subTitle"/>
          </p:nvPr>
        </p:nvSpPr>
        <p:spPr>
          <a:xfrm>
            <a:off x="3388950" y="2870725"/>
            <a:ext cx="236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5" type="subTitle"/>
          </p:nvPr>
        </p:nvSpPr>
        <p:spPr>
          <a:xfrm>
            <a:off x="6222550" y="2514025"/>
            <a:ext cx="2225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6" type="subTitle"/>
          </p:nvPr>
        </p:nvSpPr>
        <p:spPr>
          <a:xfrm>
            <a:off x="6169350" y="2870725"/>
            <a:ext cx="236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1" name="Google Shape;171;p18"/>
          <p:cNvSpPr/>
          <p:nvPr/>
        </p:nvSpPr>
        <p:spPr>
          <a:xfrm flipH="1" rot="-6784793">
            <a:off x="-519897" y="4385580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 rot="-6783187">
            <a:off x="515147" y="4339036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flipH="1" rot="-8437101">
            <a:off x="-539379" y="4409219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flipH="1" rot="-2700000">
            <a:off x="7798610" y="4291777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rot="-4913565">
            <a:off x="8333982" y="4405328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2163150" y="390325"/>
            <a:ext cx="48177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2231488" y="2983725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2" type="subTitle"/>
          </p:nvPr>
        </p:nvSpPr>
        <p:spPr>
          <a:xfrm>
            <a:off x="3665825" y="2598188"/>
            <a:ext cx="281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1222625" y="1802638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4" type="subTitle"/>
          </p:nvPr>
        </p:nvSpPr>
        <p:spPr>
          <a:xfrm>
            <a:off x="2503338" y="1417113"/>
            <a:ext cx="28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3466325" y="4166400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1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1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6" type="subTitle"/>
          </p:nvPr>
        </p:nvSpPr>
        <p:spPr>
          <a:xfrm>
            <a:off x="4831075" y="3780863"/>
            <a:ext cx="3090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4" name="Google Shape;184;p19"/>
          <p:cNvSpPr/>
          <p:nvPr/>
        </p:nvSpPr>
        <p:spPr>
          <a:xfrm flipH="1" rot="2700000">
            <a:off x="-635240" y="425745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flipH="1" rot="4369112">
            <a:off x="8205505" y="-147801"/>
            <a:ext cx="1614776" cy="1027938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rot="4370985">
            <a:off x="8294735" y="352862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flipH="1" rot="2716857">
            <a:off x="8149357" y="-224795"/>
            <a:ext cx="1695627" cy="107935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2957475" y="392900"/>
            <a:ext cx="32289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6000100" y="1919288"/>
            <a:ext cx="101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1410506" y="2232900"/>
            <a:ext cx="2644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2226206" y="1918850"/>
            <a:ext cx="101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5297200" y="2241400"/>
            <a:ext cx="2418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2361206" y="3592988"/>
            <a:ext cx="74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1368206" y="3910188"/>
            <a:ext cx="2729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6000100" y="3592925"/>
            <a:ext cx="1013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5237500" y="3910200"/>
            <a:ext cx="25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" name="Google Shape;199;p20"/>
          <p:cNvSpPr/>
          <p:nvPr/>
        </p:nvSpPr>
        <p:spPr>
          <a:xfrm flipH="1" rot="4015207">
            <a:off x="8178461" y="-14186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 rot="4016813">
            <a:off x="8385818" y="560265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 flipH="1" rot="2362899">
            <a:off x="8116962" y="-217013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 flipH="1" rot="8100000">
            <a:off x="-734290" y="-17349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 rot="5886435">
            <a:off x="301139" y="22812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610650" y="2371125"/>
            <a:ext cx="359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7011575" y="1556475"/>
            <a:ext cx="11460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5480725" y="3212925"/>
            <a:ext cx="2724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6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 flipH="1" rot="-5200701">
            <a:off x="-2372047" y="-332207"/>
            <a:ext cx="7321312" cy="5052313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-4690715">
            <a:off x="-1580660" y="181277"/>
            <a:ext cx="6293724" cy="434319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-8100000">
            <a:off x="7728985" y="-101726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-10313565">
            <a:off x="8370348" y="405892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8437101">
            <a:off x="8064896" y="4362438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6784793">
            <a:off x="8126395" y="4338799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flipH="1" rot="6783187">
            <a:off x="8285327" y="4397629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3152700" y="390525"/>
            <a:ext cx="2838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997325" y="1839800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2" type="subTitle"/>
          </p:nvPr>
        </p:nvSpPr>
        <p:spPr>
          <a:xfrm>
            <a:off x="997325" y="2148500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3" type="subTitle"/>
          </p:nvPr>
        </p:nvSpPr>
        <p:spPr>
          <a:xfrm>
            <a:off x="3497500" y="1839800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4" type="subTitle"/>
          </p:nvPr>
        </p:nvSpPr>
        <p:spPr>
          <a:xfrm>
            <a:off x="3497500" y="2148500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5" type="subTitle"/>
          </p:nvPr>
        </p:nvSpPr>
        <p:spPr>
          <a:xfrm>
            <a:off x="5997675" y="1839800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6" type="subTitle"/>
          </p:nvPr>
        </p:nvSpPr>
        <p:spPr>
          <a:xfrm>
            <a:off x="5997675" y="2148500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7" type="subTitle"/>
          </p:nvPr>
        </p:nvSpPr>
        <p:spPr>
          <a:xfrm>
            <a:off x="997325" y="3202375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idx="8" type="subTitle"/>
          </p:nvPr>
        </p:nvSpPr>
        <p:spPr>
          <a:xfrm>
            <a:off x="997325" y="3511075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9" type="subTitle"/>
          </p:nvPr>
        </p:nvSpPr>
        <p:spPr>
          <a:xfrm>
            <a:off x="3497500" y="3202375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13" type="subTitle"/>
          </p:nvPr>
        </p:nvSpPr>
        <p:spPr>
          <a:xfrm>
            <a:off x="3497500" y="3511075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14" type="subTitle"/>
          </p:nvPr>
        </p:nvSpPr>
        <p:spPr>
          <a:xfrm>
            <a:off x="5997675" y="3202375"/>
            <a:ext cx="1316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15" type="subTitle"/>
          </p:nvPr>
        </p:nvSpPr>
        <p:spPr>
          <a:xfrm>
            <a:off x="5997675" y="3511075"/>
            <a:ext cx="2129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21"/>
          <p:cNvSpPr/>
          <p:nvPr/>
        </p:nvSpPr>
        <p:spPr>
          <a:xfrm rot="2403701">
            <a:off x="-780947" y="4345721"/>
            <a:ext cx="2208790" cy="1153258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flipH="1" rot="4617780">
            <a:off x="240630" y="4438401"/>
            <a:ext cx="638354" cy="638354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flipH="1" rot="4369112">
            <a:off x="8123105" y="23874"/>
            <a:ext cx="1614776" cy="1027938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4370985">
            <a:off x="8212335" y="524537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 flipH="1" rot="2716857">
            <a:off x="8066957" y="-53120"/>
            <a:ext cx="1695627" cy="107935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2599200" y="1601275"/>
            <a:ext cx="3945600" cy="29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38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6" name="Google Shape;226;p22"/>
          <p:cNvSpPr/>
          <p:nvPr/>
        </p:nvSpPr>
        <p:spPr>
          <a:xfrm rot="8565322">
            <a:off x="6920077" y="3790171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 rot="8353947">
            <a:off x="6937069" y="3694179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 rot="8565322">
            <a:off x="-904223" y="-1413879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rot="8353947">
            <a:off x="-887231" y="-1509871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6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2087625" y="390525"/>
            <a:ext cx="4968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23"/>
          <p:cNvSpPr/>
          <p:nvPr/>
        </p:nvSpPr>
        <p:spPr>
          <a:xfrm rot="8565215">
            <a:off x="5729585" y="1703431"/>
            <a:ext cx="6444369" cy="470041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 rot="8353851">
            <a:off x="5759476" y="1533660"/>
            <a:ext cx="6443273" cy="469995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665575" y="1346900"/>
            <a:ext cx="50673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2" type="subTitle"/>
          </p:nvPr>
        </p:nvSpPr>
        <p:spPr>
          <a:xfrm>
            <a:off x="665575" y="963400"/>
            <a:ext cx="10575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3" type="subTitle"/>
          </p:nvPr>
        </p:nvSpPr>
        <p:spPr>
          <a:xfrm>
            <a:off x="665575" y="3583625"/>
            <a:ext cx="10575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4" type="body"/>
          </p:nvPr>
        </p:nvSpPr>
        <p:spPr>
          <a:xfrm>
            <a:off x="665575" y="3996050"/>
            <a:ext cx="40200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solidFill>
                  <a:srgbClr val="20124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38" name="Google Shape;238;p23"/>
          <p:cNvSpPr/>
          <p:nvPr/>
        </p:nvSpPr>
        <p:spPr>
          <a:xfrm flipH="1" rot="8100000">
            <a:off x="-734290" y="-17349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rot="5886435">
            <a:off x="301139" y="22812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7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/>
          <p:nvPr/>
        </p:nvSpPr>
        <p:spPr>
          <a:xfrm rot="8565215">
            <a:off x="5551060" y="1325706"/>
            <a:ext cx="6444369" cy="470041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 rot="8353851">
            <a:off x="5580951" y="1155935"/>
            <a:ext cx="6443273" cy="469995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 txBox="1"/>
          <p:nvPr>
            <p:ph idx="1" type="subTitle"/>
          </p:nvPr>
        </p:nvSpPr>
        <p:spPr>
          <a:xfrm>
            <a:off x="878650" y="2295700"/>
            <a:ext cx="29835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type="title"/>
          </p:nvPr>
        </p:nvSpPr>
        <p:spPr>
          <a:xfrm>
            <a:off x="878650" y="1623200"/>
            <a:ext cx="29835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5" name="Google Shape;245;p24"/>
          <p:cNvSpPr/>
          <p:nvPr/>
        </p:nvSpPr>
        <p:spPr>
          <a:xfrm rot="8100000">
            <a:off x="-760715" y="-160501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 flipH="1" rot="10313565">
            <a:off x="168723" y="347117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 flipH="1" rot="-8437101">
            <a:off x="-583362" y="4303663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 flipH="1" rot="-6784793">
            <a:off x="-563881" y="428002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 rot="-6783187">
            <a:off x="519589" y="4338854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7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 rot="8565215">
            <a:off x="5551060" y="1325706"/>
            <a:ext cx="6444369" cy="470041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 rot="8353851">
            <a:off x="5580951" y="1155935"/>
            <a:ext cx="6443273" cy="469995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 rot="8565322">
            <a:off x="6920077" y="3790171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 rot="8353947">
            <a:off x="6937069" y="3694179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 rot="8565322">
            <a:off x="-904223" y="-1413879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 rot="8353947">
            <a:off x="-887231" y="-1509871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/>
          <p:nvPr/>
        </p:nvSpPr>
        <p:spPr>
          <a:xfrm flipH="1" rot="-6784793">
            <a:off x="-578672" y="4142151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 rot="-6783187">
            <a:off x="456372" y="4095607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 flipH="1" rot="-8437101">
            <a:off x="-598154" y="4165791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rot="-8100000">
            <a:off x="7813310" y="-166148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flipH="1" rot="-5886435">
            <a:off x="8348682" y="235479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0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idx="1" type="subTitle"/>
          </p:nvPr>
        </p:nvSpPr>
        <p:spPr>
          <a:xfrm>
            <a:off x="1188275" y="2300025"/>
            <a:ext cx="29835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6" name="Google Shape;266;p28"/>
          <p:cNvSpPr/>
          <p:nvPr/>
        </p:nvSpPr>
        <p:spPr>
          <a:xfrm rot="-4015207">
            <a:off x="-438406" y="-5763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 flipH="1" rot="-4016813">
            <a:off x="645064" y="53912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 rot="-2362899">
            <a:off x="-457887" y="-132784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 flipH="1" rot="2700000">
            <a:off x="-635240" y="425745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 txBox="1"/>
          <p:nvPr>
            <p:ph type="title"/>
          </p:nvPr>
        </p:nvSpPr>
        <p:spPr>
          <a:xfrm>
            <a:off x="1188275" y="1627525"/>
            <a:ext cx="28929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4612650" y="2060075"/>
            <a:ext cx="4116300" cy="11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4" name="Google Shape;274;p29"/>
          <p:cNvSpPr/>
          <p:nvPr/>
        </p:nvSpPr>
        <p:spPr>
          <a:xfrm flipH="1" rot="4015207">
            <a:off x="8223070" y="-12488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 rot="4016813">
            <a:off x="8382002" y="47187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 flipH="1" rot="2362899">
            <a:off x="8161571" y="-200034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 rot="-2700000">
            <a:off x="7825660" y="419020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 flipH="1" rot="-486435">
            <a:off x="8467023" y="419776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 flipH="1" rot="-5083955">
            <a:off x="-3515044" y="-630648"/>
            <a:ext cx="5640277" cy="411378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 flipH="1" rot="-4872674">
            <a:off x="-3401668" y="-731142"/>
            <a:ext cx="5638896" cy="4113384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991025" y="391575"/>
            <a:ext cx="5162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3" name="Google Shape;283;p30"/>
          <p:cNvSpPr/>
          <p:nvPr/>
        </p:nvSpPr>
        <p:spPr>
          <a:xfrm flipH="1" rot="4015207">
            <a:off x="8246924" y="69480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 rot="4016813">
            <a:off x="8454281" y="77161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 flipH="1" rot="2362899">
            <a:off x="8185425" y="-5669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 rot="2700000">
            <a:off x="-739302" y="425234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 flipH="1" rot="4913565">
            <a:off x="296126" y="436589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966600" y="1207475"/>
            <a:ext cx="72108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 flipH="1" rot="4015207">
            <a:off x="8234270" y="-29839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rot="4016813">
            <a:off x="8441627" y="67229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flipH="1" rot="2362899">
            <a:off x="8172771" y="-104988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flipH="1" rot="2891514">
            <a:off x="-773318" y="4239023"/>
            <a:ext cx="2209611" cy="115368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676694">
            <a:off x="170531" y="4255281"/>
            <a:ext cx="638123" cy="638123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395300"/>
            <a:ext cx="77040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SemiBold"/>
              <a:buNone/>
              <a:defRPr sz="35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2934800" y="390525"/>
            <a:ext cx="32745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715688" y="1942688"/>
            <a:ext cx="1685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136388" y="2360763"/>
            <a:ext cx="22644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5743213" y="1942700"/>
            <a:ext cx="1685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solidFill>
                  <a:srgbClr val="F6B26B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5743213" y="2360775"/>
            <a:ext cx="22644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rot="-2234678">
            <a:off x="-1321289" y="-1227832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-2446053">
            <a:off x="-1337523" y="-1131532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2234678">
            <a:off x="6503011" y="3976218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-2446053">
            <a:off x="6486777" y="4072518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2494425" y="390525"/>
            <a:ext cx="41553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 flipH="1" rot="-6784793">
            <a:off x="-551222" y="4114676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rot="-6783187">
            <a:off x="483822" y="4068132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flipH="1" rot="-8437101">
            <a:off x="-570704" y="4138316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-8431233">
            <a:off x="7811323" y="-210730"/>
            <a:ext cx="2208972" cy="1153354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-10646415">
            <a:off x="8477413" y="309568"/>
            <a:ext cx="638137" cy="638137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1188275" y="2300025"/>
            <a:ext cx="28587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 rot="-4015207">
            <a:off x="-438406" y="-5763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 rot="-4016813">
            <a:off x="645064" y="53912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rot="-2362899">
            <a:off x="-457887" y="-132784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 rot="2700000">
            <a:off x="-635240" y="425745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1188275" y="1627525"/>
            <a:ext cx="29835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 flipH="1" rot="-5174949">
            <a:off x="4273683" y="392531"/>
            <a:ext cx="5684865" cy="443004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flipH="1" rot="-4601619">
            <a:off x="4959055" y="865471"/>
            <a:ext cx="4912384" cy="379184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3624850" y="1296500"/>
            <a:ext cx="4636200" cy="24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8"/>
          <p:cNvSpPr/>
          <p:nvPr/>
        </p:nvSpPr>
        <p:spPr>
          <a:xfrm flipH="1" rot="-5200701">
            <a:off x="-3342047" y="-328769"/>
            <a:ext cx="7321312" cy="5052313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4690715">
            <a:off x="-2550660" y="184715"/>
            <a:ext cx="6293724" cy="434319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 rot="-5400000">
            <a:off x="8582395" y="3257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8"/>
          <p:cNvSpPr/>
          <p:nvPr/>
        </p:nvSpPr>
        <p:spPr>
          <a:xfrm rot="1384793">
            <a:off x="8042119" y="-178330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1383187">
            <a:off x="8394358" y="611731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rot="3037101">
            <a:off x="8051023" y="-183077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-3469443">
            <a:off x="7952652" y="4285930"/>
            <a:ext cx="1853973" cy="1021473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flipH="1" rot="4913565">
            <a:off x="8543664" y="4279953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 flipH="1">
            <a:off x="878450" y="2371125"/>
            <a:ext cx="506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hasCustomPrompt="1" idx="2" type="title"/>
          </p:nvPr>
        </p:nvSpPr>
        <p:spPr>
          <a:xfrm flipH="1">
            <a:off x="878659" y="1556475"/>
            <a:ext cx="11460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9"/>
          <p:cNvSpPr txBox="1"/>
          <p:nvPr>
            <p:ph idx="3" type="title"/>
          </p:nvPr>
        </p:nvSpPr>
        <p:spPr>
          <a:xfrm flipH="1">
            <a:off x="878659" y="3212925"/>
            <a:ext cx="2724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6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 rot="-4733955">
            <a:off x="4486065" y="-564490"/>
            <a:ext cx="7321438" cy="505240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5243855">
            <a:off x="5308368" y="-294566"/>
            <a:ext cx="6293779" cy="434323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8100000">
            <a:off x="-728005" y="-268451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flipH="1" rot="10313565">
            <a:off x="201433" y="239167"/>
            <a:ext cx="638178" cy="638178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 rot="-8437101">
            <a:off x="-579453" y="4314338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 rot="-6784793">
            <a:off x="-559971" y="4290699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rot="-6783187">
            <a:off x="523498" y="4349529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2087625" y="392900"/>
            <a:ext cx="49689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1000"/>
            <a:ext cx="7704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SemiBold"/>
              <a:buNone/>
              <a:defRPr sz="35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ctrTitle"/>
          </p:nvPr>
        </p:nvSpPr>
        <p:spPr>
          <a:xfrm>
            <a:off x="326050" y="916275"/>
            <a:ext cx="38091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</a:t>
            </a:r>
            <a:r>
              <a:rPr lang="en"/>
              <a:t>MOVE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293" name="Google Shape;293;p31"/>
          <p:cNvSpPr txBox="1"/>
          <p:nvPr>
            <p:ph idx="1" type="subTitle"/>
          </p:nvPr>
        </p:nvSpPr>
        <p:spPr>
          <a:xfrm>
            <a:off x="434050" y="2480150"/>
            <a:ext cx="35931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TEAM APEX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❏"/>
            </a:pPr>
            <a:r>
              <a:rPr lang="en" sz="1400"/>
              <a:t>Aashish Maharjan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400"/>
              <a:t>Prayag Raj </a:t>
            </a:r>
            <a:r>
              <a:rPr lang="en" sz="1400"/>
              <a:t>Ghimire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400"/>
              <a:t>Roshan Nyaupane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400"/>
              <a:t>Rushma Singh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434050" y="1804525"/>
            <a:ext cx="4340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“</a:t>
            </a:r>
            <a:r>
              <a:rPr i="1" lang="en" sz="1200"/>
              <a:t>Public Bus Live Tracking for Smart City”</a:t>
            </a:r>
            <a:endParaRPr i="1" sz="1200"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>
            <p:ph type="title"/>
          </p:nvPr>
        </p:nvSpPr>
        <p:spPr>
          <a:xfrm>
            <a:off x="1991025" y="391575"/>
            <a:ext cx="5162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GOALS</a:t>
            </a:r>
            <a:endParaRPr/>
          </a:p>
        </p:txBody>
      </p:sp>
      <p:sp>
        <p:nvSpPr>
          <p:cNvPr id="404" name="Google Shape;404;p40"/>
          <p:cNvSpPr txBox="1"/>
          <p:nvPr/>
        </p:nvSpPr>
        <p:spPr>
          <a:xfrm>
            <a:off x="1241875" y="1451425"/>
            <a:ext cx="2104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Smart Move Enhance Passenger Bus Waiting Experience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860050" y="3080556"/>
            <a:ext cx="21048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Enlarge User Engagement and seamless Integration with Payment Portal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5811925" y="2243850"/>
            <a:ext cx="21048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Smart Move has Advance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Integrated </a:t>
            </a: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Tracking System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6178450" y="3933900"/>
            <a:ext cx="2104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Smart Move forecast Traffic Congestion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08" name="Google Shape;408;p40"/>
          <p:cNvGrpSpPr/>
          <p:nvPr/>
        </p:nvGrpSpPr>
        <p:grpSpPr>
          <a:xfrm>
            <a:off x="3041054" y="1182588"/>
            <a:ext cx="3061196" cy="3472126"/>
            <a:chOff x="3041054" y="1260513"/>
            <a:chExt cx="3061196" cy="3472126"/>
          </a:xfrm>
        </p:grpSpPr>
        <p:sp>
          <p:nvSpPr>
            <p:cNvPr id="409" name="Google Shape;409;p40"/>
            <p:cNvSpPr/>
            <p:nvPr/>
          </p:nvSpPr>
          <p:spPr>
            <a:xfrm rot="-2418500">
              <a:off x="3700804" y="2134347"/>
              <a:ext cx="1444580" cy="44677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 rot="-2418500">
              <a:off x="3700804" y="3797922"/>
              <a:ext cx="1444580" cy="44677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 rot="2189777">
              <a:off x="3729315" y="2974311"/>
              <a:ext cx="1444591" cy="44643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3422876" y="1721038"/>
              <a:ext cx="11415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291218" y="2506850"/>
              <a:ext cx="14445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3041054" y="3350163"/>
              <a:ext cx="17778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3997450" y="4203600"/>
              <a:ext cx="21048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 rot="10800000">
              <a:off x="4465445" y="1260588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65438" y="1260513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 rot="10800000">
              <a:off x="3413995" y="2064238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3413988" y="2064163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 rot="10800000">
              <a:off x="4475445" y="2907513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475438" y="2907438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 rot="10800000">
              <a:off x="3404870" y="3760938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3404863" y="3760863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40"/>
          <p:cNvSpPr txBox="1"/>
          <p:nvPr/>
        </p:nvSpPr>
        <p:spPr>
          <a:xfrm>
            <a:off x="4477438" y="1553113"/>
            <a:ext cx="9477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GOAL 1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3377850" y="2360613"/>
            <a:ext cx="1044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GOAL 2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3319963" y="4035600"/>
            <a:ext cx="1141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GOAL 4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4439288" y="3166063"/>
            <a:ext cx="1044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GOAL 3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428" name="Google Shape;428;p4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type="title"/>
          </p:nvPr>
        </p:nvSpPr>
        <p:spPr>
          <a:xfrm>
            <a:off x="4622275" y="1623900"/>
            <a:ext cx="4116300" cy="18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Web App Demo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Mobile App Demo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Note: Playing Demonstration Video.</a:t>
            </a:r>
            <a:endParaRPr sz="1000"/>
          </a:p>
        </p:txBody>
      </p:sp>
      <p:pic>
        <p:nvPicPr>
          <p:cNvPr id="434" name="Google Shape;434;p4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title"/>
          </p:nvPr>
        </p:nvSpPr>
        <p:spPr>
          <a:xfrm>
            <a:off x="1991025" y="391575"/>
            <a:ext cx="5162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440" name="Google Shape;440;p42"/>
          <p:cNvSpPr txBox="1"/>
          <p:nvPr/>
        </p:nvSpPr>
        <p:spPr>
          <a:xfrm>
            <a:off x="1241875" y="1451425"/>
            <a:ext cx="2104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Integrate all major transport service provider into the system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860075" y="3080550"/>
            <a:ext cx="21048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Integration of payment portal 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42"/>
          <p:cNvSpPr txBox="1"/>
          <p:nvPr/>
        </p:nvSpPr>
        <p:spPr>
          <a:xfrm>
            <a:off x="5811925" y="2243850"/>
            <a:ext cx="21048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Integration of Notification System</a:t>
            </a:r>
            <a:endParaRPr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6178450" y="3933900"/>
            <a:ext cx="2104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Traffic congestion Forecast and tracker using AI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4" name="Google Shape;444;p42"/>
          <p:cNvGrpSpPr/>
          <p:nvPr/>
        </p:nvGrpSpPr>
        <p:grpSpPr>
          <a:xfrm>
            <a:off x="3041054" y="1182588"/>
            <a:ext cx="3061196" cy="3472126"/>
            <a:chOff x="3041054" y="1260513"/>
            <a:chExt cx="3061196" cy="3472126"/>
          </a:xfrm>
        </p:grpSpPr>
        <p:sp>
          <p:nvSpPr>
            <p:cNvPr id="445" name="Google Shape;445;p42"/>
            <p:cNvSpPr/>
            <p:nvPr/>
          </p:nvSpPr>
          <p:spPr>
            <a:xfrm rot="-2418500">
              <a:off x="3700804" y="2134347"/>
              <a:ext cx="1444580" cy="44677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 rot="-2418500">
              <a:off x="3700804" y="3797922"/>
              <a:ext cx="1444580" cy="44677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 rot="2189777">
              <a:off x="3729315" y="2974311"/>
              <a:ext cx="1444591" cy="44643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3422876" y="1721038"/>
              <a:ext cx="11415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4291218" y="2506850"/>
              <a:ext cx="14445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041054" y="3350163"/>
              <a:ext cx="17778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3997450" y="4203600"/>
              <a:ext cx="2104800" cy="864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 rot="10800000">
              <a:off x="4465445" y="1260588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4465438" y="1260513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 rot="10800000">
              <a:off x="3413995" y="2064238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3413988" y="2064163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 rot="10800000">
              <a:off x="4475445" y="2907513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4475438" y="2907438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 rot="10800000">
              <a:off x="3404870" y="3760938"/>
              <a:ext cx="971700" cy="9717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3404863" y="3760863"/>
              <a:ext cx="971700" cy="971700"/>
            </a:xfrm>
            <a:prstGeom prst="donut">
              <a:avLst>
                <a:gd fmla="val 6050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42"/>
          <p:cNvSpPr txBox="1"/>
          <p:nvPr/>
        </p:nvSpPr>
        <p:spPr>
          <a:xfrm>
            <a:off x="4477438" y="1553113"/>
            <a:ext cx="9477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3377850" y="2360613"/>
            <a:ext cx="1044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3319963" y="4035600"/>
            <a:ext cx="1141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4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4439288" y="3166063"/>
            <a:ext cx="1044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1600"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464" name="Google Shape;464;p4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/>
          <p:nvPr/>
        </p:nvSpPr>
        <p:spPr>
          <a:xfrm flipH="1">
            <a:off x="2521181" y="2456250"/>
            <a:ext cx="820743" cy="52244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 flipH="1">
            <a:off x="3756019" y="3584975"/>
            <a:ext cx="820743" cy="52244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 flipH="1">
            <a:off x="1512306" y="1216438"/>
            <a:ext cx="820743" cy="52244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 txBox="1"/>
          <p:nvPr>
            <p:ph type="title"/>
          </p:nvPr>
        </p:nvSpPr>
        <p:spPr>
          <a:xfrm>
            <a:off x="2163150" y="390325"/>
            <a:ext cx="48177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473" name="Google Shape;473;p43"/>
          <p:cNvSpPr txBox="1"/>
          <p:nvPr>
            <p:ph idx="1" type="subTitle"/>
          </p:nvPr>
        </p:nvSpPr>
        <p:spPr>
          <a:xfrm>
            <a:off x="2231488" y="2983725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ROUTES</a:t>
            </a:r>
            <a:endParaRPr/>
          </a:p>
        </p:txBody>
      </p:sp>
      <p:sp>
        <p:nvSpPr>
          <p:cNvPr id="474" name="Google Shape;474;p43"/>
          <p:cNvSpPr txBox="1"/>
          <p:nvPr>
            <p:ph idx="3" type="subTitle"/>
          </p:nvPr>
        </p:nvSpPr>
        <p:spPr>
          <a:xfrm>
            <a:off x="1222625" y="1802638"/>
            <a:ext cx="14001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475" name="Google Shape;475;p43"/>
          <p:cNvSpPr txBox="1"/>
          <p:nvPr>
            <p:ph idx="4" type="subTitle"/>
          </p:nvPr>
        </p:nvSpPr>
        <p:spPr>
          <a:xfrm>
            <a:off x="2503338" y="1417113"/>
            <a:ext cx="28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Reliable Bus Arrival Real Timing,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Nearby Routes</a:t>
            </a:r>
            <a:endParaRPr/>
          </a:p>
        </p:txBody>
      </p:sp>
      <p:sp>
        <p:nvSpPr>
          <p:cNvPr id="476" name="Google Shape;476;p43"/>
          <p:cNvSpPr txBox="1"/>
          <p:nvPr>
            <p:ph idx="5" type="subTitle"/>
          </p:nvPr>
        </p:nvSpPr>
        <p:spPr>
          <a:xfrm>
            <a:off x="3239350" y="4166400"/>
            <a:ext cx="18198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477" name="Google Shape;477;p43"/>
          <p:cNvSpPr txBox="1"/>
          <p:nvPr>
            <p:ph idx="2" type="subTitle"/>
          </p:nvPr>
        </p:nvSpPr>
        <p:spPr>
          <a:xfrm>
            <a:off x="3665825" y="2598188"/>
            <a:ext cx="2813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Embedded </a:t>
            </a:r>
            <a:r>
              <a:rPr lang="en"/>
              <a:t>Bus Routes, Bus Stops,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Amenities </a:t>
            </a:r>
            <a:endParaRPr/>
          </a:p>
        </p:txBody>
      </p:sp>
      <p:sp>
        <p:nvSpPr>
          <p:cNvPr id="478" name="Google Shape;478;p43"/>
          <p:cNvSpPr txBox="1"/>
          <p:nvPr>
            <p:ph idx="6" type="subTitle"/>
          </p:nvPr>
        </p:nvSpPr>
        <p:spPr>
          <a:xfrm>
            <a:off x="4850225" y="3694025"/>
            <a:ext cx="3090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Monitoring &amp; </a:t>
            </a:r>
            <a:r>
              <a:rPr lang="en"/>
              <a:t>Reduce Traffic Congestion</a:t>
            </a:r>
            <a:endParaRPr/>
          </a:p>
        </p:txBody>
      </p:sp>
      <p:pic>
        <p:nvPicPr>
          <p:cNvPr id="479" name="Google Shape;4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440" y="1216437"/>
            <a:ext cx="522469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325" y="2456243"/>
            <a:ext cx="522450" cy="52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037" y="3584987"/>
            <a:ext cx="522450" cy="5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3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 txBox="1"/>
          <p:nvPr>
            <p:ph idx="4294967295" type="title"/>
          </p:nvPr>
        </p:nvSpPr>
        <p:spPr>
          <a:xfrm>
            <a:off x="1188275" y="1627525"/>
            <a:ext cx="29835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88" name="Google Shape;488;p44"/>
          <p:cNvSpPr txBox="1"/>
          <p:nvPr>
            <p:ph idx="4294967295" type="subTitle"/>
          </p:nvPr>
        </p:nvSpPr>
        <p:spPr>
          <a:xfrm>
            <a:off x="1188275" y="2300025"/>
            <a:ext cx="28587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Open floor for questions, feedbacks and discussions.</a:t>
            </a:r>
            <a:endParaRPr sz="1800"/>
          </a:p>
        </p:txBody>
      </p:sp>
      <p:pic>
        <p:nvPicPr>
          <p:cNvPr id="489" name="Google Shape;489;p4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 flipH="1">
            <a:off x="1207242" y="3106275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 flipH="1">
            <a:off x="4629267" y="1611500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 flipH="1">
            <a:off x="4907942" y="3106275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 flipH="1">
            <a:off x="928567" y="1611500"/>
            <a:ext cx="939896" cy="598251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2830700" y="567325"/>
            <a:ext cx="38160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5" name="Google Shape;305;p32"/>
          <p:cNvSpPr txBox="1"/>
          <p:nvPr>
            <p:ph idx="1" type="subTitle"/>
          </p:nvPr>
        </p:nvSpPr>
        <p:spPr>
          <a:xfrm>
            <a:off x="1826125" y="1979900"/>
            <a:ext cx="24288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INTRODUCTION AND PROBLEM </a:t>
            </a:r>
            <a:r>
              <a:rPr lang="en"/>
              <a:t>STATEMENT</a:t>
            </a:r>
            <a:endParaRPr/>
          </a:p>
        </p:txBody>
      </p:sp>
      <p:sp>
        <p:nvSpPr>
          <p:cNvPr id="306" name="Google Shape;306;p32"/>
          <p:cNvSpPr txBox="1"/>
          <p:nvPr>
            <p:ph idx="3" type="title"/>
          </p:nvPr>
        </p:nvSpPr>
        <p:spPr>
          <a:xfrm>
            <a:off x="1186963" y="19799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7" name="Google Shape;307;p32"/>
          <p:cNvSpPr txBox="1"/>
          <p:nvPr>
            <p:ph idx="4" type="subTitle"/>
          </p:nvPr>
        </p:nvSpPr>
        <p:spPr>
          <a:xfrm>
            <a:off x="5534075" y="1979900"/>
            <a:ext cx="2068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308" name="Google Shape;308;p32"/>
          <p:cNvSpPr txBox="1"/>
          <p:nvPr>
            <p:ph idx="6" type="title"/>
          </p:nvPr>
        </p:nvSpPr>
        <p:spPr>
          <a:xfrm>
            <a:off x="4893163" y="1979900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9" name="Google Shape;309;p32"/>
          <p:cNvSpPr txBox="1"/>
          <p:nvPr>
            <p:ph idx="7" type="subTitle"/>
          </p:nvPr>
        </p:nvSpPr>
        <p:spPr>
          <a:xfrm>
            <a:off x="2104800" y="3307625"/>
            <a:ext cx="20682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IMPLEMENTATION AND BENEFITS</a:t>
            </a:r>
            <a:endParaRPr/>
          </a:p>
        </p:txBody>
      </p:sp>
      <p:sp>
        <p:nvSpPr>
          <p:cNvPr id="310" name="Google Shape;310;p32"/>
          <p:cNvSpPr txBox="1"/>
          <p:nvPr>
            <p:ph idx="9" type="title"/>
          </p:nvPr>
        </p:nvSpPr>
        <p:spPr>
          <a:xfrm>
            <a:off x="1465638" y="3460025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1" name="Google Shape;311;p32"/>
          <p:cNvSpPr txBox="1"/>
          <p:nvPr>
            <p:ph idx="13" type="subTitle"/>
          </p:nvPr>
        </p:nvSpPr>
        <p:spPr>
          <a:xfrm>
            <a:off x="5812750" y="3307625"/>
            <a:ext cx="24288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FUTURE ENHANCEMENTS AND CONCLUSION</a:t>
            </a:r>
            <a:endParaRPr/>
          </a:p>
        </p:txBody>
      </p:sp>
      <p:sp>
        <p:nvSpPr>
          <p:cNvPr id="312" name="Google Shape;312;p32"/>
          <p:cNvSpPr txBox="1"/>
          <p:nvPr>
            <p:ph idx="15" type="title"/>
          </p:nvPr>
        </p:nvSpPr>
        <p:spPr>
          <a:xfrm>
            <a:off x="5171838" y="3460025"/>
            <a:ext cx="6759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625" y="458375"/>
            <a:ext cx="4226750" cy="4226750"/>
          </a:xfrm>
          <a:prstGeom prst="rect">
            <a:avLst/>
          </a:prstGeom>
          <a:noFill/>
          <a:ln cap="flat" cmpd="sng" w="114300">
            <a:solidFill>
              <a:srgbClr val="EBB28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3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2098525" y="809938"/>
            <a:ext cx="6253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1537500" y="1601275"/>
            <a:ext cx="6069000" cy="29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Traffic congestion in the Kathmandu Valley is primarily attributed to the widespread preference for private vehicles due to unmanaged public transportation and information deficiencies.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"Unlocking Urban Flow: Tackling Traffic Jams, Transport Hassles, and Info Gaps for Seamless City Living!"</a:t>
            </a:r>
            <a:endParaRPr i="1" sz="2200"/>
          </a:p>
        </p:txBody>
      </p:sp>
      <p:grpSp>
        <p:nvGrpSpPr>
          <p:cNvPr id="326" name="Google Shape;326;p34"/>
          <p:cNvGrpSpPr/>
          <p:nvPr/>
        </p:nvGrpSpPr>
        <p:grpSpPr>
          <a:xfrm flipH="1">
            <a:off x="719989" y="540002"/>
            <a:ext cx="688745" cy="1061264"/>
            <a:chOff x="6037863" y="1425516"/>
            <a:chExt cx="337058" cy="503327"/>
          </a:xfrm>
        </p:grpSpPr>
        <p:sp>
          <p:nvSpPr>
            <p:cNvPr id="327" name="Google Shape;327;p34"/>
            <p:cNvSpPr/>
            <p:nvPr/>
          </p:nvSpPr>
          <p:spPr>
            <a:xfrm>
              <a:off x="6037863" y="1425516"/>
              <a:ext cx="337058" cy="503327"/>
            </a:xfrm>
            <a:custGeom>
              <a:rect b="b" l="l" r="r" t="t"/>
              <a:pathLst>
                <a:path extrusionOk="0" h="31616" w="21172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6137725" y="1515268"/>
              <a:ext cx="145461" cy="145477"/>
            </a:xfrm>
            <a:custGeom>
              <a:rect b="b" l="l" r="r" t="t"/>
              <a:pathLst>
                <a:path extrusionOk="0" h="9138" w="9137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flipH="1">
            <a:off x="7735264" y="3298327"/>
            <a:ext cx="688745" cy="1061264"/>
            <a:chOff x="6037863" y="1425516"/>
            <a:chExt cx="337058" cy="503327"/>
          </a:xfrm>
        </p:grpSpPr>
        <p:sp>
          <p:nvSpPr>
            <p:cNvPr id="330" name="Google Shape;330;p34"/>
            <p:cNvSpPr/>
            <p:nvPr/>
          </p:nvSpPr>
          <p:spPr>
            <a:xfrm>
              <a:off x="6037863" y="1425516"/>
              <a:ext cx="337058" cy="503327"/>
            </a:xfrm>
            <a:custGeom>
              <a:rect b="b" l="l" r="r" t="t"/>
              <a:pathLst>
                <a:path extrusionOk="0" h="31616" w="21172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6137725" y="1515268"/>
              <a:ext cx="145461" cy="145477"/>
            </a:xfrm>
            <a:custGeom>
              <a:rect b="b" l="l" r="r" t="t"/>
              <a:pathLst>
                <a:path extrusionOk="0" h="9138" w="9137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2" name="Google Shape;332;p3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2098525" y="809938"/>
            <a:ext cx="6253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1537500" y="1601275"/>
            <a:ext cx="6069000" cy="29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Traffic Congestion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Preference of private vehicle over public vehicle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Unmanaged Public Transport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Information Deficiency</a:t>
            </a:r>
            <a:endParaRPr sz="2000"/>
          </a:p>
        </p:txBody>
      </p:sp>
      <p:grpSp>
        <p:nvGrpSpPr>
          <p:cNvPr id="339" name="Google Shape;339;p35"/>
          <p:cNvGrpSpPr/>
          <p:nvPr/>
        </p:nvGrpSpPr>
        <p:grpSpPr>
          <a:xfrm flipH="1">
            <a:off x="719989" y="540002"/>
            <a:ext cx="688745" cy="1061264"/>
            <a:chOff x="6037863" y="1425516"/>
            <a:chExt cx="337058" cy="503327"/>
          </a:xfrm>
        </p:grpSpPr>
        <p:sp>
          <p:nvSpPr>
            <p:cNvPr id="340" name="Google Shape;340;p35"/>
            <p:cNvSpPr/>
            <p:nvPr/>
          </p:nvSpPr>
          <p:spPr>
            <a:xfrm>
              <a:off x="6037863" y="1425516"/>
              <a:ext cx="337058" cy="503327"/>
            </a:xfrm>
            <a:custGeom>
              <a:rect b="b" l="l" r="r" t="t"/>
              <a:pathLst>
                <a:path extrusionOk="0" h="31616" w="21172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137725" y="1515268"/>
              <a:ext cx="145461" cy="145477"/>
            </a:xfrm>
            <a:custGeom>
              <a:rect b="b" l="l" r="r" t="t"/>
              <a:pathLst>
                <a:path extrusionOk="0" h="9138" w="9137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35"/>
          <p:cNvGrpSpPr/>
          <p:nvPr/>
        </p:nvGrpSpPr>
        <p:grpSpPr>
          <a:xfrm flipH="1">
            <a:off x="7735264" y="3298327"/>
            <a:ext cx="688745" cy="1061264"/>
            <a:chOff x="6037863" y="1425516"/>
            <a:chExt cx="337058" cy="503327"/>
          </a:xfrm>
        </p:grpSpPr>
        <p:sp>
          <p:nvSpPr>
            <p:cNvPr id="343" name="Google Shape;343;p35"/>
            <p:cNvSpPr/>
            <p:nvPr/>
          </p:nvSpPr>
          <p:spPr>
            <a:xfrm>
              <a:off x="6037863" y="1425516"/>
              <a:ext cx="337058" cy="503327"/>
            </a:xfrm>
            <a:custGeom>
              <a:rect b="b" l="l" r="r" t="t"/>
              <a:pathLst>
                <a:path extrusionOk="0" h="31616" w="21172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137725" y="1515268"/>
              <a:ext cx="145461" cy="145477"/>
            </a:xfrm>
            <a:custGeom>
              <a:rect b="b" l="l" r="r" t="t"/>
              <a:pathLst>
                <a:path extrusionOk="0" h="9138" w="9137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5" name="Google Shape;345;p3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idx="1" type="subTitle"/>
          </p:nvPr>
        </p:nvSpPr>
        <p:spPr>
          <a:xfrm>
            <a:off x="783450" y="1454650"/>
            <a:ext cx="52410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Transportation Information Systems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Tracks Live Bus Location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Smart Bus Routes and Bus Stations.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Initiate to Revolutionize Urban Transportation.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Reduces Passenger Waiting Time.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>
            <p:ph type="title"/>
          </p:nvPr>
        </p:nvSpPr>
        <p:spPr>
          <a:xfrm>
            <a:off x="1120100" y="567350"/>
            <a:ext cx="43362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SMART</a:t>
            </a:r>
            <a:r>
              <a:rPr lang="en"/>
              <a:t> </a:t>
            </a:r>
            <a:r>
              <a:rPr lang="en"/>
              <a:t>MOVE?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36"/>
          <p:cNvPicPr preferRelativeResize="0"/>
          <p:nvPr/>
        </p:nvPicPr>
        <p:blipFill rotWithShape="1">
          <a:blip r:embed="rId3">
            <a:alphaModFix/>
          </a:blip>
          <a:srcRect b="0" l="7547" r="7555" t="0"/>
          <a:stretch/>
        </p:blipFill>
        <p:spPr>
          <a:xfrm>
            <a:off x="6452144" y="99459"/>
            <a:ext cx="2361326" cy="494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6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797850" y="461725"/>
            <a:ext cx="60330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MOVE: </a:t>
            </a:r>
            <a:r>
              <a:rPr lang="en">
                <a:solidFill>
                  <a:schemeClr val="accent4"/>
                </a:solidFill>
              </a:rPr>
              <a:t>FEATURES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59" name="Google Shape;359;p37"/>
          <p:cNvSpPr txBox="1"/>
          <p:nvPr>
            <p:ph idx="1" type="subTitle"/>
          </p:nvPr>
        </p:nvSpPr>
        <p:spPr>
          <a:xfrm>
            <a:off x="824125" y="1828050"/>
            <a:ext cx="31869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LIVE BUS </a:t>
            </a:r>
            <a:r>
              <a:rPr lang="en" sz="2000"/>
              <a:t>TRACKING</a:t>
            </a:r>
            <a:endParaRPr sz="2000"/>
          </a:p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5504250" y="1828050"/>
            <a:ext cx="31869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BUS ROUTES &amp; STATIONS</a:t>
            </a:r>
            <a:endParaRPr sz="2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4393969" y="1752456"/>
            <a:ext cx="813423" cy="1287510"/>
            <a:chOff x="6037863" y="1425516"/>
            <a:chExt cx="337058" cy="503327"/>
          </a:xfrm>
        </p:grpSpPr>
        <p:sp>
          <p:nvSpPr>
            <p:cNvPr id="362" name="Google Shape;362;p37"/>
            <p:cNvSpPr/>
            <p:nvPr/>
          </p:nvSpPr>
          <p:spPr>
            <a:xfrm>
              <a:off x="6037863" y="1425516"/>
              <a:ext cx="337058" cy="503327"/>
            </a:xfrm>
            <a:custGeom>
              <a:rect b="b" l="l" r="r" t="t"/>
              <a:pathLst>
                <a:path extrusionOk="0" h="31616" w="21172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33705" y="1515435"/>
              <a:ext cx="145461" cy="145477"/>
            </a:xfrm>
            <a:custGeom>
              <a:rect b="b" l="l" r="r" t="t"/>
              <a:pathLst>
                <a:path extrusionOk="0" h="9138" w="9137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37"/>
          <p:cNvSpPr txBox="1"/>
          <p:nvPr>
            <p:ph idx="1" type="subTitle"/>
          </p:nvPr>
        </p:nvSpPr>
        <p:spPr>
          <a:xfrm>
            <a:off x="797856" y="2366425"/>
            <a:ext cx="32817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PUBLIC AMENITIES LOCATOR</a:t>
            </a:r>
            <a:endParaRPr sz="2000"/>
          </a:p>
        </p:txBody>
      </p:sp>
      <p:pic>
        <p:nvPicPr>
          <p:cNvPr id="365" name="Google Shape;365;p3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>
            <p:ph idx="1" type="subTitle"/>
          </p:nvPr>
        </p:nvSpPr>
        <p:spPr>
          <a:xfrm>
            <a:off x="5551306" y="2366425"/>
            <a:ext cx="32817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ADMINISTRATIVE DASHBOARD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type="title"/>
          </p:nvPr>
        </p:nvSpPr>
        <p:spPr>
          <a:xfrm>
            <a:off x="797850" y="461725"/>
            <a:ext cx="60330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MOVE: </a:t>
            </a:r>
            <a:r>
              <a:rPr lang="en">
                <a:solidFill>
                  <a:schemeClr val="accent4"/>
                </a:solidFill>
              </a:rPr>
              <a:t>FEATURES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72" name="Google Shape;372;p38"/>
          <p:cNvSpPr txBox="1"/>
          <p:nvPr>
            <p:ph idx="1" type="subTitle"/>
          </p:nvPr>
        </p:nvSpPr>
        <p:spPr>
          <a:xfrm>
            <a:off x="824125" y="1828050"/>
            <a:ext cx="31869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LIVE BUS TRACKING</a:t>
            </a:r>
            <a:endParaRPr sz="2000"/>
          </a:p>
        </p:txBody>
      </p:sp>
      <p:sp>
        <p:nvSpPr>
          <p:cNvPr id="373" name="Google Shape;373;p38"/>
          <p:cNvSpPr txBox="1"/>
          <p:nvPr>
            <p:ph idx="3" type="subTitle"/>
          </p:nvPr>
        </p:nvSpPr>
        <p:spPr>
          <a:xfrm>
            <a:off x="5504250" y="1828050"/>
            <a:ext cx="31869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BUS ROUTES &amp; STATIONS</a:t>
            </a:r>
            <a:endParaRPr sz="2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74" name="Google Shape;374;p38"/>
          <p:cNvGrpSpPr/>
          <p:nvPr/>
        </p:nvGrpSpPr>
        <p:grpSpPr>
          <a:xfrm flipH="1">
            <a:off x="4393969" y="1752456"/>
            <a:ext cx="813423" cy="1287510"/>
            <a:chOff x="6037863" y="1425516"/>
            <a:chExt cx="337058" cy="503327"/>
          </a:xfrm>
        </p:grpSpPr>
        <p:sp>
          <p:nvSpPr>
            <p:cNvPr id="375" name="Google Shape;375;p38"/>
            <p:cNvSpPr/>
            <p:nvPr/>
          </p:nvSpPr>
          <p:spPr>
            <a:xfrm>
              <a:off x="6037863" y="1425516"/>
              <a:ext cx="337058" cy="503327"/>
            </a:xfrm>
            <a:custGeom>
              <a:rect b="b" l="l" r="r" t="t"/>
              <a:pathLst>
                <a:path extrusionOk="0" h="31616" w="21172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6133705" y="1515435"/>
              <a:ext cx="145461" cy="145477"/>
            </a:xfrm>
            <a:custGeom>
              <a:rect b="b" l="l" r="r" t="t"/>
              <a:pathLst>
                <a:path extrusionOk="0" h="9138" w="9137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8"/>
          <p:cNvSpPr txBox="1"/>
          <p:nvPr>
            <p:ph idx="1" type="subTitle"/>
          </p:nvPr>
        </p:nvSpPr>
        <p:spPr>
          <a:xfrm>
            <a:off x="797856" y="2366425"/>
            <a:ext cx="32817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PUBLIC AMENITIES LOCATOR</a:t>
            </a:r>
            <a:endParaRPr sz="2000"/>
          </a:p>
        </p:txBody>
      </p:sp>
      <p:pic>
        <p:nvPicPr>
          <p:cNvPr id="378" name="Google Shape;378;p3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8"/>
          <p:cNvSpPr txBox="1"/>
          <p:nvPr>
            <p:ph idx="1" type="subTitle"/>
          </p:nvPr>
        </p:nvSpPr>
        <p:spPr>
          <a:xfrm>
            <a:off x="5551306" y="2366425"/>
            <a:ext cx="32817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ADMINISTRATIVE DASHBOARD</a:t>
            </a:r>
            <a:endParaRPr sz="2000"/>
          </a:p>
        </p:txBody>
      </p:sp>
      <p:sp>
        <p:nvSpPr>
          <p:cNvPr id="380" name="Google Shape;380;p38"/>
          <p:cNvSpPr txBox="1"/>
          <p:nvPr>
            <p:ph idx="1" type="subTitle"/>
          </p:nvPr>
        </p:nvSpPr>
        <p:spPr>
          <a:xfrm>
            <a:off x="797849" y="2879725"/>
            <a:ext cx="36147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TRAFFIC CONGESTION ANALYTICS</a:t>
            </a:r>
            <a:endParaRPr sz="2000"/>
          </a:p>
        </p:txBody>
      </p:sp>
      <p:sp>
        <p:nvSpPr>
          <p:cNvPr id="381" name="Google Shape;381;p38"/>
          <p:cNvSpPr txBox="1"/>
          <p:nvPr>
            <p:ph idx="1" type="subTitle"/>
          </p:nvPr>
        </p:nvSpPr>
        <p:spPr>
          <a:xfrm>
            <a:off x="5551300" y="2860423"/>
            <a:ext cx="35853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BUS DRIVER PORTAL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/>
          <p:nvPr/>
        </p:nvSpPr>
        <p:spPr>
          <a:xfrm flipH="1">
            <a:off x="3980813" y="2219429"/>
            <a:ext cx="979875" cy="62368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 flipH="1">
            <a:off x="6532037" y="2219422"/>
            <a:ext cx="979875" cy="62368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 flipH="1">
            <a:off x="1429511" y="2219371"/>
            <a:ext cx="979875" cy="623687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9"/>
          <p:cNvSpPr txBox="1"/>
          <p:nvPr>
            <p:ph type="title"/>
          </p:nvPr>
        </p:nvSpPr>
        <p:spPr>
          <a:xfrm>
            <a:off x="1042800" y="589075"/>
            <a:ext cx="57693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MOVE: </a:t>
            </a:r>
            <a:r>
              <a:rPr lang="en">
                <a:solidFill>
                  <a:schemeClr val="accent4"/>
                </a:solidFill>
              </a:rPr>
              <a:t>REVENUE MODEL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90" name="Google Shape;390;p39"/>
          <p:cNvSpPr txBox="1"/>
          <p:nvPr>
            <p:ph idx="1" type="subTitle"/>
          </p:nvPr>
        </p:nvSpPr>
        <p:spPr>
          <a:xfrm>
            <a:off x="993013" y="3190200"/>
            <a:ext cx="1957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ADVERTISEMENTS</a:t>
            </a:r>
            <a:endParaRPr/>
          </a:p>
        </p:txBody>
      </p:sp>
      <p:sp>
        <p:nvSpPr>
          <p:cNvPr id="391" name="Google Shape;391;p39"/>
          <p:cNvSpPr txBox="1"/>
          <p:nvPr>
            <p:ph idx="3" type="subTitle"/>
          </p:nvPr>
        </p:nvSpPr>
        <p:spPr>
          <a:xfrm>
            <a:off x="3405485" y="3190200"/>
            <a:ext cx="22335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SAAS MODEL</a:t>
            </a:r>
            <a:endParaRPr/>
          </a:p>
        </p:txBody>
      </p:sp>
      <p:sp>
        <p:nvSpPr>
          <p:cNvPr id="392" name="Google Shape;392;p39"/>
          <p:cNvSpPr txBox="1"/>
          <p:nvPr>
            <p:ph idx="5" type="subTitle"/>
          </p:nvPr>
        </p:nvSpPr>
        <p:spPr>
          <a:xfrm>
            <a:off x="6098663" y="3190200"/>
            <a:ext cx="205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B2G</a:t>
            </a:r>
            <a:endParaRPr/>
          </a:p>
        </p:txBody>
      </p:sp>
      <p:sp>
        <p:nvSpPr>
          <p:cNvPr id="393" name="Google Shape;393;p39"/>
          <p:cNvSpPr txBox="1"/>
          <p:nvPr/>
        </p:nvSpPr>
        <p:spPr>
          <a:xfrm>
            <a:off x="1819888" y="2381975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1819888" y="2381975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5" name="Google Shape;3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987" y="2298050"/>
            <a:ext cx="675575" cy="6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325" y="2200488"/>
            <a:ext cx="763174" cy="76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1685" y="2183687"/>
            <a:ext cx="60057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9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7564600" y="4227950"/>
            <a:ext cx="1268400" cy="6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nsport Consulting by Slidesgo">
  <a:themeElements>
    <a:clrScheme name="Simple Light">
      <a:dk1>
        <a:srgbClr val="FFFFFF"/>
      </a:dk1>
      <a:lt1>
        <a:srgbClr val="20124D"/>
      </a:lt1>
      <a:dk2>
        <a:srgbClr val="20124D"/>
      </a:dk2>
      <a:lt2>
        <a:srgbClr val="20124D"/>
      </a:lt2>
      <a:accent1>
        <a:srgbClr val="D9D2E9"/>
      </a:accent1>
      <a:accent2>
        <a:srgbClr val="B4A7D6"/>
      </a:accent2>
      <a:accent3>
        <a:srgbClr val="8C7CC3"/>
      </a:accent3>
      <a:accent4>
        <a:srgbClr val="F6B26B"/>
      </a:accent4>
      <a:accent5>
        <a:srgbClr val="20124D"/>
      </a:accent5>
      <a:accent6>
        <a:srgbClr val="351C75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