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2308989-B6D4-4839-AB4E-E786D749591B}" type="datetimeFigureOut">
              <a:rPr lang="en-US" smtClean="0"/>
              <a:t>26-Sep-12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C64BB6D-E207-4CC0-AC86-941BC05AB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2857500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94912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AGRO-BASE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78427"/>
            <a:ext cx="325755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40382"/>
            <a:ext cx="28575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7636" y="3978716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Rage Italic" pitchFamily="66" charset="0"/>
              </a:rPr>
              <a:t>A rural development initiative for farmer database</a:t>
            </a:r>
            <a:endParaRPr lang="en-US" sz="2800" dirty="0">
              <a:solidFill>
                <a:srgbClr val="92D050"/>
              </a:solidFill>
              <a:latin typeface="Rage Itali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51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 AGRO-BASE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Agro-Base</dc:title>
  <dc:creator>Chinmay</dc:creator>
  <cp:lastModifiedBy>Chinmay</cp:lastModifiedBy>
  <cp:revision>3</cp:revision>
  <dcterms:created xsi:type="dcterms:W3CDTF">2012-09-26T12:54:40Z</dcterms:created>
  <dcterms:modified xsi:type="dcterms:W3CDTF">2012-09-26T13:15:20Z</dcterms:modified>
</cp:coreProperties>
</file>