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0E6BE752-5488-4B2C-9278-D9DDEDE1AEC5}">
          <p14:sldIdLst>
            <p14:sldId id="256"/>
          </p14:sldIdLst>
        </p14:section>
        <p14:section name="Archiv" id="{536D64B7-A53D-4D62-9D84-EBCCC9FB6A87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410D"/>
    <a:srgbClr val="DCAB5E"/>
    <a:srgbClr val="F9ECDC"/>
    <a:srgbClr val="93CADF"/>
    <a:srgbClr val="4BAFC9"/>
    <a:srgbClr val="97341F"/>
    <a:srgbClr val="EC6A34"/>
    <a:srgbClr val="6A9ED8"/>
    <a:srgbClr val="296CAC"/>
    <a:srgbClr val="F1A3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7F8995-E791-4263-BEEC-3489964116A5}" v="103" dt="2020-11-05T10:33:47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51F4D-4EAC-4ACC-B6B4-1FB546662ACD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52043-C753-4883-AEA1-84E5E23F6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700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B39F4-0947-4218-A529-448BCFCB0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CD7C48-0A4D-40A4-8AD9-CF5E4C221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A4FF2D-AD6B-4355-8BE3-325C6E71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BAFC9"/>
                </a:solidFill>
              </a:defRPr>
            </a:lvl1pPr>
          </a:lstStyle>
          <a:p>
            <a:fld id="{29CC0AC4-BB93-425D-AE40-A757EFCD96E0}" type="datetime1">
              <a:rPr lang="de-DE" smtClean="0"/>
              <a:t>05.11.2020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264676-A58C-4BE6-9E00-00C80BE4B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BAFC9"/>
                </a:solidFill>
              </a:defRPr>
            </a:lvl1pPr>
          </a:lstStyle>
          <a:p>
            <a:r>
              <a:rPr lang="de-DE"/>
              <a:t>Sandbox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7A044E-8896-4955-98BC-CF862DC83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BAFC9"/>
                </a:solidFill>
              </a:defRPr>
            </a:lvl1pPr>
          </a:lstStyle>
          <a:p>
            <a:fld id="{63806572-E604-4FD2-993F-C17A16255863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A78CA32-31BA-4201-812E-402875E0F27E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529014"/>
            <a:ext cx="9144000" cy="0"/>
          </a:xfrm>
          <a:prstGeom prst="line">
            <a:avLst/>
          </a:prstGeom>
          <a:ln>
            <a:solidFill>
              <a:srgbClr val="DCAB5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3700517-39BC-4959-A6B3-778C8F763C1D}"/>
              </a:ext>
            </a:extLst>
          </p:cNvPr>
          <p:cNvCxnSpPr>
            <a:cxnSpLocks/>
          </p:cNvCxnSpPr>
          <p:nvPr userDrawn="1"/>
        </p:nvCxnSpPr>
        <p:spPr>
          <a:xfrm>
            <a:off x="10668000" y="1122363"/>
            <a:ext cx="0" cy="2406651"/>
          </a:xfrm>
          <a:prstGeom prst="line">
            <a:avLst/>
          </a:prstGeom>
          <a:ln>
            <a:solidFill>
              <a:srgbClr val="DCAB5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87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DAC2CD-951C-462F-AB9D-B3CF467D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9D627D-08BB-4158-B374-02BFA08DD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CE9388-8CF0-418C-B2C2-DF09E8CDC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9137-3B85-465F-AD54-3C3B36B79DB9}" type="datetime1">
              <a:rPr lang="de-DE" smtClean="0"/>
              <a:t>05.11.2020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66EBB7-F165-43C7-AE82-5A96EAE46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3BF25D-1D0C-4E37-9B08-D8C6D85D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9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9E61684-3978-4023-9D32-AB654F0B7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2FF50A-0BA3-40E9-AA9B-70FB4378E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8DAD0F-093E-47C2-847E-D47C7E9A3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9EF0-E21B-48B2-82E3-5DC495DC9D5F}" type="datetime1">
              <a:rPr lang="de-DE" smtClean="0"/>
              <a:t>05.11.2020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4CB2B3-00F4-4643-8524-C1E5BACD2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3B2C82-7A22-4F2E-9680-9473CA24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43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EAA85-E78E-437C-A722-C22E5B5BA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8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825A7E-329B-496E-813E-7518CB561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703"/>
            <a:ext cx="10515600" cy="51482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10B102-6C01-42D4-8749-A253453FA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BAFC9"/>
                </a:solidFill>
              </a:defRPr>
            </a:lvl1pPr>
          </a:lstStyle>
          <a:p>
            <a:fld id="{343042D2-E120-4396-9FF5-54CF08C42541}" type="datetime1">
              <a:rPr lang="de-DE" smtClean="0"/>
              <a:t>05.11.2020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313378-62DC-43FE-BA4F-B73F14DA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BAFC9"/>
                </a:solidFill>
              </a:defRPr>
            </a:lvl1pPr>
          </a:lstStyle>
          <a:p>
            <a:r>
              <a:rPr lang="de-DE"/>
              <a:t>Sandbox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B29945-D8FA-4270-81C2-D0489E5B6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BAFC9"/>
                </a:solidFill>
              </a:defRPr>
            </a:lvl1pPr>
          </a:lstStyle>
          <a:p>
            <a:fld id="{63806572-E604-4FD2-993F-C17A16255863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DDCC82CA-EB5B-4331-9647-F9DCCCE5B3C1}"/>
              </a:ext>
            </a:extLst>
          </p:cNvPr>
          <p:cNvCxnSpPr/>
          <p:nvPr userDrawn="1"/>
        </p:nvCxnSpPr>
        <p:spPr>
          <a:xfrm>
            <a:off x="838200" y="942976"/>
            <a:ext cx="10515600" cy="0"/>
          </a:xfrm>
          <a:prstGeom prst="line">
            <a:avLst/>
          </a:prstGeom>
          <a:ln>
            <a:solidFill>
              <a:srgbClr val="DCAB5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02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29D49-DABF-486F-862F-22FEE0A3E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035ADC-2CE1-4645-BC64-FEDE0944F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1ADF0E-ED58-4CA8-967F-B44758E9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C7F5E-49C8-4C88-9F63-88340FBB317C}" type="datetime1">
              <a:rPr lang="de-DE" smtClean="0"/>
              <a:t>05.11.2020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C0A7D3-AB3C-41EB-8BCF-A47014CAF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56F6AF-C048-4A28-92CE-783BF47F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13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F8E99E-D913-43FA-8C02-E2BBEA139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0372E4-1EA4-41A1-A6ED-619C424C0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73C1E3-BBCE-48E6-BAF3-73701AB85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3E8E90-0230-4DB8-B917-4A772E06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3AC3-7E5C-4E60-AD7F-150801D544FF}" type="datetime1">
              <a:rPr lang="de-DE" smtClean="0"/>
              <a:t>05.11.2020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542C62-42C7-4ABE-8441-D04136D34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16A0F9-27D5-489D-B2B0-FBDF5677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50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CE450-18FE-4A2D-8E69-DC5F4062C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526583-7EE7-4F5D-9B6D-E7C238453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FEC3E6-2073-45D7-86B8-E332A6815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A79F29-37EA-4A9B-83C0-8FCB6D7CD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E226BB1-A19C-48AF-85A1-1D87F9D51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54EE4A1-B890-4FA2-BCFB-A15ED00C8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E0B8-2B7A-446A-8DB9-5FB987DE01B0}" type="datetime1">
              <a:rPr lang="de-DE" smtClean="0"/>
              <a:t>05.11.2020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88D873E-3F41-4BE8-82EB-2FA4E247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8CA6A2B-06BD-48F2-AA37-196B5F63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0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9CEF47-F987-4F62-A4BF-F1ABD69E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C2CAB3-5591-4C65-B822-C0A799E9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E4DF-29FB-4765-BACA-35DBCB2E6C89}" type="datetime1">
              <a:rPr lang="de-DE" smtClean="0"/>
              <a:t>05.11.2020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DDB3E5D-2425-4AF7-B215-3DAFCABAA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41F468-8E22-49A7-9B5E-86E1F5EC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33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F88646-25B3-4A9C-AC8F-7C8AA7354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9690-CD83-4A95-B78E-A35C5B5BA64C}" type="datetime1">
              <a:rPr lang="de-DE" smtClean="0"/>
              <a:t>05.11.2020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A492E1-D984-48F0-A3AA-06D574F0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294B52-1D0D-4470-B7EA-23947720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325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ECEEE-206E-450D-858C-169CE3410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041F5E-74D8-4603-B158-95DA0CB4B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F0C4EA-B023-40D1-8942-04440929C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7C33E2-A143-4211-B79E-479D5858D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E2934-6472-4E18-A618-5F5519EE213E}" type="datetime1">
              <a:rPr lang="de-DE" smtClean="0"/>
              <a:t>05.11.2020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FF8C06-75EA-42ED-818C-452983550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72B3FC-694B-41F9-ADD2-7C89B82E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2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B7B39-D35B-4BF8-B240-017E38692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602BFB9-BD66-4365-9A7B-1893FAA71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F3C4C2-A403-4C19-AB05-C7CE5C9DB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8203F8-ECAD-4460-A22E-673CAF65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26B1F-AD92-492D-A1AF-5BB3E1EFBEAC}" type="datetime1">
              <a:rPr lang="de-DE" smtClean="0"/>
              <a:t>05.11.2020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C897D8-22AC-4925-8ABE-33FB4122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20872B-5548-4828-A661-F35DEF09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80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19ADF7-36F9-4AE1-AE16-5D0171D1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5D1D7A-C527-4B8F-8273-577B746D9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58F5D7-9444-4A5D-8A9F-252513F38B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38079-4F30-4C33-98E3-39C512C3CA79}" type="datetime1">
              <a:rPr lang="de-DE" smtClean="0"/>
              <a:t>05.11.2020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8FCA8A-CF1B-43D0-B3B1-0DFBD16FA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Sandbox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DB22DD-EBA0-4909-825F-80C453D41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06572-E604-4FD2-993F-C17A162558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04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346C75-FA2A-4EAC-9403-BBD6483928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Sandbox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FE2237-0E7C-43D4-B8E0-9DBD589CC8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Folienmaster</a:t>
            </a:r>
          </a:p>
          <a:p>
            <a:endParaRPr lang="de-DE" dirty="0"/>
          </a:p>
          <a:p>
            <a:r>
              <a:rPr lang="de-DE" sz="2000" dirty="0"/>
              <a:t>Nicolas Durant, David </a:t>
            </a:r>
            <a:r>
              <a:rPr lang="de-DE" sz="2000" dirty="0" err="1"/>
              <a:t>Halletz</a:t>
            </a:r>
            <a:r>
              <a:rPr lang="de-DE" sz="2000" dirty="0"/>
              <a:t>, Benjamin Hauck, Marita Pastore, Daniel Schneider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823D38-A0F1-433D-979A-244B8816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705B-7482-4E05-B4EE-F88BF0968BB6}" type="datetime1">
              <a:rPr lang="de-DE" smtClean="0"/>
              <a:t>05.11.2020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F5F96D-68D7-4539-AE7B-52C356D9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4B8EA4-ED6C-42E4-8B63-99BCE78A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56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071C06-376E-4E6B-83BE-570A5842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err="1"/>
              <a:t>Farbschema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CA1BD9-9D0A-47FE-A878-677358DA0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042D2-E120-4396-9FF5-54CF08C42541}" type="datetime1">
              <a:rPr lang="de-DE" smtClean="0"/>
              <a:t>05.11.2020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8CBEA6-D725-4033-B2F5-6FB1DAA7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2EB4F1-91CC-4DC9-A9D9-3F3B7ACB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B2AB93C-478D-4D2C-A35F-F4063BD6897B}"/>
              </a:ext>
            </a:extLst>
          </p:cNvPr>
          <p:cNvSpPr/>
          <p:nvPr/>
        </p:nvSpPr>
        <p:spPr>
          <a:xfrm>
            <a:off x="4230302" y="2233964"/>
            <a:ext cx="514865" cy="514865"/>
          </a:xfrm>
          <a:prstGeom prst="rect">
            <a:avLst/>
          </a:prstGeom>
          <a:solidFill>
            <a:srgbClr val="AB4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5C68126-2CFC-40A7-8286-5561C18DB0BE}"/>
              </a:ext>
            </a:extLst>
          </p:cNvPr>
          <p:cNvSpPr/>
          <p:nvPr/>
        </p:nvSpPr>
        <p:spPr>
          <a:xfrm>
            <a:off x="5074364" y="2233964"/>
            <a:ext cx="514865" cy="514865"/>
          </a:xfrm>
          <a:prstGeom prst="rect">
            <a:avLst/>
          </a:prstGeom>
          <a:solidFill>
            <a:srgbClr val="DCA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4A09D16-8C87-436E-819F-71FF01808F13}"/>
              </a:ext>
            </a:extLst>
          </p:cNvPr>
          <p:cNvSpPr/>
          <p:nvPr/>
        </p:nvSpPr>
        <p:spPr>
          <a:xfrm>
            <a:off x="5838567" y="2245929"/>
            <a:ext cx="514865" cy="514865"/>
          </a:xfrm>
          <a:prstGeom prst="rect">
            <a:avLst/>
          </a:prstGeom>
          <a:solidFill>
            <a:srgbClr val="F9E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E75DA41-B53B-4A65-AB61-E050AF6FCCB4}"/>
              </a:ext>
            </a:extLst>
          </p:cNvPr>
          <p:cNvSpPr/>
          <p:nvPr/>
        </p:nvSpPr>
        <p:spPr>
          <a:xfrm>
            <a:off x="6682629" y="2249102"/>
            <a:ext cx="514865" cy="514865"/>
          </a:xfrm>
          <a:prstGeom prst="rect">
            <a:avLst/>
          </a:prstGeom>
          <a:solidFill>
            <a:srgbClr val="93C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965BA47-4590-4EE5-9C5D-A662556825B4}"/>
              </a:ext>
            </a:extLst>
          </p:cNvPr>
          <p:cNvSpPr/>
          <p:nvPr/>
        </p:nvSpPr>
        <p:spPr>
          <a:xfrm>
            <a:off x="7446832" y="2245929"/>
            <a:ext cx="514865" cy="514865"/>
          </a:xfrm>
          <a:prstGeom prst="rect">
            <a:avLst/>
          </a:prstGeom>
          <a:solidFill>
            <a:srgbClr val="4BA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051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Breitbild</PresentationFormat>
  <Paragraphs>11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Sandbox</vt:lpstr>
      <vt:lpstr>Farbschema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Sandbox</dc:title>
  <dc:creator>Benjamin Hauck</dc:creator>
  <cp:lastModifiedBy>Benjamin Hauck</cp:lastModifiedBy>
  <cp:revision>2</cp:revision>
  <dcterms:created xsi:type="dcterms:W3CDTF">2020-10-08T06:58:50Z</dcterms:created>
  <dcterms:modified xsi:type="dcterms:W3CDTF">2020-11-05T10:35:19Z</dcterms:modified>
</cp:coreProperties>
</file>